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30" r:id="rId1"/>
  </p:sldMasterIdLst>
  <p:sldIdLst>
    <p:sldId id="1105" r:id="rId2"/>
    <p:sldId id="2604" r:id="rId3"/>
    <p:sldId id="2425" r:id="rId4"/>
    <p:sldId id="2605" r:id="rId5"/>
    <p:sldId id="2602" r:id="rId6"/>
    <p:sldId id="2276" r:id="rId7"/>
    <p:sldId id="2603" r:id="rId8"/>
    <p:sldId id="1767" r:id="rId9"/>
    <p:sldId id="2597" r:id="rId10"/>
    <p:sldId id="2599" r:id="rId11"/>
    <p:sldId id="2609" r:id="rId12"/>
    <p:sldId id="2607" r:id="rId13"/>
    <p:sldId id="2608" r:id="rId14"/>
    <p:sldId id="2610" r:id="rId15"/>
    <p:sldId id="2611" r:id="rId16"/>
    <p:sldId id="2596" r:id="rId17"/>
    <p:sldId id="2600" r:id="rId18"/>
    <p:sldId id="2598" r:id="rId19"/>
    <p:sldId id="2450"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00FF"/>
    <a:srgbClr val="FFFFFF"/>
    <a:srgbClr val="FFFF66"/>
    <a:srgbClr val="FF7C80"/>
    <a:srgbClr val="FFCCCC"/>
    <a:srgbClr val="B9B4B5"/>
    <a:srgbClr val="130184"/>
    <a:srgbClr val="996633"/>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F29F23-8019-4FC1-9337-4D55E9299140}" v="131" dt="2020-10-16T23:30:34.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95801"/>
  </p:normalViewPr>
  <p:slideViewPr>
    <p:cSldViewPr snapToGrid="0">
      <p:cViewPr varScale="1">
        <p:scale>
          <a:sx n="57" d="100"/>
          <a:sy n="57" d="100"/>
        </p:scale>
        <p:origin x="25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Stewart" userId="79cebc338cf3e420" providerId="LiveId" clId="{94F29F23-8019-4FC1-9337-4D55E9299140}"/>
    <pc:docChg chg="undo custSel mod addSld delSld modSld">
      <pc:chgData name="Tim Stewart" userId="79cebc338cf3e420" providerId="LiveId" clId="{94F29F23-8019-4FC1-9337-4D55E9299140}" dt="2020-10-16T23:30:34.290" v="3818"/>
      <pc:docMkLst>
        <pc:docMk/>
      </pc:docMkLst>
      <pc:sldChg chg="modSp mod">
        <pc:chgData name="Tim Stewart" userId="79cebc338cf3e420" providerId="LiveId" clId="{94F29F23-8019-4FC1-9337-4D55E9299140}" dt="2020-10-14T20:30:54.976" v="2" actId="20577"/>
        <pc:sldMkLst>
          <pc:docMk/>
          <pc:sldMk cId="0" sldId="1105"/>
        </pc:sldMkLst>
        <pc:spChg chg="mod">
          <ac:chgData name="Tim Stewart" userId="79cebc338cf3e420" providerId="LiveId" clId="{94F29F23-8019-4FC1-9337-4D55E9299140}" dt="2020-10-14T20:30:54.976" v="2" actId="20577"/>
          <ac:spMkLst>
            <pc:docMk/>
            <pc:sldMk cId="0" sldId="1105"/>
            <ac:spMk id="3" creationId="{00000000-0000-0000-0000-000000000000}"/>
          </ac:spMkLst>
        </pc:spChg>
      </pc:sldChg>
      <pc:sldChg chg="addSp delSp add del setBg delDesignElem">
        <pc:chgData name="Tim Stewart" userId="79cebc338cf3e420" providerId="LiveId" clId="{94F29F23-8019-4FC1-9337-4D55E9299140}" dt="2020-10-16T17:51:35.064" v="3058"/>
        <pc:sldMkLst>
          <pc:docMk/>
          <pc:sldMk cId="2808459365" sldId="2425"/>
        </pc:sldMkLst>
        <pc:spChg chg="add del">
          <ac:chgData name="Tim Stewart" userId="79cebc338cf3e420" providerId="LiveId" clId="{94F29F23-8019-4FC1-9337-4D55E9299140}" dt="2020-10-16T17:51:35.064" v="3058"/>
          <ac:spMkLst>
            <pc:docMk/>
            <pc:sldMk cId="2808459365" sldId="2425"/>
            <ac:spMk id="10" creationId="{3CD9DF72-87A3-404E-A828-84CBF11A8303}"/>
          </ac:spMkLst>
        </pc:spChg>
        <pc:cxnChg chg="add del">
          <ac:chgData name="Tim Stewart" userId="79cebc338cf3e420" providerId="LiveId" clId="{94F29F23-8019-4FC1-9337-4D55E9299140}" dt="2020-10-16T17:51:35.064" v="3058"/>
          <ac:cxnSpMkLst>
            <pc:docMk/>
            <pc:sldMk cId="2808459365" sldId="2425"/>
            <ac:cxnSpMk id="12" creationId="{20E3A342-4D61-4E3F-AF90-1AB42AEB96CC}"/>
          </ac:cxnSpMkLst>
        </pc:cxnChg>
      </pc:sldChg>
      <pc:sldChg chg="add del">
        <pc:chgData name="Tim Stewart" userId="79cebc338cf3e420" providerId="LiveId" clId="{94F29F23-8019-4FC1-9337-4D55E9299140}" dt="2020-10-16T17:51:36.244" v="3059" actId="2696"/>
        <pc:sldMkLst>
          <pc:docMk/>
          <pc:sldMk cId="3577144569" sldId="2425"/>
        </pc:sldMkLst>
      </pc:sldChg>
      <pc:sldChg chg="modSp mod">
        <pc:chgData name="Tim Stewart" userId="79cebc338cf3e420" providerId="LiveId" clId="{94F29F23-8019-4FC1-9337-4D55E9299140}" dt="2020-10-16T22:44:31.954" v="3135" actId="5793"/>
        <pc:sldMkLst>
          <pc:docMk/>
          <pc:sldMk cId="3229823060" sldId="2450"/>
        </pc:sldMkLst>
        <pc:spChg chg="mod">
          <ac:chgData name="Tim Stewart" userId="79cebc338cf3e420" providerId="LiveId" clId="{94F29F23-8019-4FC1-9337-4D55E9299140}" dt="2020-10-16T22:44:31.954" v="3135" actId="5793"/>
          <ac:spMkLst>
            <pc:docMk/>
            <pc:sldMk cId="3229823060" sldId="2450"/>
            <ac:spMk id="2" creationId="{948AB8BE-245A-8C49-B5E0-5F1EB15E4240}"/>
          </ac:spMkLst>
        </pc:spChg>
        <pc:spChg chg="mod">
          <ac:chgData name="Tim Stewart" userId="79cebc338cf3e420" providerId="LiveId" clId="{94F29F23-8019-4FC1-9337-4D55E9299140}" dt="2020-10-16T22:44:27.687" v="3119"/>
          <ac:spMkLst>
            <pc:docMk/>
            <pc:sldMk cId="3229823060" sldId="2450"/>
            <ac:spMk id="3" creationId="{8AB41B9D-F468-6446-8BD5-07DC5AF1537D}"/>
          </ac:spMkLst>
        </pc:spChg>
      </pc:sldChg>
      <pc:sldChg chg="del">
        <pc:chgData name="Tim Stewart" userId="79cebc338cf3e420" providerId="LiveId" clId="{94F29F23-8019-4FC1-9337-4D55E9299140}" dt="2020-10-16T22:42:51.256" v="3118" actId="47"/>
        <pc:sldMkLst>
          <pc:docMk/>
          <pc:sldMk cId="782395646" sldId="2515"/>
        </pc:sldMkLst>
      </pc:sldChg>
      <pc:sldChg chg="del">
        <pc:chgData name="Tim Stewart" userId="79cebc338cf3e420" providerId="LiveId" clId="{94F29F23-8019-4FC1-9337-4D55E9299140}" dt="2020-10-14T20:41:28.348" v="61" actId="47"/>
        <pc:sldMkLst>
          <pc:docMk/>
          <pc:sldMk cId="1248956677" sldId="2586"/>
        </pc:sldMkLst>
      </pc:sldChg>
      <pc:sldChg chg="del">
        <pc:chgData name="Tim Stewart" userId="79cebc338cf3e420" providerId="LiveId" clId="{94F29F23-8019-4FC1-9337-4D55E9299140}" dt="2020-10-14T20:41:27.500" v="60" actId="47"/>
        <pc:sldMkLst>
          <pc:docMk/>
          <pc:sldMk cId="3684587970" sldId="2587"/>
        </pc:sldMkLst>
      </pc:sldChg>
      <pc:sldChg chg="del">
        <pc:chgData name="Tim Stewart" userId="79cebc338cf3e420" providerId="LiveId" clId="{94F29F23-8019-4FC1-9337-4D55E9299140}" dt="2020-10-14T20:41:26.905" v="59" actId="47"/>
        <pc:sldMkLst>
          <pc:docMk/>
          <pc:sldMk cId="2049065548" sldId="2588"/>
        </pc:sldMkLst>
      </pc:sldChg>
      <pc:sldChg chg="del">
        <pc:chgData name="Tim Stewart" userId="79cebc338cf3e420" providerId="LiveId" clId="{94F29F23-8019-4FC1-9337-4D55E9299140}" dt="2020-10-14T20:41:24.806" v="57" actId="47"/>
        <pc:sldMkLst>
          <pc:docMk/>
          <pc:sldMk cId="1654884759" sldId="2591"/>
        </pc:sldMkLst>
      </pc:sldChg>
      <pc:sldChg chg="del">
        <pc:chgData name="Tim Stewart" userId="79cebc338cf3e420" providerId="LiveId" clId="{94F29F23-8019-4FC1-9337-4D55E9299140}" dt="2020-10-14T20:41:25.521" v="58" actId="47"/>
        <pc:sldMkLst>
          <pc:docMk/>
          <pc:sldMk cId="2361289301" sldId="2592"/>
        </pc:sldMkLst>
      </pc:sldChg>
      <pc:sldChg chg="del">
        <pc:chgData name="Tim Stewart" userId="79cebc338cf3e420" providerId="LiveId" clId="{94F29F23-8019-4FC1-9337-4D55E9299140}" dt="2020-10-16T23:01:37.173" v="3289" actId="47"/>
        <pc:sldMkLst>
          <pc:docMk/>
          <pc:sldMk cId="1319969162" sldId="2593"/>
        </pc:sldMkLst>
      </pc:sldChg>
      <pc:sldChg chg="del">
        <pc:chgData name="Tim Stewart" userId="79cebc338cf3e420" providerId="LiveId" clId="{94F29F23-8019-4FC1-9337-4D55E9299140}" dt="2020-10-14T20:35:35.250" v="9" actId="47"/>
        <pc:sldMkLst>
          <pc:docMk/>
          <pc:sldMk cId="285073396" sldId="2594"/>
        </pc:sldMkLst>
      </pc:sldChg>
      <pc:sldChg chg="del">
        <pc:chgData name="Tim Stewart" userId="79cebc338cf3e420" providerId="LiveId" clId="{94F29F23-8019-4FC1-9337-4D55E9299140}" dt="2020-10-14T20:35:34.740" v="8" actId="47"/>
        <pc:sldMkLst>
          <pc:docMk/>
          <pc:sldMk cId="2152214264" sldId="2595"/>
        </pc:sldMkLst>
      </pc:sldChg>
      <pc:sldChg chg="modSp add mod">
        <pc:chgData name="Tim Stewart" userId="79cebc338cf3e420" providerId="LiveId" clId="{94F29F23-8019-4FC1-9337-4D55E9299140}" dt="2020-10-14T20:55:23.753" v="246" actId="14100"/>
        <pc:sldMkLst>
          <pc:docMk/>
          <pc:sldMk cId="2885804058" sldId="2596"/>
        </pc:sldMkLst>
        <pc:spChg chg="mod">
          <ac:chgData name="Tim Stewart" userId="79cebc338cf3e420" providerId="LiveId" clId="{94F29F23-8019-4FC1-9337-4D55E9299140}" dt="2020-10-14T20:55:17.569" v="245" actId="14100"/>
          <ac:spMkLst>
            <pc:docMk/>
            <pc:sldMk cId="2885804058" sldId="2596"/>
            <ac:spMk id="2" creationId="{6AD2583F-72AC-4047-B0A6-62A8DCE629F5}"/>
          </ac:spMkLst>
        </pc:spChg>
        <pc:spChg chg="mod">
          <ac:chgData name="Tim Stewart" userId="79cebc338cf3e420" providerId="LiveId" clId="{94F29F23-8019-4FC1-9337-4D55E9299140}" dt="2020-10-14T20:55:23.753" v="246" actId="14100"/>
          <ac:spMkLst>
            <pc:docMk/>
            <pc:sldMk cId="2885804058" sldId="2596"/>
            <ac:spMk id="3" creationId="{DD5B8443-3379-445C-8CA0-F87289B88B77}"/>
          </ac:spMkLst>
        </pc:spChg>
      </pc:sldChg>
      <pc:sldChg chg="modSp new del mod">
        <pc:chgData name="Tim Stewart" userId="79cebc338cf3e420" providerId="LiveId" clId="{94F29F23-8019-4FC1-9337-4D55E9299140}" dt="2020-10-14T20:50:57.181" v="160" actId="2696"/>
        <pc:sldMkLst>
          <pc:docMk/>
          <pc:sldMk cId="2992353206" sldId="2596"/>
        </pc:sldMkLst>
        <pc:spChg chg="mod">
          <ac:chgData name="Tim Stewart" userId="79cebc338cf3e420" providerId="LiveId" clId="{94F29F23-8019-4FC1-9337-4D55E9299140}" dt="2020-10-14T20:48:33.998" v="90" actId="20577"/>
          <ac:spMkLst>
            <pc:docMk/>
            <pc:sldMk cId="2992353206" sldId="2596"/>
            <ac:spMk id="2" creationId="{6AD2583F-72AC-4047-B0A6-62A8DCE629F5}"/>
          </ac:spMkLst>
        </pc:spChg>
        <pc:spChg chg="mod">
          <ac:chgData name="Tim Stewart" userId="79cebc338cf3e420" providerId="LiveId" clId="{94F29F23-8019-4FC1-9337-4D55E9299140}" dt="2020-10-14T20:35:03.752" v="7" actId="20577"/>
          <ac:spMkLst>
            <pc:docMk/>
            <pc:sldMk cId="2992353206" sldId="2596"/>
            <ac:spMk id="3" creationId="{DD5B8443-3379-445C-8CA0-F87289B88B77}"/>
          </ac:spMkLst>
        </pc:spChg>
      </pc:sldChg>
      <pc:sldChg chg="addSp delSp modSp new del mod setBg setClrOvrMap">
        <pc:chgData name="Tim Stewart" userId="79cebc338cf3e420" providerId="LiveId" clId="{94F29F23-8019-4FC1-9337-4D55E9299140}" dt="2020-10-16T17:51:21.316" v="3052" actId="2696"/>
        <pc:sldMkLst>
          <pc:docMk/>
          <pc:sldMk cId="83547728" sldId="2597"/>
        </pc:sldMkLst>
        <pc:spChg chg="mod">
          <ac:chgData name="Tim Stewart" userId="79cebc338cf3e420" providerId="LiveId" clId="{94F29F23-8019-4FC1-9337-4D55E9299140}" dt="2020-10-16T17:50:16.882" v="3051" actId="14838"/>
          <ac:spMkLst>
            <pc:docMk/>
            <pc:sldMk cId="83547728" sldId="2597"/>
            <ac:spMk id="2" creationId="{6F2EE0C1-A0EF-49A9-BC6D-F4A33043C8DF}"/>
          </ac:spMkLst>
        </pc:spChg>
        <pc:spChg chg="mod">
          <ac:chgData name="Tim Stewart" userId="79cebc338cf3e420" providerId="LiveId" clId="{94F29F23-8019-4FC1-9337-4D55E9299140}" dt="2020-10-16T17:48:54.495" v="3041" actId="1076"/>
          <ac:spMkLst>
            <pc:docMk/>
            <pc:sldMk cId="83547728" sldId="2597"/>
            <ac:spMk id="3" creationId="{17EEA5CB-255C-4C2C-B5AF-9EA1EEDA5D42}"/>
          </ac:spMkLst>
        </pc:spChg>
        <pc:spChg chg="add del">
          <ac:chgData name="Tim Stewart" userId="79cebc338cf3e420" providerId="LiveId" clId="{94F29F23-8019-4FC1-9337-4D55E9299140}" dt="2020-10-16T17:47:52.671" v="3023" actId="26606"/>
          <ac:spMkLst>
            <pc:docMk/>
            <pc:sldMk cId="83547728" sldId="2597"/>
            <ac:spMk id="71" creationId="{E49CC64F-7275-4E33-961B-0C5CDC439875}"/>
          </ac:spMkLst>
        </pc:spChg>
        <pc:spChg chg="add">
          <ac:chgData name="Tim Stewart" userId="79cebc338cf3e420" providerId="LiveId" clId="{94F29F23-8019-4FC1-9337-4D55E9299140}" dt="2020-10-16T17:48:03.246" v="3024" actId="26606"/>
          <ac:spMkLst>
            <pc:docMk/>
            <pc:sldMk cId="83547728" sldId="2597"/>
            <ac:spMk id="1028" creationId="{BCC55ACC-A2F6-403C-A3A4-D59B3734D45F}"/>
          </ac:spMkLst>
        </pc:spChg>
        <pc:picChg chg="add mod">
          <ac:chgData name="Tim Stewart" userId="79cebc338cf3e420" providerId="LiveId" clId="{94F29F23-8019-4FC1-9337-4D55E9299140}" dt="2020-10-16T17:48:03.246" v="3024" actId="26606"/>
          <ac:picMkLst>
            <pc:docMk/>
            <pc:sldMk cId="83547728" sldId="2597"/>
            <ac:picMk id="1026" creationId="{8CD1AF0E-5E7E-40BF-AB07-BF117CEFD2ED}"/>
          </ac:picMkLst>
        </pc:picChg>
      </pc:sldChg>
      <pc:sldChg chg="delSp add setBg delDesignElem">
        <pc:chgData name="Tim Stewart" userId="79cebc338cf3e420" providerId="LiveId" clId="{94F29F23-8019-4FC1-9337-4D55E9299140}" dt="2020-10-16T17:51:25.864" v="3054"/>
        <pc:sldMkLst>
          <pc:docMk/>
          <pc:sldMk cId="983102521" sldId="2597"/>
        </pc:sldMkLst>
        <pc:spChg chg="del">
          <ac:chgData name="Tim Stewart" userId="79cebc338cf3e420" providerId="LiveId" clId="{94F29F23-8019-4FC1-9337-4D55E9299140}" dt="2020-10-16T17:51:25.864" v="3054"/>
          <ac:spMkLst>
            <pc:docMk/>
            <pc:sldMk cId="983102521" sldId="2597"/>
            <ac:spMk id="1028" creationId="{BCC55ACC-A2F6-403C-A3A4-D59B3734D45F}"/>
          </ac:spMkLst>
        </pc:spChg>
      </pc:sldChg>
      <pc:sldChg chg="delSp modSp new mod">
        <pc:chgData name="Tim Stewart" userId="79cebc338cf3e420" providerId="LiveId" clId="{94F29F23-8019-4FC1-9337-4D55E9299140}" dt="2020-10-14T20:50:36.415" v="159" actId="403"/>
        <pc:sldMkLst>
          <pc:docMk/>
          <pc:sldMk cId="1635340604" sldId="2598"/>
        </pc:sldMkLst>
        <pc:spChg chg="del">
          <ac:chgData name="Tim Stewart" userId="79cebc338cf3e420" providerId="LiveId" clId="{94F29F23-8019-4FC1-9337-4D55E9299140}" dt="2020-10-14T20:49:13.540" v="96" actId="478"/>
          <ac:spMkLst>
            <pc:docMk/>
            <pc:sldMk cId="1635340604" sldId="2598"/>
            <ac:spMk id="2" creationId="{4733F87C-355E-446E-8E12-2A85202C01A3}"/>
          </ac:spMkLst>
        </pc:spChg>
        <pc:spChg chg="mod">
          <ac:chgData name="Tim Stewart" userId="79cebc338cf3e420" providerId="LiveId" clId="{94F29F23-8019-4FC1-9337-4D55E9299140}" dt="2020-10-14T20:50:36.415" v="159" actId="403"/>
          <ac:spMkLst>
            <pc:docMk/>
            <pc:sldMk cId="1635340604" sldId="2598"/>
            <ac:spMk id="3" creationId="{F809B7CF-B08B-42A6-9305-3C01CBA5CC4E}"/>
          </ac:spMkLst>
        </pc:spChg>
      </pc:sldChg>
      <pc:sldChg chg="delSp new del">
        <pc:chgData name="Tim Stewart" userId="79cebc338cf3e420" providerId="LiveId" clId="{94F29F23-8019-4FC1-9337-4D55E9299140}" dt="2020-10-14T20:47:50.305" v="73" actId="47"/>
        <pc:sldMkLst>
          <pc:docMk/>
          <pc:sldMk cId="2131246419" sldId="2599"/>
        </pc:sldMkLst>
        <pc:spChg chg="del">
          <ac:chgData name="Tim Stewart" userId="79cebc338cf3e420" providerId="LiveId" clId="{94F29F23-8019-4FC1-9337-4D55E9299140}" dt="2020-10-14T20:47:08.766" v="72" actId="478"/>
          <ac:spMkLst>
            <pc:docMk/>
            <pc:sldMk cId="2131246419" sldId="2599"/>
            <ac:spMk id="2" creationId="{3228A50B-18F7-4FA0-AC12-4DF8E7969CE9}"/>
          </ac:spMkLst>
        </pc:spChg>
        <pc:spChg chg="del">
          <ac:chgData name="Tim Stewart" userId="79cebc338cf3e420" providerId="LiveId" clId="{94F29F23-8019-4FC1-9337-4D55E9299140}" dt="2020-10-14T20:47:08.149" v="71" actId="478"/>
          <ac:spMkLst>
            <pc:docMk/>
            <pc:sldMk cId="2131246419" sldId="2599"/>
            <ac:spMk id="3" creationId="{552EFD7D-9DF0-4E61-A91F-F4BC2D3F9D9B}"/>
          </ac:spMkLst>
        </pc:spChg>
      </pc:sldChg>
      <pc:sldChg chg="modSp new mod modAnim">
        <pc:chgData name="Tim Stewart" userId="79cebc338cf3e420" providerId="LiveId" clId="{94F29F23-8019-4FC1-9337-4D55E9299140}" dt="2020-10-16T23:14:38.981" v="3692" actId="207"/>
        <pc:sldMkLst>
          <pc:docMk/>
          <pc:sldMk cId="3182206784" sldId="2599"/>
        </pc:sldMkLst>
        <pc:spChg chg="mod">
          <ac:chgData name="Tim Stewart" userId="79cebc338cf3e420" providerId="LiveId" clId="{94F29F23-8019-4FC1-9337-4D55E9299140}" dt="2020-10-16T23:02:07.305" v="3335" actId="403"/>
          <ac:spMkLst>
            <pc:docMk/>
            <pc:sldMk cId="3182206784" sldId="2599"/>
            <ac:spMk id="2" creationId="{7A2B8884-B910-4EB8-8532-BD75407467B2}"/>
          </ac:spMkLst>
        </pc:spChg>
        <pc:spChg chg="mod">
          <ac:chgData name="Tim Stewart" userId="79cebc338cf3e420" providerId="LiveId" clId="{94F29F23-8019-4FC1-9337-4D55E9299140}" dt="2020-10-16T23:14:38.981" v="3692" actId="207"/>
          <ac:spMkLst>
            <pc:docMk/>
            <pc:sldMk cId="3182206784" sldId="2599"/>
            <ac:spMk id="3" creationId="{C8FB384E-68B9-486B-BFE6-9C8DB671D48B}"/>
          </ac:spMkLst>
        </pc:spChg>
      </pc:sldChg>
      <pc:sldChg chg="modSp add mod">
        <pc:chgData name="Tim Stewart" userId="79cebc338cf3e420" providerId="LiveId" clId="{94F29F23-8019-4FC1-9337-4D55E9299140}" dt="2020-10-14T21:31:24.684" v="268" actId="20577"/>
        <pc:sldMkLst>
          <pc:docMk/>
          <pc:sldMk cId="4031798284" sldId="2600"/>
        </pc:sldMkLst>
        <pc:spChg chg="mod">
          <ac:chgData name="Tim Stewart" userId="79cebc338cf3e420" providerId="LiveId" clId="{94F29F23-8019-4FC1-9337-4D55E9299140}" dt="2020-10-14T21:31:24.684" v="268" actId="20577"/>
          <ac:spMkLst>
            <pc:docMk/>
            <pc:sldMk cId="4031798284" sldId="2600"/>
            <ac:spMk id="2" creationId="{6AD2583F-72AC-4047-B0A6-62A8DCE629F5}"/>
          </ac:spMkLst>
        </pc:spChg>
        <pc:spChg chg="mod">
          <ac:chgData name="Tim Stewart" userId="79cebc338cf3e420" providerId="LiveId" clId="{94F29F23-8019-4FC1-9337-4D55E9299140}" dt="2020-10-14T20:56:23.343" v="262" actId="20577"/>
          <ac:spMkLst>
            <pc:docMk/>
            <pc:sldMk cId="4031798284" sldId="2600"/>
            <ac:spMk id="3" creationId="{DD5B8443-3379-445C-8CA0-F87289B88B77}"/>
          </ac:spMkLst>
        </pc:spChg>
      </pc:sldChg>
      <pc:sldChg chg="addSp modSp add del mod setBg">
        <pc:chgData name="Tim Stewart" userId="79cebc338cf3e420" providerId="LiveId" clId="{94F29F23-8019-4FC1-9337-4D55E9299140}" dt="2020-10-16T22:51:18.216" v="3188" actId="47"/>
        <pc:sldMkLst>
          <pc:docMk/>
          <pc:sldMk cId="3418383154" sldId="2601"/>
        </pc:sldMkLst>
        <pc:spChg chg="mod">
          <ac:chgData name="Tim Stewart" userId="79cebc338cf3e420" providerId="LiveId" clId="{94F29F23-8019-4FC1-9337-4D55E9299140}" dt="2020-10-16T22:49:05.907" v="3169" actId="27636"/>
          <ac:spMkLst>
            <pc:docMk/>
            <pc:sldMk cId="3418383154" sldId="2601"/>
            <ac:spMk id="2" creationId="{7FA4E182-FAD7-47A0-82E9-FC43E48A833E}"/>
          </ac:spMkLst>
        </pc:spChg>
        <pc:spChg chg="mod">
          <ac:chgData name="Tim Stewart" userId="79cebc338cf3e420" providerId="LiveId" clId="{94F29F23-8019-4FC1-9337-4D55E9299140}" dt="2020-10-16T22:50:36.927" v="3183" actId="403"/>
          <ac:spMkLst>
            <pc:docMk/>
            <pc:sldMk cId="3418383154" sldId="2601"/>
            <ac:spMk id="3" creationId="{4270253A-77EE-4802-B137-C98AC452E378}"/>
          </ac:spMkLst>
        </pc:spChg>
        <pc:picChg chg="add mod">
          <ac:chgData name="Tim Stewart" userId="79cebc338cf3e420" providerId="LiveId" clId="{94F29F23-8019-4FC1-9337-4D55E9299140}" dt="2020-10-16T22:48:17.461" v="3157" actId="14100"/>
          <ac:picMkLst>
            <pc:docMk/>
            <pc:sldMk cId="3418383154" sldId="2601"/>
            <ac:picMk id="5" creationId="{DFCA3F55-7E1E-4869-97FE-038E0E316F5F}"/>
          </ac:picMkLst>
        </pc:picChg>
        <pc:cxnChg chg="add">
          <ac:chgData name="Tim Stewart" userId="79cebc338cf3e420" providerId="LiveId" clId="{94F29F23-8019-4FC1-9337-4D55E9299140}" dt="2020-10-16T22:46:59.984" v="3139" actId="26606"/>
          <ac:cxnSpMkLst>
            <pc:docMk/>
            <pc:sldMk cId="3418383154" sldId="2601"/>
            <ac:cxnSpMk id="10" creationId="{E4A809D5-3600-46D4-A466-67F2349A54FB}"/>
          </ac:cxnSpMkLst>
        </pc:cxnChg>
      </pc:sldChg>
      <pc:sldChg chg="modSp new del mod">
        <pc:chgData name="Tim Stewart" userId="79cebc338cf3e420" providerId="LiveId" clId="{94F29F23-8019-4FC1-9337-4D55E9299140}" dt="2020-10-16T17:51:41.079" v="3060" actId="2696"/>
        <pc:sldMkLst>
          <pc:docMk/>
          <pc:sldMk cId="3735698191" sldId="2601"/>
        </pc:sldMkLst>
        <pc:spChg chg="mod">
          <ac:chgData name="Tim Stewart" userId="79cebc338cf3e420" providerId="LiveId" clId="{94F29F23-8019-4FC1-9337-4D55E9299140}" dt="2020-10-16T17:26:41.982" v="2002" actId="20577"/>
          <ac:spMkLst>
            <pc:docMk/>
            <pc:sldMk cId="3735698191" sldId="2601"/>
            <ac:spMk id="2" creationId="{7FA4E182-FAD7-47A0-82E9-FC43E48A833E}"/>
          </ac:spMkLst>
        </pc:spChg>
        <pc:spChg chg="mod">
          <ac:chgData name="Tim Stewart" userId="79cebc338cf3e420" providerId="LiveId" clId="{94F29F23-8019-4FC1-9337-4D55E9299140}" dt="2020-10-16T17:37:54.342" v="2745" actId="115"/>
          <ac:spMkLst>
            <pc:docMk/>
            <pc:sldMk cId="3735698191" sldId="2601"/>
            <ac:spMk id="3" creationId="{4270253A-77EE-4802-B137-C98AC452E378}"/>
          </ac:spMkLst>
        </pc:spChg>
      </pc:sldChg>
      <pc:sldChg chg="addSp modSp add mod">
        <pc:chgData name="Tim Stewart" userId="79cebc338cf3e420" providerId="LiveId" clId="{94F29F23-8019-4FC1-9337-4D55E9299140}" dt="2020-10-16T22:56:17.283" v="3241" actId="20577"/>
        <pc:sldMkLst>
          <pc:docMk/>
          <pc:sldMk cId="2185882561" sldId="2602"/>
        </pc:sldMkLst>
        <pc:spChg chg="mod">
          <ac:chgData name="Tim Stewart" userId="79cebc338cf3e420" providerId="LiveId" clId="{94F29F23-8019-4FC1-9337-4D55E9299140}" dt="2020-10-16T22:53:00.925" v="3210" actId="20577"/>
          <ac:spMkLst>
            <pc:docMk/>
            <pc:sldMk cId="2185882561" sldId="2602"/>
            <ac:spMk id="2" creationId="{7FA4E182-FAD7-47A0-82E9-FC43E48A833E}"/>
          </ac:spMkLst>
        </pc:spChg>
        <pc:spChg chg="mod">
          <ac:chgData name="Tim Stewart" userId="79cebc338cf3e420" providerId="LiveId" clId="{94F29F23-8019-4FC1-9337-4D55E9299140}" dt="2020-10-16T22:56:17.283" v="3241" actId="20577"/>
          <ac:spMkLst>
            <pc:docMk/>
            <pc:sldMk cId="2185882561" sldId="2602"/>
            <ac:spMk id="3" creationId="{4270253A-77EE-4802-B137-C98AC452E378}"/>
          </ac:spMkLst>
        </pc:spChg>
        <pc:picChg chg="add">
          <ac:chgData name="Tim Stewart" userId="79cebc338cf3e420" providerId="LiveId" clId="{94F29F23-8019-4FC1-9337-4D55E9299140}" dt="2020-10-16T22:50:43.859" v="3184" actId="22"/>
          <ac:picMkLst>
            <pc:docMk/>
            <pc:sldMk cId="2185882561" sldId="2602"/>
            <ac:picMk id="5" creationId="{FEBBA1CA-C60F-49D2-B75B-A7068704DA12}"/>
          </ac:picMkLst>
        </pc:picChg>
      </pc:sldChg>
      <pc:sldChg chg="modSp add del mod">
        <pc:chgData name="Tim Stewart" userId="79cebc338cf3e420" providerId="LiveId" clId="{94F29F23-8019-4FC1-9337-4D55E9299140}" dt="2020-10-16T17:51:41.079" v="3060" actId="2696"/>
        <pc:sldMkLst>
          <pc:docMk/>
          <pc:sldMk cId="2630728044" sldId="2602"/>
        </pc:sldMkLst>
        <pc:spChg chg="mod">
          <ac:chgData name="Tim Stewart" userId="79cebc338cf3e420" providerId="LiveId" clId="{94F29F23-8019-4FC1-9337-4D55E9299140}" dt="2020-10-16T17:46:57.720" v="3017" actId="115"/>
          <ac:spMkLst>
            <pc:docMk/>
            <pc:sldMk cId="2630728044" sldId="2602"/>
            <ac:spMk id="3" creationId="{4270253A-77EE-4802-B137-C98AC452E378}"/>
          </ac:spMkLst>
        </pc:spChg>
      </pc:sldChg>
      <pc:sldChg chg="addSp delSp modSp new mod setBg">
        <pc:chgData name="Tim Stewart" userId="79cebc338cf3e420" providerId="LiveId" clId="{94F29F23-8019-4FC1-9337-4D55E9299140}" dt="2020-10-16T23:00:59.092" v="3288" actId="14100"/>
        <pc:sldMkLst>
          <pc:docMk/>
          <pc:sldMk cId="2936612181" sldId="2603"/>
        </pc:sldMkLst>
        <pc:spChg chg="mod">
          <ac:chgData name="Tim Stewart" userId="79cebc338cf3e420" providerId="LiveId" clId="{94F29F23-8019-4FC1-9337-4D55E9299140}" dt="2020-10-16T23:00:44.383" v="3282" actId="403"/>
          <ac:spMkLst>
            <pc:docMk/>
            <pc:sldMk cId="2936612181" sldId="2603"/>
            <ac:spMk id="2" creationId="{834A9F63-BD83-4744-9C1B-FC8360C70D5D}"/>
          </ac:spMkLst>
        </pc:spChg>
        <pc:spChg chg="mod ord">
          <ac:chgData name="Tim Stewart" userId="79cebc338cf3e420" providerId="LiveId" clId="{94F29F23-8019-4FC1-9337-4D55E9299140}" dt="2020-10-16T23:00:59.092" v="3288" actId="14100"/>
          <ac:spMkLst>
            <pc:docMk/>
            <pc:sldMk cId="2936612181" sldId="2603"/>
            <ac:spMk id="3" creationId="{E4F6795B-7789-4C9E-9FC7-D1F43D344AB4}"/>
          </ac:spMkLst>
        </pc:spChg>
        <pc:spChg chg="add del">
          <ac:chgData name="Tim Stewart" userId="79cebc338cf3e420" providerId="LiveId" clId="{94F29F23-8019-4FC1-9337-4D55E9299140}" dt="2020-10-16T23:00:39.479" v="3279" actId="26606"/>
          <ac:spMkLst>
            <pc:docMk/>
            <pc:sldMk cId="2936612181" sldId="2603"/>
            <ac:spMk id="71" creationId="{095E159E-93CC-4F4E-854F-A731891321EF}"/>
          </ac:spMkLst>
        </pc:spChg>
        <pc:spChg chg="add del">
          <ac:chgData name="Tim Stewart" userId="79cebc338cf3e420" providerId="LiveId" clId="{94F29F23-8019-4FC1-9337-4D55E9299140}" dt="2020-10-16T23:00:39.479" v="3279" actId="26606"/>
          <ac:spMkLst>
            <pc:docMk/>
            <pc:sldMk cId="2936612181" sldId="2603"/>
            <ac:spMk id="73" creationId="{3CD1EA40-7116-4FCB-9369-70F29FAA91EC}"/>
          </ac:spMkLst>
        </pc:spChg>
        <pc:spChg chg="add del">
          <ac:chgData name="Tim Stewart" userId="79cebc338cf3e420" providerId="LiveId" clId="{94F29F23-8019-4FC1-9337-4D55E9299140}" dt="2020-10-16T23:00:39.479" v="3279" actId="26606"/>
          <ac:spMkLst>
            <pc:docMk/>
            <pc:sldMk cId="2936612181" sldId="2603"/>
            <ac:spMk id="75" creationId="{BF647E38-F93D-4661-8D77-CE13EEB65B5A}"/>
          </ac:spMkLst>
        </pc:spChg>
        <pc:spChg chg="add del">
          <ac:chgData name="Tim Stewart" userId="79cebc338cf3e420" providerId="LiveId" clId="{94F29F23-8019-4FC1-9337-4D55E9299140}" dt="2020-10-16T23:00:39.479" v="3279" actId="26606"/>
          <ac:spMkLst>
            <pc:docMk/>
            <pc:sldMk cId="2936612181" sldId="2603"/>
            <ac:spMk id="99" creationId="{D6C80E47-971C-437F-B030-191115B01D68}"/>
          </ac:spMkLst>
        </pc:spChg>
        <pc:spChg chg="add">
          <ac:chgData name="Tim Stewart" userId="79cebc338cf3e420" providerId="LiveId" clId="{94F29F23-8019-4FC1-9337-4D55E9299140}" dt="2020-10-16T23:00:39.479" v="3279" actId="26606"/>
          <ac:spMkLst>
            <pc:docMk/>
            <pc:sldMk cId="2936612181" sldId="2603"/>
            <ac:spMk id="137" creationId="{095E159E-93CC-4F4E-854F-A731891321EF}"/>
          </ac:spMkLst>
        </pc:spChg>
        <pc:spChg chg="add">
          <ac:chgData name="Tim Stewart" userId="79cebc338cf3e420" providerId="LiveId" clId="{94F29F23-8019-4FC1-9337-4D55E9299140}" dt="2020-10-16T23:00:39.479" v="3279" actId="26606"/>
          <ac:spMkLst>
            <pc:docMk/>
            <pc:sldMk cId="2936612181" sldId="2603"/>
            <ac:spMk id="139" creationId="{3CD1EA40-7116-4FCB-9369-70F29FAA91EC}"/>
          </ac:spMkLst>
        </pc:spChg>
        <pc:spChg chg="add">
          <ac:chgData name="Tim Stewart" userId="79cebc338cf3e420" providerId="LiveId" clId="{94F29F23-8019-4FC1-9337-4D55E9299140}" dt="2020-10-16T23:00:39.479" v="3279" actId="26606"/>
          <ac:spMkLst>
            <pc:docMk/>
            <pc:sldMk cId="2936612181" sldId="2603"/>
            <ac:spMk id="141" creationId="{BF647E38-F93D-4661-8D77-CE13EEB65B5A}"/>
          </ac:spMkLst>
        </pc:spChg>
        <pc:spChg chg="add">
          <ac:chgData name="Tim Stewart" userId="79cebc338cf3e420" providerId="LiveId" clId="{94F29F23-8019-4FC1-9337-4D55E9299140}" dt="2020-10-16T23:00:39.479" v="3279" actId="26606"/>
          <ac:spMkLst>
            <pc:docMk/>
            <pc:sldMk cId="2936612181" sldId="2603"/>
            <ac:spMk id="165" creationId="{D6C80E47-971C-437F-B030-191115B01D68}"/>
          </ac:spMkLst>
        </pc:spChg>
        <pc:grpChg chg="add del">
          <ac:chgData name="Tim Stewart" userId="79cebc338cf3e420" providerId="LiveId" clId="{94F29F23-8019-4FC1-9337-4D55E9299140}" dt="2020-10-16T23:00:39.479" v="3279" actId="26606"/>
          <ac:grpSpMkLst>
            <pc:docMk/>
            <pc:sldMk cId="2936612181" sldId="2603"/>
            <ac:grpSpMk id="77" creationId="{8224D79E-4C7E-4A03-BC98-C11627ED478A}"/>
          </ac:grpSpMkLst>
        </pc:grpChg>
        <pc:grpChg chg="add">
          <ac:chgData name="Tim Stewart" userId="79cebc338cf3e420" providerId="LiveId" clId="{94F29F23-8019-4FC1-9337-4D55E9299140}" dt="2020-10-16T23:00:39.479" v="3279" actId="26606"/>
          <ac:grpSpMkLst>
            <pc:docMk/>
            <pc:sldMk cId="2936612181" sldId="2603"/>
            <ac:grpSpMk id="143" creationId="{8224D79E-4C7E-4A03-BC98-C11627ED478A}"/>
          </ac:grpSpMkLst>
        </pc:grpChg>
        <pc:picChg chg="add del mod">
          <ac:chgData name="Tim Stewart" userId="79cebc338cf3e420" providerId="LiveId" clId="{94F29F23-8019-4FC1-9337-4D55E9299140}" dt="2020-10-16T23:00:33.182" v="3277" actId="478"/>
          <ac:picMkLst>
            <pc:docMk/>
            <pc:sldMk cId="2936612181" sldId="2603"/>
            <ac:picMk id="2050" creationId="{6A60BE7F-CB5E-4BAB-A103-C7F9ACC0CE5F}"/>
          </ac:picMkLst>
        </pc:picChg>
        <pc:picChg chg="add mod">
          <ac:chgData name="Tim Stewart" userId="79cebc338cf3e420" providerId="LiveId" clId="{94F29F23-8019-4FC1-9337-4D55E9299140}" dt="2020-10-16T23:00:39.479" v="3279" actId="26606"/>
          <ac:picMkLst>
            <pc:docMk/>
            <pc:sldMk cId="2936612181" sldId="2603"/>
            <ac:picMk id="2052" creationId="{D29228A2-F591-4F40-BBAD-10CAC44CFDDA}"/>
          </ac:picMkLst>
        </pc:picChg>
      </pc:sldChg>
      <pc:sldChg chg="add">
        <pc:chgData name="Tim Stewart" userId="79cebc338cf3e420" providerId="LiveId" clId="{94F29F23-8019-4FC1-9337-4D55E9299140}" dt="2020-10-16T22:42:49.588" v="3117"/>
        <pc:sldMkLst>
          <pc:docMk/>
          <pc:sldMk cId="1711594779" sldId="2604"/>
        </pc:sldMkLst>
      </pc:sldChg>
      <pc:sldChg chg="delSp modSp add mod setBg delDesignElem">
        <pc:chgData name="Tim Stewart" userId="79cebc338cf3e420" providerId="LiveId" clId="{94F29F23-8019-4FC1-9337-4D55E9299140}" dt="2020-10-16T22:55:12.864" v="3222" actId="27636"/>
        <pc:sldMkLst>
          <pc:docMk/>
          <pc:sldMk cId="1055911280" sldId="2605"/>
        </pc:sldMkLst>
        <pc:spChg chg="mod">
          <ac:chgData name="Tim Stewart" userId="79cebc338cf3e420" providerId="LiveId" clId="{94F29F23-8019-4FC1-9337-4D55E9299140}" dt="2020-10-16T22:51:27.147" v="3190" actId="14100"/>
          <ac:spMkLst>
            <pc:docMk/>
            <pc:sldMk cId="1055911280" sldId="2605"/>
            <ac:spMk id="2" creationId="{7FA4E182-FAD7-47A0-82E9-FC43E48A833E}"/>
          </ac:spMkLst>
        </pc:spChg>
        <pc:spChg chg="mod">
          <ac:chgData name="Tim Stewart" userId="79cebc338cf3e420" providerId="LiveId" clId="{94F29F23-8019-4FC1-9337-4D55E9299140}" dt="2020-10-16T22:55:12.864" v="3222" actId="27636"/>
          <ac:spMkLst>
            <pc:docMk/>
            <pc:sldMk cId="1055911280" sldId="2605"/>
            <ac:spMk id="3" creationId="{4270253A-77EE-4802-B137-C98AC452E378}"/>
          </ac:spMkLst>
        </pc:spChg>
        <pc:picChg chg="mod">
          <ac:chgData name="Tim Stewart" userId="79cebc338cf3e420" providerId="LiveId" clId="{94F29F23-8019-4FC1-9337-4D55E9299140}" dt="2020-10-16T22:54:05.901" v="3216" actId="14100"/>
          <ac:picMkLst>
            <pc:docMk/>
            <pc:sldMk cId="1055911280" sldId="2605"/>
            <ac:picMk id="5" creationId="{DFCA3F55-7E1E-4869-97FE-038E0E316F5F}"/>
          </ac:picMkLst>
        </pc:picChg>
        <pc:cxnChg chg="del">
          <ac:chgData name="Tim Stewart" userId="79cebc338cf3e420" providerId="LiveId" clId="{94F29F23-8019-4FC1-9337-4D55E9299140}" dt="2020-10-16T22:51:15.122" v="3187"/>
          <ac:cxnSpMkLst>
            <pc:docMk/>
            <pc:sldMk cId="1055911280" sldId="2605"/>
            <ac:cxnSpMk id="10" creationId="{E4A809D5-3600-46D4-A466-67F2349A54FB}"/>
          </ac:cxnSpMkLst>
        </pc:cxnChg>
      </pc:sldChg>
      <pc:sldChg chg="addSp delSp modSp new del mod setBg">
        <pc:chgData name="Tim Stewart" userId="79cebc338cf3e420" providerId="LiveId" clId="{94F29F23-8019-4FC1-9337-4D55E9299140}" dt="2020-10-16T23:10:46.951" v="3596" actId="47"/>
        <pc:sldMkLst>
          <pc:docMk/>
          <pc:sldMk cId="2640142632" sldId="2606"/>
        </pc:sldMkLst>
        <pc:spChg chg="mod">
          <ac:chgData name="Tim Stewart" userId="79cebc338cf3e420" providerId="LiveId" clId="{94F29F23-8019-4FC1-9337-4D55E9299140}" dt="2020-10-16T23:08:45.008" v="3573" actId="26606"/>
          <ac:spMkLst>
            <pc:docMk/>
            <pc:sldMk cId="2640142632" sldId="2606"/>
            <ac:spMk id="2" creationId="{233A8B16-A578-471B-B81A-28D57BC0FE7F}"/>
          </ac:spMkLst>
        </pc:spChg>
        <pc:spChg chg="mod ord">
          <ac:chgData name="Tim Stewart" userId="79cebc338cf3e420" providerId="LiveId" clId="{94F29F23-8019-4FC1-9337-4D55E9299140}" dt="2020-10-16T23:08:45.008" v="3573" actId="26606"/>
          <ac:spMkLst>
            <pc:docMk/>
            <pc:sldMk cId="2640142632" sldId="2606"/>
            <ac:spMk id="3" creationId="{8DC65F5E-D309-4A3E-A81E-9CFC56A286D0}"/>
          </ac:spMkLst>
        </pc:spChg>
        <pc:spChg chg="add del">
          <ac:chgData name="Tim Stewart" userId="79cebc338cf3e420" providerId="LiveId" clId="{94F29F23-8019-4FC1-9337-4D55E9299140}" dt="2020-10-16T23:08:18.313" v="3570" actId="26606"/>
          <ac:spMkLst>
            <pc:docMk/>
            <pc:sldMk cId="2640142632" sldId="2606"/>
            <ac:spMk id="71" creationId="{F4C0B10B-D2C4-4A54-AFAD-3D27DF88BB37}"/>
          </ac:spMkLst>
        </pc:spChg>
        <pc:spChg chg="add">
          <ac:chgData name="Tim Stewart" userId="79cebc338cf3e420" providerId="LiveId" clId="{94F29F23-8019-4FC1-9337-4D55E9299140}" dt="2020-10-16T23:08:45.008" v="3573" actId="26606"/>
          <ac:spMkLst>
            <pc:docMk/>
            <pc:sldMk cId="2640142632" sldId="2606"/>
            <ac:spMk id="75" creationId="{F7194F93-1F71-4A70-9DF1-28F183771111}"/>
          </ac:spMkLst>
        </pc:spChg>
        <pc:spChg chg="add">
          <ac:chgData name="Tim Stewart" userId="79cebc338cf3e420" providerId="LiveId" clId="{94F29F23-8019-4FC1-9337-4D55E9299140}" dt="2020-10-16T23:08:45.008" v="3573" actId="26606"/>
          <ac:spMkLst>
            <pc:docMk/>
            <pc:sldMk cId="2640142632" sldId="2606"/>
            <ac:spMk id="77" creationId="{9BBC0C84-DC2A-43AE-9576-0A44295E8B9C}"/>
          </ac:spMkLst>
        </pc:spChg>
        <pc:spChg chg="add del">
          <ac:chgData name="Tim Stewart" userId="79cebc338cf3e420" providerId="LiveId" clId="{94F29F23-8019-4FC1-9337-4D55E9299140}" dt="2020-10-16T23:08:44.990" v="3572" actId="26606"/>
          <ac:spMkLst>
            <pc:docMk/>
            <pc:sldMk cId="2640142632" sldId="2606"/>
            <ac:spMk id="99" creationId="{D6C80E47-971C-437F-B030-191115B01D68}"/>
          </ac:spMkLst>
        </pc:spChg>
        <pc:spChg chg="add del">
          <ac:chgData name="Tim Stewart" userId="79cebc338cf3e420" providerId="LiveId" clId="{94F29F23-8019-4FC1-9337-4D55E9299140}" dt="2020-10-16T23:08:11.202" v="3565" actId="26606"/>
          <ac:spMkLst>
            <pc:docMk/>
            <pc:sldMk cId="2640142632" sldId="2606"/>
            <ac:spMk id="135" creationId="{84ECDE7A-6944-466D-8FFE-149A29BA6BAE}"/>
          </ac:spMkLst>
        </pc:spChg>
        <pc:spChg chg="add del">
          <ac:chgData name="Tim Stewart" userId="79cebc338cf3e420" providerId="LiveId" clId="{94F29F23-8019-4FC1-9337-4D55E9299140}" dt="2020-10-16T23:08:11.202" v="3565" actId="26606"/>
          <ac:spMkLst>
            <pc:docMk/>
            <pc:sldMk cId="2640142632" sldId="2606"/>
            <ac:spMk id="137" creationId="{B3420082-9415-44EC-802E-C77D71D59C57}"/>
          </ac:spMkLst>
        </pc:spChg>
        <pc:spChg chg="add del">
          <ac:chgData name="Tim Stewart" userId="79cebc338cf3e420" providerId="LiveId" clId="{94F29F23-8019-4FC1-9337-4D55E9299140}" dt="2020-10-16T23:08:11.202" v="3565" actId="26606"/>
          <ac:spMkLst>
            <pc:docMk/>
            <pc:sldMk cId="2640142632" sldId="2606"/>
            <ac:spMk id="139" creationId="{55A52C45-1FCB-4636-A80F-2849B8226C01}"/>
          </ac:spMkLst>
        </pc:spChg>
        <pc:spChg chg="add del">
          <ac:chgData name="Tim Stewart" userId="79cebc338cf3e420" providerId="LiveId" clId="{94F29F23-8019-4FC1-9337-4D55E9299140}" dt="2020-10-16T23:08:11.202" v="3565" actId="26606"/>
          <ac:spMkLst>
            <pc:docMk/>
            <pc:sldMk cId="2640142632" sldId="2606"/>
            <ac:spMk id="141" creationId="{768EB4DD-3704-43AD-92B3-C4E0C6EA92CB}"/>
          </ac:spMkLst>
        </pc:spChg>
        <pc:spChg chg="add del">
          <ac:chgData name="Tim Stewart" userId="79cebc338cf3e420" providerId="LiveId" clId="{94F29F23-8019-4FC1-9337-4D55E9299140}" dt="2020-10-16T23:08:16.384" v="3567" actId="26606"/>
          <ac:spMkLst>
            <pc:docMk/>
            <pc:sldMk cId="2640142632" sldId="2606"/>
            <ac:spMk id="4100" creationId="{46F7435D-E3DB-47B1-BA61-B00ACC83A9DE}"/>
          </ac:spMkLst>
        </pc:spChg>
        <pc:spChg chg="add del">
          <ac:chgData name="Tim Stewart" userId="79cebc338cf3e420" providerId="LiveId" clId="{94F29F23-8019-4FC1-9337-4D55E9299140}" dt="2020-10-16T23:08:16.384" v="3567" actId="26606"/>
          <ac:spMkLst>
            <pc:docMk/>
            <pc:sldMk cId="2640142632" sldId="2606"/>
            <ac:spMk id="4101" creationId="{F263A0B5-F8C4-4116-809F-78A768EA79A6}"/>
          </ac:spMkLst>
        </pc:spChg>
        <pc:spChg chg="add del">
          <ac:chgData name="Tim Stewart" userId="79cebc338cf3e420" providerId="LiveId" clId="{94F29F23-8019-4FC1-9337-4D55E9299140}" dt="2020-10-16T23:08:44.990" v="3572" actId="26606"/>
          <ac:spMkLst>
            <pc:docMk/>
            <pc:sldMk cId="2640142632" sldId="2606"/>
            <ac:spMk id="4102" creationId="{A2CB7B99-EF7B-4B50-85F9-BD6639D876D2}"/>
          </ac:spMkLst>
        </pc:spChg>
        <pc:spChg chg="add del">
          <ac:chgData name="Tim Stewart" userId="79cebc338cf3e420" providerId="LiveId" clId="{94F29F23-8019-4FC1-9337-4D55E9299140}" dt="2020-10-16T23:08:44.990" v="3572" actId="26606"/>
          <ac:spMkLst>
            <pc:docMk/>
            <pc:sldMk cId="2640142632" sldId="2606"/>
            <ac:spMk id="4103" creationId="{3CD1EA40-7116-4FCB-9369-70F29FAA91EC}"/>
          </ac:spMkLst>
        </pc:spChg>
        <pc:spChg chg="add del">
          <ac:chgData name="Tim Stewart" userId="79cebc338cf3e420" providerId="LiveId" clId="{94F29F23-8019-4FC1-9337-4D55E9299140}" dt="2020-10-16T23:08:44.990" v="3572" actId="26606"/>
          <ac:spMkLst>
            <pc:docMk/>
            <pc:sldMk cId="2640142632" sldId="2606"/>
            <ac:spMk id="4104" creationId="{BF647E38-F93D-4661-8D77-CE13EEB65B5A}"/>
          </ac:spMkLst>
        </pc:spChg>
        <pc:spChg chg="add">
          <ac:chgData name="Tim Stewart" userId="79cebc338cf3e420" providerId="LiveId" clId="{94F29F23-8019-4FC1-9337-4D55E9299140}" dt="2020-10-16T23:08:45.008" v="3573" actId="26606"/>
          <ac:spMkLst>
            <pc:docMk/>
            <pc:sldMk cId="2640142632" sldId="2606"/>
            <ac:spMk id="4108" creationId="{E4F9F79B-A093-478E-96B5-EE02BC93A858}"/>
          </ac:spMkLst>
        </pc:spChg>
        <pc:grpChg chg="add del">
          <ac:chgData name="Tim Stewart" userId="79cebc338cf3e420" providerId="LiveId" clId="{94F29F23-8019-4FC1-9337-4D55E9299140}" dt="2020-10-16T23:08:18.313" v="3570" actId="26606"/>
          <ac:grpSpMkLst>
            <pc:docMk/>
            <pc:sldMk cId="2640142632" sldId="2606"/>
            <ac:grpSpMk id="73" creationId="{B6BADB90-C74B-40D6-86DC-503F65FCE8DC}"/>
          </ac:grpSpMkLst>
        </pc:grpChg>
        <pc:grpChg chg="add del">
          <ac:chgData name="Tim Stewart" userId="79cebc338cf3e420" providerId="LiveId" clId="{94F29F23-8019-4FC1-9337-4D55E9299140}" dt="2020-10-16T23:08:44.990" v="3572" actId="26606"/>
          <ac:grpSpMkLst>
            <pc:docMk/>
            <pc:sldMk cId="2640142632" sldId="2606"/>
            <ac:grpSpMk id="4105" creationId="{6B501860-732B-4F81-B802-0BC1362279D3}"/>
          </ac:grpSpMkLst>
        </pc:grpChg>
        <pc:picChg chg="add mod">
          <ac:chgData name="Tim Stewart" userId="79cebc338cf3e420" providerId="LiveId" clId="{94F29F23-8019-4FC1-9337-4D55E9299140}" dt="2020-10-16T23:08:45.008" v="3573" actId="26606"/>
          <ac:picMkLst>
            <pc:docMk/>
            <pc:sldMk cId="2640142632" sldId="2606"/>
            <ac:picMk id="4098" creationId="{26747E52-9E8F-496F-B3B0-C6F35A8F2C3E}"/>
          </ac:picMkLst>
        </pc:picChg>
        <pc:cxnChg chg="add">
          <ac:chgData name="Tim Stewart" userId="79cebc338cf3e420" providerId="LiveId" clId="{94F29F23-8019-4FC1-9337-4D55E9299140}" dt="2020-10-16T23:08:45.008" v="3573" actId="26606"/>
          <ac:cxnSpMkLst>
            <pc:docMk/>
            <pc:sldMk cId="2640142632" sldId="2606"/>
            <ac:cxnSpMk id="4109" creationId="{D4C22394-EBC2-4FAF-A555-6C02D589EED7}"/>
          </ac:cxnSpMkLst>
        </pc:cxnChg>
      </pc:sldChg>
      <pc:sldChg chg="addSp modSp new mod">
        <pc:chgData name="Tim Stewart" userId="79cebc338cf3e420" providerId="LiveId" clId="{94F29F23-8019-4FC1-9337-4D55E9299140}" dt="2020-10-16T23:12:01.371" v="3631" actId="20577"/>
        <pc:sldMkLst>
          <pc:docMk/>
          <pc:sldMk cId="441485216" sldId="2607"/>
        </pc:sldMkLst>
        <pc:spChg chg="mod">
          <ac:chgData name="Tim Stewart" userId="79cebc338cf3e420" providerId="LiveId" clId="{94F29F23-8019-4FC1-9337-4D55E9299140}" dt="2020-10-16T23:11:24.552" v="3620" actId="403"/>
          <ac:spMkLst>
            <pc:docMk/>
            <pc:sldMk cId="441485216" sldId="2607"/>
            <ac:spMk id="2" creationId="{1643408E-7CA9-48CB-BD39-D04BB370C5A1}"/>
          </ac:spMkLst>
        </pc:spChg>
        <pc:spChg chg="mod">
          <ac:chgData name="Tim Stewart" userId="79cebc338cf3e420" providerId="LiveId" clId="{94F29F23-8019-4FC1-9337-4D55E9299140}" dt="2020-10-16T23:12:01.371" v="3631" actId="20577"/>
          <ac:spMkLst>
            <pc:docMk/>
            <pc:sldMk cId="441485216" sldId="2607"/>
            <ac:spMk id="3" creationId="{9188DBA1-1AE7-4A58-B124-7C4A02F28248}"/>
          </ac:spMkLst>
        </pc:spChg>
        <pc:picChg chg="add">
          <ac:chgData name="Tim Stewart" userId="79cebc338cf3e420" providerId="LiveId" clId="{94F29F23-8019-4FC1-9337-4D55E9299140}" dt="2020-10-16T23:11:04.353" v="3611" actId="22"/>
          <ac:picMkLst>
            <pc:docMk/>
            <pc:sldMk cId="441485216" sldId="2607"/>
            <ac:picMk id="5" creationId="{39E4331B-37D6-4C6D-816B-5DD26D19B360}"/>
          </ac:picMkLst>
        </pc:picChg>
      </pc:sldChg>
      <pc:sldChg chg="addSp modSp new mod">
        <pc:chgData name="Tim Stewart" userId="79cebc338cf3e420" providerId="LiveId" clId="{94F29F23-8019-4FC1-9337-4D55E9299140}" dt="2020-10-16T23:13:56.730" v="3673" actId="20577"/>
        <pc:sldMkLst>
          <pc:docMk/>
          <pc:sldMk cId="1661693596" sldId="2608"/>
        </pc:sldMkLst>
        <pc:spChg chg="mod">
          <ac:chgData name="Tim Stewart" userId="79cebc338cf3e420" providerId="LiveId" clId="{94F29F23-8019-4FC1-9337-4D55E9299140}" dt="2020-10-16T23:13:25.628" v="3666" actId="1076"/>
          <ac:spMkLst>
            <pc:docMk/>
            <pc:sldMk cId="1661693596" sldId="2608"/>
            <ac:spMk id="2" creationId="{7F1985F3-D07C-4ACE-92D6-7FCA5477BA24}"/>
          </ac:spMkLst>
        </pc:spChg>
        <pc:spChg chg="mod">
          <ac:chgData name="Tim Stewart" userId="79cebc338cf3e420" providerId="LiveId" clId="{94F29F23-8019-4FC1-9337-4D55E9299140}" dt="2020-10-16T23:13:56.730" v="3673" actId="20577"/>
          <ac:spMkLst>
            <pc:docMk/>
            <pc:sldMk cId="1661693596" sldId="2608"/>
            <ac:spMk id="3" creationId="{683CF8EC-46B6-4E7B-A3E9-ADDAC2789FC7}"/>
          </ac:spMkLst>
        </pc:spChg>
        <pc:picChg chg="add mod">
          <ac:chgData name="Tim Stewart" userId="79cebc338cf3e420" providerId="LiveId" clId="{94F29F23-8019-4FC1-9337-4D55E9299140}" dt="2020-10-16T23:12:59.661" v="3652" actId="14100"/>
          <ac:picMkLst>
            <pc:docMk/>
            <pc:sldMk cId="1661693596" sldId="2608"/>
            <ac:picMk id="5122" creationId="{3D6A6C68-1A9D-4B31-83B6-72C5597020A0}"/>
          </ac:picMkLst>
        </pc:picChg>
      </pc:sldChg>
      <pc:sldChg chg="delSp modSp add mod setBg delDesignElem">
        <pc:chgData name="Tim Stewart" userId="79cebc338cf3e420" providerId="LiveId" clId="{94F29F23-8019-4FC1-9337-4D55E9299140}" dt="2020-10-16T23:11:30.396" v="3621" actId="14100"/>
        <pc:sldMkLst>
          <pc:docMk/>
          <pc:sldMk cId="2927921343" sldId="2609"/>
        </pc:sldMkLst>
        <pc:spChg chg="mod">
          <ac:chgData name="Tim Stewart" userId="79cebc338cf3e420" providerId="LiveId" clId="{94F29F23-8019-4FC1-9337-4D55E9299140}" dt="2020-10-16T23:11:30.396" v="3621" actId="14100"/>
          <ac:spMkLst>
            <pc:docMk/>
            <pc:sldMk cId="2927921343" sldId="2609"/>
            <ac:spMk id="2" creationId="{233A8B16-A578-471B-B81A-28D57BC0FE7F}"/>
          </ac:spMkLst>
        </pc:spChg>
        <pc:spChg chg="mod">
          <ac:chgData name="Tim Stewart" userId="79cebc338cf3e420" providerId="LiveId" clId="{94F29F23-8019-4FC1-9337-4D55E9299140}" dt="2020-10-16T23:10:30.812" v="3594" actId="20577"/>
          <ac:spMkLst>
            <pc:docMk/>
            <pc:sldMk cId="2927921343" sldId="2609"/>
            <ac:spMk id="3" creationId="{8DC65F5E-D309-4A3E-A81E-9CFC56A286D0}"/>
          </ac:spMkLst>
        </pc:spChg>
        <pc:spChg chg="del">
          <ac:chgData name="Tim Stewart" userId="79cebc338cf3e420" providerId="LiveId" clId="{94F29F23-8019-4FC1-9337-4D55E9299140}" dt="2020-10-16T23:09:35.845" v="3575"/>
          <ac:spMkLst>
            <pc:docMk/>
            <pc:sldMk cId="2927921343" sldId="2609"/>
            <ac:spMk id="75" creationId="{F7194F93-1F71-4A70-9DF1-28F183771111}"/>
          </ac:spMkLst>
        </pc:spChg>
        <pc:spChg chg="del">
          <ac:chgData name="Tim Stewart" userId="79cebc338cf3e420" providerId="LiveId" clId="{94F29F23-8019-4FC1-9337-4D55E9299140}" dt="2020-10-16T23:09:35.845" v="3575"/>
          <ac:spMkLst>
            <pc:docMk/>
            <pc:sldMk cId="2927921343" sldId="2609"/>
            <ac:spMk id="77" creationId="{9BBC0C84-DC2A-43AE-9576-0A44295E8B9C}"/>
          </ac:spMkLst>
        </pc:spChg>
        <pc:spChg chg="del">
          <ac:chgData name="Tim Stewart" userId="79cebc338cf3e420" providerId="LiveId" clId="{94F29F23-8019-4FC1-9337-4D55E9299140}" dt="2020-10-16T23:09:35.845" v="3575"/>
          <ac:spMkLst>
            <pc:docMk/>
            <pc:sldMk cId="2927921343" sldId="2609"/>
            <ac:spMk id="4108" creationId="{E4F9F79B-A093-478E-96B5-EE02BC93A858}"/>
          </ac:spMkLst>
        </pc:spChg>
        <pc:picChg chg="mod">
          <ac:chgData name="Tim Stewart" userId="79cebc338cf3e420" providerId="LiveId" clId="{94F29F23-8019-4FC1-9337-4D55E9299140}" dt="2020-10-16T23:10:41.140" v="3595" actId="14100"/>
          <ac:picMkLst>
            <pc:docMk/>
            <pc:sldMk cId="2927921343" sldId="2609"/>
            <ac:picMk id="4098" creationId="{26747E52-9E8F-496F-B3B0-C6F35A8F2C3E}"/>
          </ac:picMkLst>
        </pc:picChg>
        <pc:cxnChg chg="del">
          <ac:chgData name="Tim Stewart" userId="79cebc338cf3e420" providerId="LiveId" clId="{94F29F23-8019-4FC1-9337-4D55E9299140}" dt="2020-10-16T23:09:35.845" v="3575"/>
          <ac:cxnSpMkLst>
            <pc:docMk/>
            <pc:sldMk cId="2927921343" sldId="2609"/>
            <ac:cxnSpMk id="4109" creationId="{D4C22394-EBC2-4FAF-A555-6C02D589EED7}"/>
          </ac:cxnSpMkLst>
        </pc:cxnChg>
      </pc:sldChg>
      <pc:sldChg chg="addSp delSp modSp new mod setBg">
        <pc:chgData name="Tim Stewart" userId="79cebc338cf3e420" providerId="LiveId" clId="{94F29F23-8019-4FC1-9337-4D55E9299140}" dt="2020-10-16T23:27:26.146" v="3769" actId="20577"/>
        <pc:sldMkLst>
          <pc:docMk/>
          <pc:sldMk cId="3844457825" sldId="2610"/>
        </pc:sldMkLst>
        <pc:spChg chg="mod">
          <ac:chgData name="Tim Stewart" userId="79cebc338cf3e420" providerId="LiveId" clId="{94F29F23-8019-4FC1-9337-4D55E9299140}" dt="2020-10-16T23:27:26.146" v="3769" actId="20577"/>
          <ac:spMkLst>
            <pc:docMk/>
            <pc:sldMk cId="3844457825" sldId="2610"/>
            <ac:spMk id="2" creationId="{38296780-9B4D-41C8-BEEC-5F03A25B0B2F}"/>
          </ac:spMkLst>
        </pc:spChg>
        <pc:spChg chg="del">
          <ac:chgData name="Tim Stewart" userId="79cebc338cf3e420" providerId="LiveId" clId="{94F29F23-8019-4FC1-9337-4D55E9299140}" dt="2020-10-16T23:16:41.001" v="3694" actId="478"/>
          <ac:spMkLst>
            <pc:docMk/>
            <pc:sldMk cId="3844457825" sldId="2610"/>
            <ac:spMk id="3" creationId="{F98D1B4A-2D4C-44DD-94FD-61FF95FC4D5E}"/>
          </ac:spMkLst>
        </pc:spChg>
        <pc:spChg chg="add">
          <ac:chgData name="Tim Stewart" userId="79cebc338cf3e420" providerId="LiveId" clId="{94F29F23-8019-4FC1-9337-4D55E9299140}" dt="2020-10-16T23:17:56.696" v="3739" actId="26606"/>
          <ac:spMkLst>
            <pc:docMk/>
            <pc:sldMk cId="3844457825" sldId="2610"/>
            <ac:spMk id="71" creationId="{B558F58E-93BA-44A3-BCDA-585AFF2E4F3F}"/>
          </ac:spMkLst>
        </pc:spChg>
        <pc:picChg chg="add mod">
          <ac:chgData name="Tim Stewart" userId="79cebc338cf3e420" providerId="LiveId" clId="{94F29F23-8019-4FC1-9337-4D55E9299140}" dt="2020-10-16T23:17:56.696" v="3739" actId="26606"/>
          <ac:picMkLst>
            <pc:docMk/>
            <pc:sldMk cId="3844457825" sldId="2610"/>
            <ac:picMk id="7170" creationId="{04DA00B8-DA1A-4F13-BB5F-18482213ACAC}"/>
          </ac:picMkLst>
        </pc:picChg>
        <pc:cxnChg chg="add">
          <ac:chgData name="Tim Stewart" userId="79cebc338cf3e420" providerId="LiveId" clId="{94F29F23-8019-4FC1-9337-4D55E9299140}" dt="2020-10-16T23:17:56.696" v="3739" actId="26606"/>
          <ac:cxnSpMkLst>
            <pc:docMk/>
            <pc:sldMk cId="3844457825" sldId="2610"/>
            <ac:cxnSpMk id="73" creationId="{BCD0BBC1-A7D4-445D-98AC-95A6A45D8EBB}"/>
          </ac:cxnSpMkLst>
        </pc:cxnChg>
      </pc:sldChg>
      <pc:sldChg chg="addSp delSp modSp new mod setBg modAnim setClrOvrMap">
        <pc:chgData name="Tim Stewart" userId="79cebc338cf3e420" providerId="LiveId" clId="{94F29F23-8019-4FC1-9337-4D55E9299140}" dt="2020-10-16T23:30:34.290" v="3818"/>
        <pc:sldMkLst>
          <pc:docMk/>
          <pc:sldMk cId="1570721604" sldId="2611"/>
        </pc:sldMkLst>
        <pc:spChg chg="mod ord">
          <ac:chgData name="Tim Stewart" userId="79cebc338cf3e420" providerId="LiveId" clId="{94F29F23-8019-4FC1-9337-4D55E9299140}" dt="2020-10-16T23:30:01.372" v="3817" actId="14100"/>
          <ac:spMkLst>
            <pc:docMk/>
            <pc:sldMk cId="1570721604" sldId="2611"/>
            <ac:spMk id="2" creationId="{368B4D39-BEF5-456F-8077-1DB8473973F8}"/>
          </ac:spMkLst>
        </pc:spChg>
        <pc:spChg chg="del">
          <ac:chgData name="Tim Stewart" userId="79cebc338cf3e420" providerId="LiveId" clId="{94F29F23-8019-4FC1-9337-4D55E9299140}" dt="2020-10-16T23:27:34.226" v="3788" actId="478"/>
          <ac:spMkLst>
            <pc:docMk/>
            <pc:sldMk cId="1570721604" sldId="2611"/>
            <ac:spMk id="3" creationId="{123D410E-1900-4D9C-A236-0D1F759FAF4F}"/>
          </ac:spMkLst>
        </pc:spChg>
        <pc:spChg chg="add del">
          <ac:chgData name="Tim Stewart" userId="79cebc338cf3e420" providerId="LiveId" clId="{94F29F23-8019-4FC1-9337-4D55E9299140}" dt="2020-10-16T23:27:52.265" v="3790" actId="26606"/>
          <ac:spMkLst>
            <pc:docMk/>
            <pc:sldMk cId="1570721604" sldId="2611"/>
            <ac:spMk id="71" creationId="{87CC2527-562A-4F69-B487-4371E5B243E7}"/>
          </ac:spMkLst>
        </pc:spChg>
        <pc:spChg chg="add del">
          <ac:chgData name="Tim Stewart" userId="79cebc338cf3e420" providerId="LiveId" clId="{94F29F23-8019-4FC1-9337-4D55E9299140}" dt="2020-10-16T23:29:21.685" v="3807" actId="26606"/>
          <ac:spMkLst>
            <pc:docMk/>
            <pc:sldMk cId="1570721604" sldId="2611"/>
            <ac:spMk id="75" creationId="{BDD7BED2-CC5E-4866-AC0C-DCF928AF8AEE}"/>
          </ac:spMkLst>
        </pc:spChg>
        <pc:picChg chg="add mod">
          <ac:chgData name="Tim Stewart" userId="79cebc338cf3e420" providerId="LiveId" clId="{94F29F23-8019-4FC1-9337-4D55E9299140}" dt="2020-10-16T23:29:21.685" v="3807" actId="26606"/>
          <ac:picMkLst>
            <pc:docMk/>
            <pc:sldMk cId="1570721604" sldId="2611"/>
            <ac:picMk id="4" creationId="{D3F024CE-724B-44DC-BCA8-AEE74B74FDFA}"/>
          </ac:picMkLst>
        </pc:picChg>
        <pc:picChg chg="add mod ord">
          <ac:chgData name="Tim Stewart" userId="79cebc338cf3e420" providerId="LiveId" clId="{94F29F23-8019-4FC1-9337-4D55E9299140}" dt="2020-10-16T23:29:21.685" v="3807" actId="26606"/>
          <ac:picMkLst>
            <pc:docMk/>
            <pc:sldMk cId="1570721604" sldId="2611"/>
            <ac:picMk id="8194" creationId="{6D784D44-7AFD-473D-B104-CE556A918E71}"/>
          </ac:picMkLst>
        </pc:picChg>
        <pc:picChg chg="add del">
          <ac:chgData name="Tim Stewart" userId="79cebc338cf3e420" providerId="LiveId" clId="{94F29F23-8019-4FC1-9337-4D55E9299140}" dt="2020-10-16T23:29:21.685" v="3807" actId="26606"/>
          <ac:picMkLst>
            <pc:docMk/>
            <pc:sldMk cId="1570721604" sldId="2611"/>
            <ac:picMk id="8196" creationId="{D266A5D8-E184-4E8F-9001-D6F41E3974FE}"/>
          </ac:picMkLst>
        </pc:picChg>
        <pc:picChg chg="add del">
          <ac:chgData name="Tim Stewart" userId="79cebc338cf3e420" providerId="LiveId" clId="{94F29F23-8019-4FC1-9337-4D55E9299140}" dt="2020-10-16T23:29:21.685" v="3807" actId="26606"/>
          <ac:picMkLst>
            <pc:docMk/>
            <pc:sldMk cId="1570721604" sldId="2611"/>
            <ac:picMk id="8197" creationId="{4EB1D02B-BBFA-4A97-A021-7816ECC34904}"/>
          </ac:picMkLst>
        </pc:picChg>
        <pc:cxnChg chg="add del">
          <ac:chgData name="Tim Stewart" userId="79cebc338cf3e420" providerId="LiveId" clId="{94F29F23-8019-4FC1-9337-4D55E9299140}" dt="2020-10-16T23:27:52.265" v="3790" actId="26606"/>
          <ac:cxnSpMkLst>
            <pc:docMk/>
            <pc:sldMk cId="1570721604" sldId="2611"/>
            <ac:cxnSpMk id="73" creationId="{BCDAEC91-5BCE-4B55-9CC0-43EF94CB734B}"/>
          </ac:cxnSpMkLst>
        </pc:cxnChg>
        <pc:cxnChg chg="add">
          <ac:chgData name="Tim Stewart" userId="79cebc338cf3e420" providerId="LiveId" clId="{94F29F23-8019-4FC1-9337-4D55E9299140}" dt="2020-10-16T23:29:21.685" v="3807" actId="26606"/>
          <ac:cxnSpMkLst>
            <pc:docMk/>
            <pc:sldMk cId="1570721604" sldId="2611"/>
            <ac:cxnSpMk id="138" creationId="{EBAD6A72-88E8-42F7-88B9-CAF744536BE4}"/>
          </ac:cxnSpMkLst>
        </pc:cxnChg>
        <pc:cxnChg chg="add">
          <ac:chgData name="Tim Stewart" userId="79cebc338cf3e420" providerId="LiveId" clId="{94F29F23-8019-4FC1-9337-4D55E9299140}" dt="2020-10-16T23:29:21.685" v="3807" actId="26606"/>
          <ac:cxnSpMkLst>
            <pc:docMk/>
            <pc:sldMk cId="1570721604" sldId="2611"/>
            <ac:cxnSpMk id="140" creationId="{C800968E-0A99-46C4-A9B2-6A63AC66F4B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CBC4DB-B343-4E6A-BC15-18FA492B3432}" type="datetimeFigureOut">
              <a:rPr lang="en-CA" altLang="en-US"/>
              <a:pPr>
                <a:defRPr/>
              </a:pPr>
              <a:t>2020-10-16</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A7C32D82-C2EA-4312-9D0D-59B09351DB81}" type="slidenum">
              <a:rPr lang="en-CA" altLang="en-US"/>
              <a:pPr>
                <a:defRPr/>
              </a:pPr>
              <a:t>‹#›</a:t>
            </a:fld>
            <a:endParaRPr lang="en-CA" altLang="en-US" dirty="0"/>
          </a:p>
        </p:txBody>
      </p:sp>
    </p:spTree>
    <p:extLst>
      <p:ext uri="{BB962C8B-B14F-4D97-AF65-F5344CB8AC3E}">
        <p14:creationId xmlns:p14="http://schemas.microsoft.com/office/powerpoint/2010/main" val="404714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30C356-C117-46A1-A20D-73CC945ABB6E}" type="datetimeFigureOut">
              <a:rPr lang="en-CA" altLang="en-US"/>
              <a:pPr>
                <a:defRPr/>
              </a:pPr>
              <a:t>2020-10-16</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65867F8-014F-4EB1-82D9-C2227E194899}" type="slidenum">
              <a:rPr lang="en-CA" altLang="en-US"/>
              <a:pPr>
                <a:defRPr/>
              </a:pPr>
              <a:t>‹#›</a:t>
            </a:fld>
            <a:endParaRPr lang="en-CA" altLang="en-US" dirty="0"/>
          </a:p>
        </p:txBody>
      </p:sp>
    </p:spTree>
    <p:extLst>
      <p:ext uri="{BB962C8B-B14F-4D97-AF65-F5344CB8AC3E}">
        <p14:creationId xmlns:p14="http://schemas.microsoft.com/office/powerpoint/2010/main" val="328604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0EA439-42D6-4142-A99C-B3580AC11904}" type="datetimeFigureOut">
              <a:rPr lang="en-CA" altLang="en-US"/>
              <a:pPr>
                <a:defRPr/>
              </a:pPr>
              <a:t>2020-10-16</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7C940109-88BC-4319-9E8C-EC3A6179F55C}" type="slidenum">
              <a:rPr lang="en-CA" altLang="en-US"/>
              <a:pPr>
                <a:defRPr/>
              </a:pPr>
              <a:t>‹#›</a:t>
            </a:fld>
            <a:endParaRPr lang="en-CA" altLang="en-US" dirty="0"/>
          </a:p>
        </p:txBody>
      </p:sp>
    </p:spTree>
    <p:extLst>
      <p:ext uri="{BB962C8B-B14F-4D97-AF65-F5344CB8AC3E}">
        <p14:creationId xmlns:p14="http://schemas.microsoft.com/office/powerpoint/2010/main" val="131441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0795E8-1E36-4094-BC2C-724E3CD320CF}" type="datetimeFigureOut">
              <a:rPr lang="en-CA" altLang="en-US"/>
              <a:pPr>
                <a:defRPr/>
              </a:pPr>
              <a:t>2020-10-16</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4F81394E-98D0-4FD5-8862-0B724F4982E8}" type="slidenum">
              <a:rPr lang="en-CA" altLang="en-US"/>
              <a:pPr>
                <a:defRPr/>
              </a:pPr>
              <a:t>‹#›</a:t>
            </a:fld>
            <a:endParaRPr lang="en-CA" altLang="en-US" dirty="0"/>
          </a:p>
        </p:txBody>
      </p:sp>
    </p:spTree>
    <p:extLst>
      <p:ext uri="{BB962C8B-B14F-4D97-AF65-F5344CB8AC3E}">
        <p14:creationId xmlns:p14="http://schemas.microsoft.com/office/powerpoint/2010/main" val="3011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D4B38-24CB-4C4E-BAAA-8D1FA5AC848E}" type="datetimeFigureOut">
              <a:rPr lang="en-CA" altLang="en-US"/>
              <a:pPr>
                <a:defRPr/>
              </a:pPr>
              <a:t>2020-10-16</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2DBDE54F-1978-4A07-9D14-A0981DFDE18D}" type="slidenum">
              <a:rPr lang="en-CA" altLang="en-US"/>
              <a:pPr>
                <a:defRPr/>
              </a:pPr>
              <a:t>‹#›</a:t>
            </a:fld>
            <a:endParaRPr lang="en-CA" altLang="en-US" dirty="0"/>
          </a:p>
        </p:txBody>
      </p:sp>
    </p:spTree>
    <p:extLst>
      <p:ext uri="{BB962C8B-B14F-4D97-AF65-F5344CB8AC3E}">
        <p14:creationId xmlns:p14="http://schemas.microsoft.com/office/powerpoint/2010/main" val="275813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E871EC-44FC-4987-84FB-FFDFD3C77E5A}" type="datetimeFigureOut">
              <a:rPr lang="en-CA" altLang="en-US"/>
              <a:pPr>
                <a:defRPr/>
              </a:pPr>
              <a:t>2020-10-16</a:t>
            </a:fld>
            <a:endParaRPr lang="en-CA" altLang="en-US"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9A3CF0F-2CF2-43E6-A453-8930888F90BA}" type="slidenum">
              <a:rPr lang="en-CA" altLang="en-US"/>
              <a:pPr>
                <a:defRPr/>
              </a:pPr>
              <a:t>‹#›</a:t>
            </a:fld>
            <a:endParaRPr lang="en-CA" altLang="en-US" dirty="0"/>
          </a:p>
        </p:txBody>
      </p:sp>
    </p:spTree>
    <p:extLst>
      <p:ext uri="{BB962C8B-B14F-4D97-AF65-F5344CB8AC3E}">
        <p14:creationId xmlns:p14="http://schemas.microsoft.com/office/powerpoint/2010/main" val="126904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B26E82-347E-49BB-B61A-7A1D092AD264}" type="datetimeFigureOut">
              <a:rPr lang="en-CA" altLang="en-US"/>
              <a:pPr>
                <a:defRPr/>
              </a:pPr>
              <a:t>2020-10-16</a:t>
            </a:fld>
            <a:endParaRPr lang="en-CA" altLang="en-US"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963431DB-1039-4609-8F7C-DD3BC5C3CD9B}" type="slidenum">
              <a:rPr lang="en-CA" altLang="en-US"/>
              <a:pPr>
                <a:defRPr/>
              </a:pPr>
              <a:t>‹#›</a:t>
            </a:fld>
            <a:endParaRPr lang="en-CA" altLang="en-US" dirty="0"/>
          </a:p>
        </p:txBody>
      </p:sp>
    </p:spTree>
    <p:extLst>
      <p:ext uri="{BB962C8B-B14F-4D97-AF65-F5344CB8AC3E}">
        <p14:creationId xmlns:p14="http://schemas.microsoft.com/office/powerpoint/2010/main" val="92763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DFFE19-51EF-41B1-8FF7-0E001548C8F7}" type="datetimeFigureOut">
              <a:rPr lang="en-CA" altLang="en-US"/>
              <a:pPr>
                <a:defRPr/>
              </a:pPr>
              <a:t>2020-10-16</a:t>
            </a:fld>
            <a:endParaRPr lang="en-CA" altLang="en-US"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C526C4AA-B5BF-492D-A3FA-5A89ED809866}" type="slidenum">
              <a:rPr lang="en-CA" altLang="en-US"/>
              <a:pPr>
                <a:defRPr/>
              </a:pPr>
              <a:t>‹#›</a:t>
            </a:fld>
            <a:endParaRPr lang="en-CA" altLang="en-US" dirty="0"/>
          </a:p>
        </p:txBody>
      </p:sp>
    </p:spTree>
    <p:extLst>
      <p:ext uri="{BB962C8B-B14F-4D97-AF65-F5344CB8AC3E}">
        <p14:creationId xmlns:p14="http://schemas.microsoft.com/office/powerpoint/2010/main" val="52293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DFF7B4-0059-4B2F-9282-1042A70CC55C}" type="datetimeFigureOut">
              <a:rPr lang="en-CA" altLang="en-US"/>
              <a:pPr>
                <a:defRPr/>
              </a:pPr>
              <a:t>2020-10-16</a:t>
            </a:fld>
            <a:endParaRPr lang="en-CA" altLang="en-US"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32FAE58A-7D94-4DDB-883A-1825DB47E067}" type="slidenum">
              <a:rPr lang="en-CA" altLang="en-US"/>
              <a:pPr>
                <a:defRPr/>
              </a:pPr>
              <a:t>‹#›</a:t>
            </a:fld>
            <a:endParaRPr lang="en-CA" altLang="en-US" dirty="0"/>
          </a:p>
        </p:txBody>
      </p:sp>
    </p:spTree>
    <p:extLst>
      <p:ext uri="{BB962C8B-B14F-4D97-AF65-F5344CB8AC3E}">
        <p14:creationId xmlns:p14="http://schemas.microsoft.com/office/powerpoint/2010/main" val="376855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C8DB42-D5B9-4EC8-A4B4-73272184BBA2}" type="datetimeFigureOut">
              <a:rPr lang="en-CA" altLang="en-US"/>
              <a:pPr>
                <a:defRPr/>
              </a:pPr>
              <a:t>2020-10-16</a:t>
            </a:fld>
            <a:endParaRPr lang="en-CA" altLang="en-US"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55D4FC2-D5C8-4701-841E-4C2E3DE1FCC5}" type="slidenum">
              <a:rPr lang="en-CA" altLang="en-US"/>
              <a:pPr>
                <a:defRPr/>
              </a:pPr>
              <a:t>‹#›</a:t>
            </a:fld>
            <a:endParaRPr lang="en-CA" altLang="en-US" dirty="0"/>
          </a:p>
        </p:txBody>
      </p:sp>
    </p:spTree>
    <p:extLst>
      <p:ext uri="{BB962C8B-B14F-4D97-AF65-F5344CB8AC3E}">
        <p14:creationId xmlns:p14="http://schemas.microsoft.com/office/powerpoint/2010/main" val="67114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621F24-8FBB-4562-8AAB-D9AB65CE5603}" type="datetimeFigureOut">
              <a:rPr lang="en-CA" altLang="en-US"/>
              <a:pPr>
                <a:defRPr/>
              </a:pPr>
              <a:t>2020-10-16</a:t>
            </a:fld>
            <a:endParaRPr lang="en-CA" altLang="en-US"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74F743FA-706B-4564-8FBF-CC233582220C}" type="slidenum">
              <a:rPr lang="en-CA" altLang="en-US"/>
              <a:pPr>
                <a:defRPr/>
              </a:pPr>
              <a:t>‹#›</a:t>
            </a:fld>
            <a:endParaRPr lang="en-CA" altLang="en-US" dirty="0"/>
          </a:p>
        </p:txBody>
      </p:sp>
    </p:spTree>
    <p:extLst>
      <p:ext uri="{BB962C8B-B14F-4D97-AF65-F5344CB8AC3E}">
        <p14:creationId xmlns:p14="http://schemas.microsoft.com/office/powerpoint/2010/main" val="32406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926E086E-5287-44EC-9CDF-00DFDA21409C}" type="datetimeFigureOut">
              <a:rPr lang="en-CA" altLang="en-US"/>
              <a:pPr>
                <a:defRPr/>
              </a:pPr>
              <a:t>2020-10-16</a:t>
            </a:fld>
            <a:endParaRPr lang="en-CA"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ea typeface="+mn-ea"/>
                <a:cs typeface="+mn-cs"/>
              </a:defRPr>
            </a:lvl1pPr>
          </a:lstStyle>
          <a:p>
            <a:pPr>
              <a:defRPr/>
            </a:pPr>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EC357F1-97F9-46F3-B5AB-A54B7356E48F}" type="slidenum">
              <a:rPr lang="en-CA" altLang="en-US"/>
              <a:pPr>
                <a:defRPr/>
              </a:pPr>
              <a:t>‹#›</a:t>
            </a:fld>
            <a:endParaRPr lang="en-CA" altLang="en-US" dirty="0"/>
          </a:p>
        </p:txBody>
      </p:sp>
    </p:spTree>
  </p:cSld>
  <p:clrMap bg1="lt1" tx1="dk1" bg2="lt2" tx2="dk2" accent1="accent1" accent2="accent2" accent3="accent3" accent4="accent4" accent5="accent5" accent6="accent6" hlink="hlink" folHlink="folHlink"/>
  <p:sldLayoutIdLst>
    <p:sldLayoutId id="2147486831" r:id="rId1"/>
    <p:sldLayoutId id="2147486832" r:id="rId2"/>
    <p:sldLayoutId id="2147486833" r:id="rId3"/>
    <p:sldLayoutId id="2147486834" r:id="rId4"/>
    <p:sldLayoutId id="2147486835" r:id="rId5"/>
    <p:sldLayoutId id="2147486836" r:id="rId6"/>
    <p:sldLayoutId id="2147486837" r:id="rId7"/>
    <p:sldLayoutId id="2147486838" r:id="rId8"/>
    <p:sldLayoutId id="2147486839" r:id="rId9"/>
    <p:sldLayoutId id="2147486840" r:id="rId10"/>
    <p:sldLayoutId id="21474868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pmbp0xr7HV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613" y="5453063"/>
            <a:ext cx="9144000" cy="1290637"/>
          </a:xfrm>
        </p:spPr>
        <p:txBody>
          <a:bodyPr>
            <a:normAutofit/>
          </a:bodyPr>
          <a:lstStyle/>
          <a:p>
            <a:pPr eaLnBrk="1" hangingPunct="1">
              <a:defRPr/>
            </a:pPr>
            <a:r>
              <a:rPr lang="en-CA" altLang="en-US" sz="5400" b="1" dirty="0">
                <a:effectLst>
                  <a:outerShdw blurRad="38100" dist="38100" dir="2700000" algn="tl">
                    <a:srgbClr val="C0C0C0"/>
                  </a:outerShdw>
                </a:effectLst>
              </a:rPr>
              <a:t>Oct 18, 2020</a:t>
            </a:r>
          </a:p>
        </p:txBody>
      </p:sp>
      <p:pic>
        <p:nvPicPr>
          <p:cNvPr id="205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413" y="392113"/>
            <a:ext cx="100584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8884-B910-4EB8-8532-BD75407467B2}"/>
              </a:ext>
            </a:extLst>
          </p:cNvPr>
          <p:cNvSpPr>
            <a:spLocks noGrp="1"/>
          </p:cNvSpPr>
          <p:nvPr>
            <p:ph type="title"/>
          </p:nvPr>
        </p:nvSpPr>
        <p:spPr/>
        <p:txBody>
          <a:bodyPr/>
          <a:lstStyle/>
          <a:p>
            <a:r>
              <a:rPr lang="en-US" sz="6000" dirty="0"/>
              <a:t>Discussion Question</a:t>
            </a:r>
          </a:p>
        </p:txBody>
      </p:sp>
      <p:sp>
        <p:nvSpPr>
          <p:cNvPr id="3" name="Content Placeholder 2">
            <a:extLst>
              <a:ext uri="{FF2B5EF4-FFF2-40B4-BE49-F238E27FC236}">
                <a16:creationId xmlns:a16="http://schemas.microsoft.com/office/drawing/2014/main" id="{C8FB384E-68B9-486B-BFE6-9C8DB671D48B}"/>
              </a:ext>
            </a:extLst>
          </p:cNvPr>
          <p:cNvSpPr>
            <a:spLocks noGrp="1"/>
          </p:cNvSpPr>
          <p:nvPr>
            <p:ph idx="1"/>
          </p:nvPr>
        </p:nvSpPr>
        <p:spPr>
          <a:xfrm>
            <a:off x="838200" y="1825624"/>
            <a:ext cx="10515600" cy="5032375"/>
          </a:xfrm>
        </p:spPr>
        <p:txBody>
          <a:bodyPr/>
          <a:lstStyle/>
          <a:p>
            <a:r>
              <a:rPr lang="en-US" sz="3600" b="1" i="1" dirty="0"/>
              <a:t>What do we mean when something is “wasted”?</a:t>
            </a:r>
          </a:p>
          <a:p>
            <a:r>
              <a:rPr lang="en-US" sz="3600" b="1" i="1" dirty="0"/>
              <a:t>What does it mean when something is “well-spent”?</a:t>
            </a:r>
          </a:p>
          <a:p>
            <a:pPr lvl="1"/>
            <a:r>
              <a:rPr lang="en-US" sz="3600" i="1" dirty="0"/>
              <a:t>Consider </a:t>
            </a:r>
            <a:r>
              <a:rPr lang="en-US" sz="3600" i="1" u="sng" dirty="0"/>
              <a:t>money</a:t>
            </a:r>
            <a:r>
              <a:rPr lang="en-US" sz="3600" i="1" dirty="0"/>
              <a:t>…</a:t>
            </a:r>
          </a:p>
          <a:p>
            <a:pPr lvl="1"/>
            <a:r>
              <a:rPr lang="en-US" sz="3600" i="1" dirty="0"/>
              <a:t>Consider one’s </a:t>
            </a:r>
            <a:r>
              <a:rPr lang="en-US" sz="3600" i="1" u="sng" dirty="0"/>
              <a:t>life</a:t>
            </a:r>
            <a:r>
              <a:rPr lang="en-US" sz="3600" i="1" dirty="0"/>
              <a:t>…</a:t>
            </a:r>
          </a:p>
          <a:p>
            <a:pPr marL="0" indent="0">
              <a:buNone/>
            </a:pPr>
            <a:r>
              <a:rPr lang="en-US" sz="3600" b="1" dirty="0"/>
              <a:t>Paul’s Example: </a:t>
            </a:r>
            <a:r>
              <a:rPr lang="en-US" sz="3600" b="1" dirty="0">
                <a:solidFill>
                  <a:srgbClr val="C00000"/>
                </a:solidFill>
              </a:rPr>
              <a:t>Acts 20:24</a:t>
            </a:r>
          </a:p>
          <a:p>
            <a:r>
              <a:rPr lang="en-CA" sz="3200" i="1" dirty="0">
                <a:solidFill>
                  <a:srgbClr val="C00000"/>
                </a:solidFill>
                <a:effectLst/>
                <a:ea typeface="Calibri" panose="020F0502020204030204" pitchFamily="34" charset="0"/>
                <a:cs typeface="Arial" panose="020B0604020202020204" pitchFamily="34" charset="0"/>
              </a:rPr>
              <a:t>However, I consider </a:t>
            </a:r>
            <a:r>
              <a:rPr lang="en-CA" sz="3200" i="1" u="sng" dirty="0">
                <a:solidFill>
                  <a:srgbClr val="C00000"/>
                </a:solidFill>
                <a:effectLst/>
                <a:ea typeface="Calibri" panose="020F0502020204030204" pitchFamily="34" charset="0"/>
                <a:cs typeface="Arial" panose="020B0604020202020204" pitchFamily="34" charset="0"/>
              </a:rPr>
              <a:t>my life worth nothing to me</a:t>
            </a:r>
            <a:r>
              <a:rPr lang="en-CA" sz="3200" i="1" dirty="0">
                <a:solidFill>
                  <a:srgbClr val="C00000"/>
                </a:solidFill>
                <a:effectLst/>
                <a:ea typeface="Calibri" panose="020F0502020204030204" pitchFamily="34" charset="0"/>
                <a:cs typeface="Arial" panose="020B0604020202020204" pitchFamily="34" charset="0"/>
              </a:rPr>
              <a:t>; </a:t>
            </a:r>
            <a:br>
              <a:rPr lang="en-CA" sz="3200" i="1" dirty="0">
                <a:solidFill>
                  <a:srgbClr val="C00000"/>
                </a:solidFill>
                <a:effectLst/>
                <a:ea typeface="Calibri" panose="020F0502020204030204" pitchFamily="34" charset="0"/>
                <a:cs typeface="Arial" panose="020B0604020202020204" pitchFamily="34" charset="0"/>
              </a:rPr>
            </a:br>
            <a:r>
              <a:rPr lang="en-CA" sz="3200" i="1" dirty="0">
                <a:solidFill>
                  <a:srgbClr val="C00000"/>
                </a:solidFill>
                <a:effectLst/>
                <a:ea typeface="Calibri" panose="020F0502020204030204" pitchFamily="34" charset="0"/>
                <a:cs typeface="Arial" panose="020B0604020202020204" pitchFamily="34" charset="0"/>
              </a:rPr>
              <a:t>my only aim is to finish the race and complete the task the Lord Jesus has given me—the task of testifying to the good news of God’s grace.</a:t>
            </a:r>
            <a:endParaRPr lang="en-US" sz="3200" i="1" dirty="0">
              <a:effectLst/>
              <a:ea typeface="Calibri" panose="020F0502020204030204" pitchFamily="34" charset="0"/>
              <a:cs typeface="Arial" panose="020B0604020202020204" pitchFamily="34" charset="0"/>
            </a:endParaRPr>
          </a:p>
          <a:p>
            <a:endParaRPr lang="en-US" sz="4000" i="1" dirty="0"/>
          </a:p>
        </p:txBody>
      </p:sp>
    </p:spTree>
    <p:extLst>
      <p:ext uri="{BB962C8B-B14F-4D97-AF65-F5344CB8AC3E}">
        <p14:creationId xmlns:p14="http://schemas.microsoft.com/office/powerpoint/2010/main" val="318220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8B16-A578-471B-B81A-28D57BC0FE7F}"/>
              </a:ext>
            </a:extLst>
          </p:cNvPr>
          <p:cNvSpPr>
            <a:spLocks noGrp="1"/>
          </p:cNvSpPr>
          <p:nvPr>
            <p:ph type="title"/>
          </p:nvPr>
        </p:nvSpPr>
        <p:spPr>
          <a:xfrm>
            <a:off x="419363" y="440266"/>
            <a:ext cx="7410681" cy="1297093"/>
          </a:xfrm>
        </p:spPr>
        <p:txBody>
          <a:bodyPr>
            <a:normAutofit/>
          </a:bodyPr>
          <a:lstStyle/>
          <a:p>
            <a:r>
              <a:rPr lang="en-US" sz="6600" dirty="0"/>
              <a:t>Acts 21:1-6</a:t>
            </a:r>
          </a:p>
        </p:txBody>
      </p:sp>
      <p:sp>
        <p:nvSpPr>
          <p:cNvPr id="3" name="Content Placeholder 2">
            <a:extLst>
              <a:ext uri="{FF2B5EF4-FFF2-40B4-BE49-F238E27FC236}">
                <a16:creationId xmlns:a16="http://schemas.microsoft.com/office/drawing/2014/main" id="{8DC65F5E-D309-4A3E-A81E-9CFC56A286D0}"/>
              </a:ext>
            </a:extLst>
          </p:cNvPr>
          <p:cNvSpPr>
            <a:spLocks noGrp="1"/>
          </p:cNvSpPr>
          <p:nvPr>
            <p:ph idx="1"/>
          </p:nvPr>
        </p:nvSpPr>
        <p:spPr>
          <a:xfrm>
            <a:off x="419363" y="1737361"/>
            <a:ext cx="10821066" cy="5120640"/>
          </a:xfrm>
        </p:spPr>
        <p:txBody>
          <a:bodyPr anchor="ctr">
            <a:normAutofit/>
          </a:bodyPr>
          <a:lstStyle/>
          <a:p>
            <a:pPr marL="0" indent="0">
              <a:buNone/>
            </a:pPr>
            <a:r>
              <a:rPr lang="en-US" b="1" baseline="30000" dirty="0">
                <a:effectLst/>
                <a:latin typeface="Calibri" panose="020F0502020204030204" pitchFamily="34" charset="0"/>
                <a:ea typeface="Times New Roman" panose="02020603050405020304" pitchFamily="18" charset="0"/>
              </a:rPr>
              <a:t>1 </a:t>
            </a:r>
            <a:r>
              <a:rPr lang="en-US" dirty="0">
                <a:effectLst/>
                <a:latin typeface="Calibri" panose="020F0502020204030204" pitchFamily="34" charset="0"/>
                <a:ea typeface="Times New Roman" panose="02020603050405020304" pitchFamily="18" charset="0"/>
              </a:rPr>
              <a:t>After we had torn ourselves away from them,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we put out to sea and sailed straight to Kos.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The next day we went to Rhodes and from there to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Patara.</a:t>
            </a:r>
            <a:r>
              <a:rPr lang="en-US" b="1" baseline="30000" dirty="0">
                <a:effectLst/>
                <a:latin typeface="Calibri" panose="020F0502020204030204" pitchFamily="34" charset="0"/>
                <a:ea typeface="Times New Roman" panose="02020603050405020304" pitchFamily="18" charset="0"/>
              </a:rPr>
              <a:t>2 </a:t>
            </a:r>
            <a:r>
              <a:rPr lang="en-US" dirty="0">
                <a:effectLst/>
                <a:latin typeface="Calibri" panose="020F0502020204030204" pitchFamily="34" charset="0"/>
                <a:ea typeface="Times New Roman" panose="02020603050405020304" pitchFamily="18" charset="0"/>
              </a:rPr>
              <a:t>We found a ship crossing over to Phoenicia,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went on board and set sail.</a:t>
            </a:r>
            <a:r>
              <a:rPr lang="en-US" b="1" baseline="30000" dirty="0">
                <a:effectLst/>
                <a:latin typeface="Calibri" panose="020F0502020204030204" pitchFamily="34" charset="0"/>
                <a:ea typeface="Times New Roman" panose="02020603050405020304" pitchFamily="18" charset="0"/>
              </a:rPr>
              <a:t>3 </a:t>
            </a:r>
            <a:r>
              <a:rPr lang="en-US" dirty="0">
                <a:effectLst/>
                <a:latin typeface="Calibri" panose="020F0502020204030204" pitchFamily="34" charset="0"/>
                <a:ea typeface="Times New Roman" panose="02020603050405020304" pitchFamily="18" charset="0"/>
              </a:rPr>
              <a:t>After sighting Cyprus and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passing to the south of it, we sailed on to Syria. We landed at </a:t>
            </a:r>
            <a:r>
              <a:rPr lang="en-US" dirty="0" err="1">
                <a:effectLst/>
                <a:latin typeface="Calibri" panose="020F0502020204030204" pitchFamily="34" charset="0"/>
                <a:ea typeface="Times New Roman" panose="02020603050405020304" pitchFamily="18" charset="0"/>
              </a:rPr>
              <a:t>Tyre</a:t>
            </a:r>
            <a:r>
              <a:rPr lang="en-US" dirty="0">
                <a:effectLst/>
                <a:latin typeface="Calibri" panose="020F0502020204030204" pitchFamily="34" charset="0"/>
                <a:ea typeface="Times New Roman" panose="02020603050405020304" pitchFamily="18" charset="0"/>
              </a:rPr>
              <a:t>, where our ship was to unload its cargo. </a:t>
            </a:r>
            <a:r>
              <a:rPr lang="en-US" b="1" baseline="30000" dirty="0">
                <a:effectLst/>
                <a:latin typeface="Calibri" panose="020F0502020204030204" pitchFamily="34" charset="0"/>
                <a:ea typeface="Times New Roman" panose="02020603050405020304" pitchFamily="18" charset="0"/>
              </a:rPr>
              <a:t>4 </a:t>
            </a:r>
            <a:r>
              <a:rPr lang="en-US" dirty="0">
                <a:effectLst/>
                <a:latin typeface="Calibri" panose="020F0502020204030204" pitchFamily="34" charset="0"/>
                <a:ea typeface="Times New Roman" panose="02020603050405020304" pitchFamily="18" charset="0"/>
              </a:rPr>
              <a:t>We sought out the disciples there and stayed with them seven days. Through the Spirit they urged Paul not to go on to Jerusalem. </a:t>
            </a:r>
            <a:r>
              <a:rPr lang="en-US" b="1" baseline="30000" dirty="0">
                <a:effectLst/>
                <a:latin typeface="Calibri" panose="020F0502020204030204" pitchFamily="34" charset="0"/>
                <a:ea typeface="Times New Roman" panose="02020603050405020304" pitchFamily="18" charset="0"/>
              </a:rPr>
              <a:t>5 </a:t>
            </a:r>
            <a:r>
              <a:rPr lang="en-US" dirty="0">
                <a:effectLst/>
                <a:latin typeface="Calibri" panose="020F0502020204030204" pitchFamily="34" charset="0"/>
                <a:ea typeface="Times New Roman" panose="02020603050405020304" pitchFamily="18" charset="0"/>
              </a:rPr>
              <a:t>When it was time to leave, we left and continued on our way. All of them, including wives and children, accompanied us out of the city, and there on the beach we knelt to pray. </a:t>
            </a:r>
            <a:r>
              <a:rPr lang="en-US" b="1" baseline="30000" dirty="0">
                <a:effectLst/>
                <a:latin typeface="Calibri" panose="020F0502020204030204" pitchFamily="34" charset="0"/>
                <a:ea typeface="Times New Roman" panose="02020603050405020304" pitchFamily="18" charset="0"/>
              </a:rPr>
              <a:t>6 </a:t>
            </a:r>
            <a:r>
              <a:rPr lang="en-US" dirty="0">
                <a:effectLst/>
                <a:latin typeface="Calibri" panose="020F0502020204030204" pitchFamily="34" charset="0"/>
                <a:ea typeface="Times New Roman" panose="02020603050405020304" pitchFamily="18" charset="0"/>
              </a:rPr>
              <a:t>After saying goodbye to each other, we went aboard the ship, and they returned home.</a:t>
            </a:r>
            <a:endParaRPr lang="en-US" dirty="0">
              <a:effectLst/>
              <a:latin typeface="Times New Roman" panose="02020603050405020304" pitchFamily="18" charset="0"/>
              <a:ea typeface="Times New Roman" panose="02020603050405020304" pitchFamily="18" charset="0"/>
            </a:endParaRPr>
          </a:p>
        </p:txBody>
      </p:sp>
      <p:pic>
        <p:nvPicPr>
          <p:cNvPr id="4098" name="Picture 2" descr="9. Paul Presses on to Jerusalem (Acts 20:1-23:35, 57 AD) - Apostle Paul:  Passionate Discipleship">
            <a:extLst>
              <a:ext uri="{FF2B5EF4-FFF2-40B4-BE49-F238E27FC236}">
                <a16:creationId xmlns:a16="http://schemas.microsoft.com/office/drawing/2014/main" id="{26747E52-9E8F-496F-B3B0-C6F35A8F2C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 r="11788" b="-2"/>
          <a:stretch/>
        </p:blipFill>
        <p:spPr bwMode="auto">
          <a:xfrm>
            <a:off x="6690732" y="10"/>
            <a:ext cx="5501269" cy="3917786"/>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2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408E-7CA9-48CB-BD39-D04BB370C5A1}"/>
              </a:ext>
            </a:extLst>
          </p:cNvPr>
          <p:cNvSpPr>
            <a:spLocks noGrp="1"/>
          </p:cNvSpPr>
          <p:nvPr>
            <p:ph type="title"/>
          </p:nvPr>
        </p:nvSpPr>
        <p:spPr/>
        <p:txBody>
          <a:bodyPr/>
          <a:lstStyle/>
          <a:p>
            <a:r>
              <a:rPr lang="en-US" sz="6600" dirty="0"/>
              <a:t>Acts 21:7-11</a:t>
            </a:r>
          </a:p>
        </p:txBody>
      </p:sp>
      <p:sp>
        <p:nvSpPr>
          <p:cNvPr id="3" name="Content Placeholder 2">
            <a:extLst>
              <a:ext uri="{FF2B5EF4-FFF2-40B4-BE49-F238E27FC236}">
                <a16:creationId xmlns:a16="http://schemas.microsoft.com/office/drawing/2014/main" id="{9188DBA1-1AE7-4A58-B124-7C4A02F28248}"/>
              </a:ext>
            </a:extLst>
          </p:cNvPr>
          <p:cNvSpPr>
            <a:spLocks noGrp="1"/>
          </p:cNvSpPr>
          <p:nvPr>
            <p:ph idx="1"/>
          </p:nvPr>
        </p:nvSpPr>
        <p:spPr>
          <a:xfrm>
            <a:off x="838200" y="1825624"/>
            <a:ext cx="10515600" cy="5032375"/>
          </a:xfrm>
        </p:spPr>
        <p:txBody>
          <a:bodyPr/>
          <a:lstStyle/>
          <a:p>
            <a:pPr marL="0" indent="0">
              <a:buNone/>
            </a:pPr>
            <a:r>
              <a:rPr lang="en-US" b="1" baseline="30000" dirty="0">
                <a:effectLst/>
                <a:latin typeface="Calibri" panose="020F0502020204030204" pitchFamily="34" charset="0"/>
                <a:ea typeface="Times New Roman" panose="02020603050405020304" pitchFamily="18" charset="0"/>
              </a:rPr>
              <a:t>7 </a:t>
            </a:r>
            <a:r>
              <a:rPr lang="en-US" dirty="0">
                <a:effectLst/>
                <a:latin typeface="Calibri" panose="020F0502020204030204" pitchFamily="34" charset="0"/>
                <a:ea typeface="Times New Roman" panose="02020603050405020304" pitchFamily="18" charset="0"/>
              </a:rPr>
              <a:t>We continued our voyage from </a:t>
            </a:r>
            <a:r>
              <a:rPr lang="en-US" dirty="0" err="1">
                <a:effectLst/>
                <a:latin typeface="Calibri" panose="020F0502020204030204" pitchFamily="34" charset="0"/>
                <a:ea typeface="Times New Roman" panose="02020603050405020304" pitchFamily="18" charset="0"/>
              </a:rPr>
              <a:t>Tyre</a:t>
            </a:r>
            <a:r>
              <a:rPr lang="en-US" dirty="0">
                <a:effectLst/>
                <a:latin typeface="Calibri" panose="020F0502020204030204" pitchFamily="34" charset="0"/>
                <a:ea typeface="Times New Roman" panose="02020603050405020304" pitchFamily="18" charset="0"/>
              </a:rPr>
              <a:t> and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landed at Ptolemais, where we greeted the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brothers and sisters and stayed with them for a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day. </a:t>
            </a:r>
            <a:r>
              <a:rPr lang="en-US" b="1" baseline="30000" dirty="0">
                <a:effectLst/>
                <a:latin typeface="Calibri" panose="020F0502020204030204" pitchFamily="34" charset="0"/>
                <a:ea typeface="Times New Roman" panose="02020603050405020304" pitchFamily="18" charset="0"/>
              </a:rPr>
              <a:t>8 </a:t>
            </a:r>
            <a:r>
              <a:rPr lang="en-US" dirty="0">
                <a:effectLst/>
                <a:latin typeface="Calibri" panose="020F0502020204030204" pitchFamily="34" charset="0"/>
                <a:ea typeface="Times New Roman" panose="02020603050405020304" pitchFamily="18" charset="0"/>
              </a:rPr>
              <a:t>Leaving the next day, we reached Caesarea and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stayed at the house of Philip the evangelist, one of the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Seven. </a:t>
            </a:r>
            <a:r>
              <a:rPr lang="en-US" b="1" baseline="30000" dirty="0">
                <a:effectLst/>
                <a:latin typeface="Calibri" panose="020F0502020204030204" pitchFamily="34" charset="0"/>
                <a:ea typeface="Times New Roman" panose="02020603050405020304" pitchFamily="18" charset="0"/>
              </a:rPr>
              <a:t>9 </a:t>
            </a:r>
            <a:r>
              <a:rPr lang="en-US" dirty="0">
                <a:effectLst/>
                <a:latin typeface="Calibri" panose="020F0502020204030204" pitchFamily="34" charset="0"/>
                <a:ea typeface="Times New Roman" panose="02020603050405020304" pitchFamily="18" charset="0"/>
              </a:rPr>
              <a:t>He had four unmarried daughters who prophesied.  </a:t>
            </a:r>
          </a:p>
          <a:p>
            <a:pPr marL="0" indent="0">
              <a:buNone/>
            </a:pPr>
            <a:r>
              <a:rPr lang="en-US" b="1" baseline="30000" dirty="0">
                <a:effectLst/>
                <a:latin typeface="Calibri" panose="020F0502020204030204" pitchFamily="34" charset="0"/>
                <a:ea typeface="Times New Roman" panose="02020603050405020304" pitchFamily="18" charset="0"/>
              </a:rPr>
              <a:t>10 </a:t>
            </a:r>
            <a:r>
              <a:rPr lang="en-US" dirty="0">
                <a:effectLst/>
                <a:latin typeface="Calibri" panose="020F0502020204030204" pitchFamily="34" charset="0"/>
                <a:ea typeface="Times New Roman" panose="02020603050405020304" pitchFamily="18" charset="0"/>
              </a:rPr>
              <a:t>After we had been there a number of days, a prophet named Agabus came down from Judea. </a:t>
            </a:r>
            <a:r>
              <a:rPr lang="en-US" b="1" baseline="30000" dirty="0">
                <a:effectLst/>
                <a:latin typeface="Calibri" panose="020F0502020204030204" pitchFamily="34" charset="0"/>
                <a:ea typeface="Times New Roman" panose="02020603050405020304" pitchFamily="18" charset="0"/>
              </a:rPr>
              <a:t>11 </a:t>
            </a:r>
            <a:r>
              <a:rPr lang="en-US" dirty="0">
                <a:effectLst/>
                <a:latin typeface="Calibri" panose="020F0502020204030204" pitchFamily="34" charset="0"/>
                <a:ea typeface="Times New Roman" panose="02020603050405020304" pitchFamily="18" charset="0"/>
              </a:rPr>
              <a:t>Coming over to us, he took Paul’s belt, tied his own hands and feet with it and said, “The Holy Spirit says, ‘In this way the Jewish leaders in Jerusalem will bind the owner of this belt and will hand him over to the Gentiles.’”</a:t>
            </a:r>
            <a:endParaRPr lang="en-US" dirty="0">
              <a:effectLst/>
              <a:latin typeface="Times New Roman" panose="02020603050405020304" pitchFamily="18" charset="0"/>
              <a:ea typeface="Times New Roman" panose="02020603050405020304" pitchFamily="18" charset="0"/>
            </a:endParaRPr>
          </a:p>
        </p:txBody>
      </p:sp>
      <p:pic>
        <p:nvPicPr>
          <p:cNvPr id="5" name="Picture 2" descr="9. Paul Presses on to Jerusalem (Acts 20:1-23:35, 57 AD) - Apostle Paul:  Passionate Discipleship">
            <a:extLst>
              <a:ext uri="{FF2B5EF4-FFF2-40B4-BE49-F238E27FC236}">
                <a16:creationId xmlns:a16="http://schemas.microsoft.com/office/drawing/2014/main" id="{39E4331B-37D6-4C6D-816B-5DD26D19B3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 r="11788" b="-2"/>
          <a:stretch/>
        </p:blipFill>
        <p:spPr bwMode="auto">
          <a:xfrm>
            <a:off x="6690732" y="10"/>
            <a:ext cx="5501269" cy="3917786"/>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85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85F3-D07C-4ACE-92D6-7FCA5477BA24}"/>
              </a:ext>
            </a:extLst>
          </p:cNvPr>
          <p:cNvSpPr>
            <a:spLocks noGrp="1"/>
          </p:cNvSpPr>
          <p:nvPr>
            <p:ph type="title"/>
          </p:nvPr>
        </p:nvSpPr>
        <p:spPr>
          <a:xfrm>
            <a:off x="838200" y="1299832"/>
            <a:ext cx="10515600" cy="1325563"/>
          </a:xfrm>
        </p:spPr>
        <p:txBody>
          <a:bodyPr/>
          <a:lstStyle/>
          <a:p>
            <a:r>
              <a:rPr lang="en-US" sz="6600" dirty="0"/>
              <a:t>Acts 21:12-14</a:t>
            </a:r>
          </a:p>
        </p:txBody>
      </p:sp>
      <p:sp>
        <p:nvSpPr>
          <p:cNvPr id="3" name="Content Placeholder 2">
            <a:extLst>
              <a:ext uri="{FF2B5EF4-FFF2-40B4-BE49-F238E27FC236}">
                <a16:creationId xmlns:a16="http://schemas.microsoft.com/office/drawing/2014/main" id="{683CF8EC-46B6-4E7B-A3E9-ADDAC2789FC7}"/>
              </a:ext>
            </a:extLst>
          </p:cNvPr>
          <p:cNvSpPr>
            <a:spLocks noGrp="1"/>
          </p:cNvSpPr>
          <p:nvPr>
            <p:ph idx="1"/>
          </p:nvPr>
        </p:nvSpPr>
        <p:spPr>
          <a:xfrm>
            <a:off x="838200" y="1825624"/>
            <a:ext cx="10515600" cy="4829175"/>
          </a:xfrm>
        </p:spPr>
        <p:txBody>
          <a:bodyPr/>
          <a:lstStyle/>
          <a:p>
            <a:pPr marL="0" indent="0">
              <a:buNone/>
            </a:pPr>
            <a:endParaRPr lang="en-US" b="1" baseline="30000" dirty="0">
              <a:effectLst/>
              <a:latin typeface="Calibri" panose="020F0502020204030204" pitchFamily="34" charset="0"/>
              <a:ea typeface="Times New Roman" panose="02020603050405020304" pitchFamily="18" charset="0"/>
            </a:endParaRPr>
          </a:p>
          <a:p>
            <a:pPr marL="0" indent="0">
              <a:buNone/>
            </a:pPr>
            <a:endParaRPr lang="en-US" b="1" baseline="30000" dirty="0">
              <a:latin typeface="Calibri" panose="020F0502020204030204" pitchFamily="34" charset="0"/>
              <a:ea typeface="Times New Roman" panose="02020603050405020304" pitchFamily="18" charset="0"/>
            </a:endParaRPr>
          </a:p>
          <a:p>
            <a:pPr marL="0" indent="0">
              <a:buNone/>
            </a:pPr>
            <a:endParaRPr lang="en-US" b="1" baseline="30000" dirty="0">
              <a:effectLst/>
              <a:latin typeface="Calibri" panose="020F0502020204030204" pitchFamily="34" charset="0"/>
              <a:ea typeface="Times New Roman" panose="02020603050405020304" pitchFamily="18" charset="0"/>
            </a:endParaRPr>
          </a:p>
          <a:p>
            <a:pPr marL="0" indent="0">
              <a:buNone/>
            </a:pPr>
            <a:r>
              <a:rPr lang="en-US" b="1" baseline="30000" dirty="0">
                <a:effectLst/>
                <a:latin typeface="Calibri" panose="020F0502020204030204" pitchFamily="34" charset="0"/>
                <a:ea typeface="Times New Roman" panose="02020603050405020304" pitchFamily="18" charset="0"/>
              </a:rPr>
              <a:t>12 </a:t>
            </a:r>
            <a:r>
              <a:rPr lang="en-US" dirty="0">
                <a:effectLst/>
                <a:latin typeface="Calibri" panose="020F0502020204030204" pitchFamily="34" charset="0"/>
                <a:ea typeface="Times New Roman" panose="02020603050405020304" pitchFamily="18" charset="0"/>
              </a:rPr>
              <a:t>When we heard this, we and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the people there pleaded with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Paul not to go up to Jerusalem. </a:t>
            </a:r>
          </a:p>
          <a:p>
            <a:pPr marL="0" indent="0">
              <a:buNone/>
            </a:pPr>
            <a:r>
              <a:rPr lang="en-US" b="1" baseline="30000" dirty="0">
                <a:effectLst/>
                <a:latin typeface="Calibri" panose="020F0502020204030204" pitchFamily="34" charset="0"/>
                <a:ea typeface="Times New Roman" panose="02020603050405020304" pitchFamily="18" charset="0"/>
              </a:rPr>
              <a:t>13 </a:t>
            </a:r>
            <a:r>
              <a:rPr lang="en-US" dirty="0">
                <a:effectLst/>
                <a:latin typeface="Calibri" panose="020F0502020204030204" pitchFamily="34" charset="0"/>
                <a:ea typeface="Times New Roman" panose="02020603050405020304" pitchFamily="18" charset="0"/>
              </a:rPr>
              <a:t>Then Paul answered, “Why are you weeping and breaking my heart? </a:t>
            </a:r>
            <a:br>
              <a:rPr lang="en-US" dirty="0">
                <a:effectLst/>
                <a:latin typeface="Calibri" panose="020F0502020204030204" pitchFamily="34" charset="0"/>
                <a:ea typeface="Times New Roman" panose="02020603050405020304" pitchFamily="18" charset="0"/>
              </a:rPr>
            </a:br>
            <a:r>
              <a:rPr lang="en-US" dirty="0">
                <a:effectLst/>
                <a:latin typeface="Calibri" panose="020F0502020204030204" pitchFamily="34" charset="0"/>
                <a:ea typeface="Times New Roman" panose="02020603050405020304" pitchFamily="18" charset="0"/>
              </a:rPr>
              <a:t>I am ready not only to be bound, but also to die in Jerusalem for the name of the Lord Jesus.” </a:t>
            </a:r>
            <a:r>
              <a:rPr lang="en-US" b="1" baseline="30000" dirty="0">
                <a:effectLst/>
                <a:latin typeface="Calibri" panose="020F0502020204030204" pitchFamily="34" charset="0"/>
                <a:ea typeface="Times New Roman" panose="02020603050405020304" pitchFamily="18" charset="0"/>
              </a:rPr>
              <a:t>14 </a:t>
            </a:r>
            <a:r>
              <a:rPr lang="en-US" dirty="0">
                <a:effectLst/>
                <a:latin typeface="Calibri" panose="020F0502020204030204" pitchFamily="34" charset="0"/>
                <a:ea typeface="Times New Roman" panose="02020603050405020304" pitchFamily="18" charset="0"/>
              </a:rPr>
              <a:t>When he would not be dissuaded, we gave up and said, “The Lord’s will be done.”</a:t>
            </a:r>
            <a:endParaRPr lang="en-US" dirty="0">
              <a:effectLst/>
              <a:latin typeface="Times New Roman" panose="02020603050405020304" pitchFamily="18" charset="0"/>
              <a:ea typeface="Times New Roman" panose="02020603050405020304" pitchFamily="18" charset="0"/>
            </a:endParaRPr>
          </a:p>
          <a:p>
            <a:endParaRPr lang="en-US" sz="4000" dirty="0"/>
          </a:p>
        </p:txBody>
      </p:sp>
      <p:pic>
        <p:nvPicPr>
          <p:cNvPr id="5122" name="Picture 2" descr="9. Paul Presses on to Jerusalem (Acts 20:1-23:35, 57 AD) - Apostle Paul:  Passionate Discipleship">
            <a:extLst>
              <a:ext uri="{FF2B5EF4-FFF2-40B4-BE49-F238E27FC236}">
                <a16:creationId xmlns:a16="http://schemas.microsoft.com/office/drawing/2014/main" id="{3D6A6C68-1A9D-4B31-83B6-72C559702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199" y="0"/>
            <a:ext cx="6260801" cy="392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693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558F58E-93BA-44A3-BCDA-585AFF2E4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296780-9B4D-41C8-BEEC-5F03A25B0B2F}"/>
              </a:ext>
            </a:extLst>
          </p:cNvPr>
          <p:cNvSpPr>
            <a:spLocks noGrp="1"/>
          </p:cNvSpPr>
          <p:nvPr>
            <p:ph type="title"/>
          </p:nvPr>
        </p:nvSpPr>
        <p:spPr>
          <a:xfrm>
            <a:off x="655320" y="2671010"/>
            <a:ext cx="5440680" cy="3863595"/>
          </a:xfrm>
        </p:spPr>
        <p:txBody>
          <a:bodyPr vert="horz" lIns="91440" tIns="45720" rIns="91440" bIns="45720" rtlCol="0" anchor="t">
            <a:normAutofit/>
          </a:bodyPr>
          <a:lstStyle/>
          <a:p>
            <a:pPr eaLnBrk="1" hangingPunct="1"/>
            <a:r>
              <a:rPr lang="en-US" sz="5100" b="1" dirty="0">
                <a:ea typeface="+mj-ea"/>
                <a:cs typeface="+mj-cs"/>
              </a:rPr>
              <a:t>Living with Purpose:</a:t>
            </a:r>
            <a:br>
              <a:rPr lang="en-US" sz="5100" b="1" dirty="0">
                <a:ea typeface="+mj-ea"/>
                <a:cs typeface="+mj-cs"/>
              </a:rPr>
            </a:br>
            <a:br>
              <a:rPr lang="en-US" sz="5100" b="1" dirty="0">
                <a:ea typeface="+mj-ea"/>
                <a:cs typeface="+mj-cs"/>
              </a:rPr>
            </a:br>
            <a:r>
              <a:rPr lang="en-US" sz="5100" b="1" dirty="0">
                <a:ea typeface="+mj-ea"/>
                <a:cs typeface="+mj-cs"/>
              </a:rPr>
              <a:t>Ready for Anything</a:t>
            </a:r>
            <a:br>
              <a:rPr lang="en-US" sz="5100" b="1" dirty="0">
                <a:ea typeface="+mj-ea"/>
                <a:cs typeface="+mj-cs"/>
              </a:rPr>
            </a:br>
            <a:endParaRPr lang="en-US" sz="5100" b="1" dirty="0">
              <a:ea typeface="+mj-ea"/>
              <a:cs typeface="+mj-cs"/>
            </a:endParaRPr>
          </a:p>
        </p:txBody>
      </p:sp>
      <p:cxnSp>
        <p:nvCxnSpPr>
          <p:cNvPr id="73" name="Straight Arrow Connector 72">
            <a:extLst>
              <a:ext uri="{FF2B5EF4-FFF2-40B4-BE49-F238E27FC236}">
                <a16:creationId xmlns:a16="http://schemas.microsoft.com/office/drawing/2014/main" id="{BCD0BBC1-A7D4-445D-98AC-95A6A45D8E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1148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7170" name="Picture 2" descr="acts 21">
            <a:extLst>
              <a:ext uri="{FF2B5EF4-FFF2-40B4-BE49-F238E27FC236}">
                <a16:creationId xmlns:a16="http://schemas.microsoft.com/office/drawing/2014/main" id="{04DA00B8-DA1A-4F13-BB5F-18482213AC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44"/>
          <a:stretch/>
        </p:blipFill>
        <p:spPr bwMode="auto">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45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4D39-BEF5-456F-8077-1DB8473973F8}"/>
              </a:ext>
            </a:extLst>
          </p:cNvPr>
          <p:cNvSpPr>
            <a:spLocks noGrp="1"/>
          </p:cNvSpPr>
          <p:nvPr>
            <p:ph type="title"/>
          </p:nvPr>
        </p:nvSpPr>
        <p:spPr>
          <a:xfrm>
            <a:off x="609601" y="4910673"/>
            <a:ext cx="10923638" cy="1168394"/>
          </a:xfrm>
        </p:spPr>
        <p:txBody>
          <a:bodyPr vert="horz" lIns="91440" tIns="45720" rIns="91440" bIns="45720" rtlCol="0" anchor="b">
            <a:normAutofit/>
          </a:bodyPr>
          <a:lstStyle/>
          <a:p>
            <a:pPr algn="ctr" eaLnBrk="1" hangingPunct="1"/>
            <a:r>
              <a:rPr lang="en-US" sz="6600" b="1" kern="1200" dirty="0">
                <a:solidFill>
                  <a:schemeClr val="tx1"/>
                </a:solidFill>
                <a:effectLst>
                  <a:glow rad="152400">
                    <a:schemeClr val="bg1">
                      <a:alpha val="80000"/>
                    </a:schemeClr>
                  </a:glow>
                </a:effectLst>
                <a:latin typeface="+mj-lt"/>
                <a:ea typeface="+mj-ea"/>
                <a:cs typeface="+mj-cs"/>
              </a:rPr>
              <a:t>A Life Well Spent</a:t>
            </a:r>
          </a:p>
        </p:txBody>
      </p:sp>
      <p:pic>
        <p:nvPicPr>
          <p:cNvPr id="8194" name="Picture 2" descr="Acts 21:27 Paul Arrested - Believe Trust">
            <a:extLst>
              <a:ext uri="{FF2B5EF4-FFF2-40B4-BE49-F238E27FC236}">
                <a16:creationId xmlns:a16="http://schemas.microsoft.com/office/drawing/2014/main" id="{6D784D44-7AFD-473D-B104-CE556A918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991" r="8335" b="2"/>
          <a:stretch/>
        </p:blipFill>
        <p:spPr bwMode="auto">
          <a:xfrm>
            <a:off x="20" y="10"/>
            <a:ext cx="6095974" cy="42525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he Apostle Paul and His Times: Christian History Timeline | Christian  History">
            <a:extLst>
              <a:ext uri="{FF2B5EF4-FFF2-40B4-BE49-F238E27FC236}">
                <a16:creationId xmlns:a16="http://schemas.microsoft.com/office/drawing/2014/main" id="{D3F024CE-724B-44DC-BCA8-AEE74B74FD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87" r="5052" b="2"/>
          <a:stretch/>
        </p:blipFill>
        <p:spPr bwMode="auto">
          <a:xfrm>
            <a:off x="6095999" y="-681"/>
            <a:ext cx="6096001" cy="4253215"/>
          </a:xfrm>
          <a:prstGeom prst="rect">
            <a:avLst/>
          </a:prstGeom>
          <a:noFill/>
          <a:extLst>
            <a:ext uri="{909E8E84-426E-40DD-AFC4-6F175D3DCCD1}">
              <a14:hiddenFill xmlns:a14="http://schemas.microsoft.com/office/drawing/2010/main">
                <a:solidFill>
                  <a:srgbClr val="FFFFFF"/>
                </a:solidFill>
              </a14:hiddenFill>
            </a:ext>
          </a:extLst>
        </p:spPr>
      </p:pic>
      <p:cxnSp>
        <p:nvCxnSpPr>
          <p:cNvPr id="138" name="Straight Connector 137">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7216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583F-72AC-4047-B0A6-62A8DCE629F5}"/>
              </a:ext>
            </a:extLst>
          </p:cNvPr>
          <p:cNvSpPr>
            <a:spLocks noGrp="1"/>
          </p:cNvSpPr>
          <p:nvPr>
            <p:ph type="title"/>
          </p:nvPr>
        </p:nvSpPr>
        <p:spPr>
          <a:xfrm>
            <a:off x="838200" y="0"/>
            <a:ext cx="10515600" cy="1074057"/>
          </a:xfrm>
        </p:spPr>
        <p:txBody>
          <a:bodyPr/>
          <a:lstStyle/>
          <a:p>
            <a:r>
              <a:rPr lang="en-US" sz="4800" b="1" dirty="0"/>
              <a:t>Romans 11:25-32 (NIV)</a:t>
            </a:r>
          </a:p>
        </p:txBody>
      </p:sp>
      <p:sp>
        <p:nvSpPr>
          <p:cNvPr id="3" name="Content Placeholder 2">
            <a:extLst>
              <a:ext uri="{FF2B5EF4-FFF2-40B4-BE49-F238E27FC236}">
                <a16:creationId xmlns:a16="http://schemas.microsoft.com/office/drawing/2014/main" id="{DD5B8443-3379-445C-8CA0-F87289B88B77}"/>
              </a:ext>
            </a:extLst>
          </p:cNvPr>
          <p:cNvSpPr>
            <a:spLocks noGrp="1"/>
          </p:cNvSpPr>
          <p:nvPr>
            <p:ph idx="1"/>
          </p:nvPr>
        </p:nvSpPr>
        <p:spPr>
          <a:xfrm>
            <a:off x="667657" y="1074056"/>
            <a:ext cx="10686143" cy="5783943"/>
          </a:xfrm>
        </p:spPr>
        <p:txBody>
          <a:bodyPr/>
          <a:lstStyle/>
          <a:p>
            <a:pPr marL="0" indent="0" algn="l">
              <a:buNone/>
            </a:pPr>
            <a:r>
              <a:rPr lang="en-US" b="0" i="0" dirty="0">
                <a:effectLst/>
              </a:rPr>
              <a:t>	I do not want you to be ignorant of this mystery, brothers and sisters, so that you may not be conceited: Israel has experienced a hardening in part until the full number of the Gentiles has come in, and in this way all Israel will be saved. As it is written: “The deliverer will come from Zion; he will turn godlessness away from Jacob. And this is my covenant with them when I take away their sins.” </a:t>
            </a:r>
          </a:p>
          <a:p>
            <a:pPr marL="0" indent="0" algn="l">
              <a:buNone/>
            </a:pPr>
            <a:r>
              <a:rPr lang="en-US" b="0" i="0" dirty="0">
                <a:effectLst/>
              </a:rPr>
              <a:t>	As far as the gospel is concerned, they are enemies for your sake; but as far as election is concerned, they are loved on account of the patriarchs, for God’s gifts and his call are irrevocable. Just as you who were at one time disobedient to God have now received mercy as a result of their disobedience, so they too have now become disobedient in order that they too may now receive mercy as a result of God’s mercy to you. For God has bound everyone over to disobedience so that he may have mercy on them all. </a:t>
            </a:r>
          </a:p>
        </p:txBody>
      </p:sp>
    </p:spTree>
    <p:extLst>
      <p:ext uri="{BB962C8B-B14F-4D97-AF65-F5344CB8AC3E}">
        <p14:creationId xmlns:p14="http://schemas.microsoft.com/office/powerpoint/2010/main" val="288580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583F-72AC-4047-B0A6-62A8DCE629F5}"/>
              </a:ext>
            </a:extLst>
          </p:cNvPr>
          <p:cNvSpPr>
            <a:spLocks noGrp="1"/>
          </p:cNvSpPr>
          <p:nvPr>
            <p:ph type="title"/>
          </p:nvPr>
        </p:nvSpPr>
        <p:spPr>
          <a:xfrm>
            <a:off x="838200" y="0"/>
            <a:ext cx="10515600" cy="1325563"/>
          </a:xfrm>
        </p:spPr>
        <p:txBody>
          <a:bodyPr/>
          <a:lstStyle/>
          <a:p>
            <a:r>
              <a:rPr lang="en-US" sz="4800" b="1"/>
              <a:t>Romans 11:32-36 </a:t>
            </a:r>
            <a:r>
              <a:rPr lang="en-US" sz="4800" b="1" dirty="0"/>
              <a:t>(NIV)</a:t>
            </a:r>
          </a:p>
        </p:txBody>
      </p:sp>
      <p:sp>
        <p:nvSpPr>
          <p:cNvPr id="3" name="Content Placeholder 2">
            <a:extLst>
              <a:ext uri="{FF2B5EF4-FFF2-40B4-BE49-F238E27FC236}">
                <a16:creationId xmlns:a16="http://schemas.microsoft.com/office/drawing/2014/main" id="{DD5B8443-3379-445C-8CA0-F87289B88B77}"/>
              </a:ext>
            </a:extLst>
          </p:cNvPr>
          <p:cNvSpPr>
            <a:spLocks noGrp="1"/>
          </p:cNvSpPr>
          <p:nvPr>
            <p:ph idx="1"/>
          </p:nvPr>
        </p:nvSpPr>
        <p:spPr>
          <a:xfrm>
            <a:off x="838200" y="1325563"/>
            <a:ext cx="10515600" cy="5046208"/>
          </a:xfrm>
        </p:spPr>
        <p:txBody>
          <a:bodyPr/>
          <a:lstStyle/>
          <a:p>
            <a:pPr marL="0" indent="0" algn="l">
              <a:buNone/>
            </a:pPr>
            <a:r>
              <a:rPr lang="en-US" sz="3200" b="0" i="0" dirty="0">
                <a:effectLst/>
              </a:rPr>
              <a:t>	Oh, the depth of the riches of the wisdom and knowledge of God! How unsearchable his judgments, and his paths beyond tracing out!</a:t>
            </a:r>
          </a:p>
          <a:p>
            <a:pPr marL="0" indent="0" algn="l">
              <a:buNone/>
            </a:pPr>
            <a:r>
              <a:rPr lang="en-US" sz="3200" b="0" i="0" dirty="0">
                <a:effectLst/>
              </a:rPr>
              <a:t>	“Who has known the mind of the Lord? Or who has been his counselor?” “Who has ever given to God, that God should repay them?” </a:t>
            </a:r>
          </a:p>
          <a:p>
            <a:pPr marL="0" indent="0" algn="l">
              <a:buNone/>
            </a:pPr>
            <a:r>
              <a:rPr lang="en-US" sz="3200" b="0" i="0" dirty="0">
                <a:effectLst/>
              </a:rPr>
              <a:t>	For from him and through him and for him are all things. </a:t>
            </a:r>
          </a:p>
          <a:p>
            <a:pPr marL="0" indent="0" algn="l">
              <a:buNone/>
            </a:pPr>
            <a:r>
              <a:rPr lang="en-US" sz="3200" b="0" i="0" dirty="0">
                <a:effectLst/>
              </a:rPr>
              <a:t>	To him be the glory forever! Amen.</a:t>
            </a:r>
          </a:p>
        </p:txBody>
      </p:sp>
    </p:spTree>
    <p:extLst>
      <p:ext uri="{BB962C8B-B14F-4D97-AF65-F5344CB8AC3E}">
        <p14:creationId xmlns:p14="http://schemas.microsoft.com/office/powerpoint/2010/main" val="403179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9B7CF-B08B-42A6-9305-3C01CBA5CC4E}"/>
              </a:ext>
            </a:extLst>
          </p:cNvPr>
          <p:cNvSpPr>
            <a:spLocks noGrp="1"/>
          </p:cNvSpPr>
          <p:nvPr>
            <p:ph idx="1"/>
          </p:nvPr>
        </p:nvSpPr>
        <p:spPr>
          <a:xfrm>
            <a:off x="838200" y="203200"/>
            <a:ext cx="10515600" cy="6654800"/>
          </a:xfrm>
        </p:spPr>
        <p:txBody>
          <a:bodyPr/>
          <a:lstStyle/>
          <a:p>
            <a:pPr marL="0" indent="0">
              <a:buNone/>
            </a:pPr>
            <a:r>
              <a:rPr lang="en-US" sz="3600" b="1" dirty="0"/>
              <a:t>Genesis 4:26 (NIV)</a:t>
            </a:r>
          </a:p>
          <a:p>
            <a:r>
              <a:rPr lang="en-US" sz="3200" b="0" i="0" dirty="0">
                <a:effectLst/>
              </a:rPr>
              <a:t>Seth also had a son, and he named him </a:t>
            </a:r>
            <a:r>
              <a:rPr lang="en-US" sz="3200" b="0" i="0" dirty="0" err="1">
                <a:effectLst/>
              </a:rPr>
              <a:t>Enosh</a:t>
            </a:r>
            <a:r>
              <a:rPr lang="en-US" sz="3200" b="0" i="0" dirty="0">
                <a:effectLst/>
              </a:rPr>
              <a:t>. At that time people began to call on the name of the Lord. </a:t>
            </a:r>
          </a:p>
          <a:p>
            <a:pPr marL="0" indent="0">
              <a:buNone/>
            </a:pPr>
            <a:r>
              <a:rPr lang="en-US" sz="3600" b="1" dirty="0"/>
              <a:t>Genesis 11:8-9 (NIV)</a:t>
            </a:r>
          </a:p>
          <a:p>
            <a:r>
              <a:rPr lang="en-US" sz="3200" b="0" i="0" dirty="0">
                <a:effectLst/>
              </a:rPr>
              <a:t>So the Lord scattered them from there over all the earth, and they stopped building the city. That is why it was called Babel —because there the Lord confused the language of the whole world. From there the Lord scattered them over the face of the whole earth.</a:t>
            </a:r>
          </a:p>
          <a:p>
            <a:pPr marL="0" indent="0">
              <a:buNone/>
            </a:pPr>
            <a:r>
              <a:rPr lang="en-US" sz="3600" b="1" i="0" dirty="0">
                <a:effectLst/>
              </a:rPr>
              <a:t>Zephaniah 3:9 (JUB) </a:t>
            </a:r>
          </a:p>
          <a:p>
            <a:r>
              <a:rPr lang="en-US" sz="3200" b="0" i="0" dirty="0">
                <a:effectLst/>
              </a:rPr>
              <a:t>For then I will restore to the peoples the pure language that they may all call upon the name of the LORD to serve him with one consent.</a:t>
            </a:r>
            <a:endParaRPr lang="en-US" sz="3200" dirty="0"/>
          </a:p>
        </p:txBody>
      </p:sp>
    </p:spTree>
    <p:extLst>
      <p:ext uri="{BB962C8B-B14F-4D97-AF65-F5344CB8AC3E}">
        <p14:creationId xmlns:p14="http://schemas.microsoft.com/office/powerpoint/2010/main" val="1635340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B8BE-245A-8C49-B5E0-5F1EB15E4240}"/>
              </a:ext>
            </a:extLst>
          </p:cNvPr>
          <p:cNvSpPr>
            <a:spLocks noGrp="1"/>
          </p:cNvSpPr>
          <p:nvPr>
            <p:ph type="title"/>
          </p:nvPr>
        </p:nvSpPr>
        <p:spPr/>
        <p:txBody>
          <a:bodyPr/>
          <a:lstStyle/>
          <a:p>
            <a:r>
              <a:rPr lang="en-US" sz="6000" dirty="0"/>
              <a:t>Today I Choose </a:t>
            </a:r>
          </a:p>
        </p:txBody>
      </p:sp>
      <p:sp>
        <p:nvSpPr>
          <p:cNvPr id="3" name="Content Placeholder 2">
            <a:extLst>
              <a:ext uri="{FF2B5EF4-FFF2-40B4-BE49-F238E27FC236}">
                <a16:creationId xmlns:a16="http://schemas.microsoft.com/office/drawing/2014/main" id="{8AB41B9D-F468-6446-8BD5-07DC5AF1537D}"/>
              </a:ext>
            </a:extLst>
          </p:cNvPr>
          <p:cNvSpPr>
            <a:spLocks noGrp="1"/>
          </p:cNvSpPr>
          <p:nvPr>
            <p:ph idx="1"/>
          </p:nvPr>
        </p:nvSpPr>
        <p:spPr>
          <a:xfrm>
            <a:off x="838200" y="1825625"/>
            <a:ext cx="11353800" cy="4351338"/>
          </a:xfrm>
        </p:spPr>
        <p:txBody>
          <a:bodyPr/>
          <a:lstStyle/>
          <a:p>
            <a:pPr marL="0" indent="0">
              <a:buNone/>
            </a:pPr>
            <a:r>
              <a:rPr lang="en-US" sz="4000" dirty="0">
                <a:solidFill>
                  <a:srgbClr val="0000FF"/>
                </a:solidFill>
              </a:rPr>
              <a:t>https://www.youtube.com/watch?v=rSOQQVvHwJI</a:t>
            </a:r>
            <a:endParaRPr lang="en-US" sz="8000" dirty="0">
              <a:solidFill>
                <a:srgbClr val="0000FF"/>
              </a:solidFill>
            </a:endParaRPr>
          </a:p>
        </p:txBody>
      </p:sp>
      <p:sp>
        <p:nvSpPr>
          <p:cNvPr id="4" name="TextBox 3">
            <a:extLst>
              <a:ext uri="{FF2B5EF4-FFF2-40B4-BE49-F238E27FC236}">
                <a16:creationId xmlns:a16="http://schemas.microsoft.com/office/drawing/2014/main" id="{15E63F80-1899-1C4E-8D1F-592CF9421219}"/>
              </a:ext>
            </a:extLst>
          </p:cNvPr>
          <p:cNvSpPr txBox="1"/>
          <p:nvPr/>
        </p:nvSpPr>
        <p:spPr>
          <a:xfrm>
            <a:off x="11661913" y="206733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7AA6591E-4F08-DE45-940B-50B846FF9DF2}"/>
              </a:ext>
            </a:extLst>
          </p:cNvPr>
          <p:cNvSpPr txBox="1"/>
          <p:nvPr/>
        </p:nvSpPr>
        <p:spPr>
          <a:xfrm>
            <a:off x="11463131" y="208059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2982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AB8BE-245A-8C49-B5E0-5F1EB15E4240}"/>
              </a:ext>
            </a:extLst>
          </p:cNvPr>
          <p:cNvSpPr>
            <a:spLocks noGrp="1"/>
          </p:cNvSpPr>
          <p:nvPr>
            <p:ph type="title"/>
          </p:nvPr>
        </p:nvSpPr>
        <p:spPr/>
        <p:txBody>
          <a:bodyPr/>
          <a:lstStyle/>
          <a:p>
            <a:r>
              <a:rPr lang="en-US" sz="6000" dirty="0"/>
              <a:t>Oh How Good It Is</a:t>
            </a:r>
          </a:p>
        </p:txBody>
      </p:sp>
      <p:sp>
        <p:nvSpPr>
          <p:cNvPr id="3" name="Content Placeholder 2">
            <a:extLst>
              <a:ext uri="{FF2B5EF4-FFF2-40B4-BE49-F238E27FC236}">
                <a16:creationId xmlns:a16="http://schemas.microsoft.com/office/drawing/2014/main" id="{8AB41B9D-F468-6446-8BD5-07DC5AF1537D}"/>
              </a:ext>
            </a:extLst>
          </p:cNvPr>
          <p:cNvSpPr>
            <a:spLocks noGrp="1"/>
          </p:cNvSpPr>
          <p:nvPr>
            <p:ph idx="1"/>
          </p:nvPr>
        </p:nvSpPr>
        <p:spPr>
          <a:xfrm>
            <a:off x="838200" y="1825625"/>
            <a:ext cx="11353800" cy="4351338"/>
          </a:xfrm>
        </p:spPr>
        <p:txBody>
          <a:bodyPr/>
          <a:lstStyle/>
          <a:p>
            <a:pPr marL="0" indent="0">
              <a:buNone/>
            </a:pPr>
            <a:r>
              <a:rPr lang="en-US" sz="4000" dirty="0">
                <a:solidFill>
                  <a:srgbClr val="0000FF"/>
                </a:solidFill>
              </a:rPr>
              <a:t>https://www.youtube.com/watch?v=ZILsLR3PH3Y</a:t>
            </a:r>
            <a:endParaRPr lang="en-US" sz="8000" dirty="0">
              <a:solidFill>
                <a:srgbClr val="0000FF"/>
              </a:solidFill>
            </a:endParaRPr>
          </a:p>
        </p:txBody>
      </p:sp>
      <p:sp>
        <p:nvSpPr>
          <p:cNvPr id="4" name="TextBox 3">
            <a:extLst>
              <a:ext uri="{FF2B5EF4-FFF2-40B4-BE49-F238E27FC236}">
                <a16:creationId xmlns:a16="http://schemas.microsoft.com/office/drawing/2014/main" id="{15E63F80-1899-1C4E-8D1F-592CF9421219}"/>
              </a:ext>
            </a:extLst>
          </p:cNvPr>
          <p:cNvSpPr txBox="1"/>
          <p:nvPr/>
        </p:nvSpPr>
        <p:spPr>
          <a:xfrm>
            <a:off x="11661913" y="2067339"/>
            <a:ext cx="184731" cy="369332"/>
          </a:xfrm>
          <a:prstGeom prst="rect">
            <a:avLst/>
          </a:prstGeom>
          <a:noFill/>
        </p:spPr>
        <p:txBody>
          <a:bodyPr wrap="none" rtlCol="0">
            <a:spAutoFit/>
          </a:bodyPr>
          <a:lstStyle/>
          <a:p>
            <a:endParaRPr lang="en-US"/>
          </a:p>
        </p:txBody>
      </p:sp>
      <p:sp>
        <p:nvSpPr>
          <p:cNvPr id="5" name="TextBox 4">
            <a:extLst>
              <a:ext uri="{FF2B5EF4-FFF2-40B4-BE49-F238E27FC236}">
                <a16:creationId xmlns:a16="http://schemas.microsoft.com/office/drawing/2014/main" id="{7AA6591E-4F08-DE45-940B-50B846FF9DF2}"/>
              </a:ext>
            </a:extLst>
          </p:cNvPr>
          <p:cNvSpPr txBox="1"/>
          <p:nvPr/>
        </p:nvSpPr>
        <p:spPr>
          <a:xfrm>
            <a:off x="11463131" y="208059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1159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around each other&#10;&#10;Description automatically generated">
            <a:extLst>
              <a:ext uri="{FF2B5EF4-FFF2-40B4-BE49-F238E27FC236}">
                <a16:creationId xmlns:a16="http://schemas.microsoft.com/office/drawing/2014/main" id="{5214727E-1E9E-D448-9D59-1BB905A27BEE}"/>
              </a:ext>
            </a:extLst>
          </p:cNvPr>
          <p:cNvPicPr>
            <a:picLocks noChangeAspect="1"/>
          </p:cNvPicPr>
          <p:nvPr/>
        </p:nvPicPr>
        <p:blipFill rotWithShape="1">
          <a:blip r:embed="rId2">
            <a:extLst>
              <a:ext uri="{28A0092B-C50C-407E-A947-70E740481C1C}">
                <a14:useLocalDpi xmlns:a14="http://schemas.microsoft.com/office/drawing/2010/main" val="0"/>
              </a:ext>
            </a:extLst>
          </a:blip>
          <a:srcRect t="10369" b="5361"/>
          <a:stretch/>
        </p:blipFill>
        <p:spPr>
          <a:xfrm>
            <a:off x="0" y="327388"/>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title"/>
          </p:nvPr>
        </p:nvSpPr>
        <p:spPr>
          <a:xfrm>
            <a:off x="-12499" y="1618945"/>
            <a:ext cx="5684108" cy="1718183"/>
          </a:xfrm>
          <a:ln>
            <a:solidFill>
              <a:schemeClr val="accent1"/>
            </a:solidFill>
          </a:ln>
        </p:spPr>
        <p:txBody>
          <a:bodyPr>
            <a:normAutofit/>
          </a:bodyPr>
          <a:lstStyle/>
          <a:p>
            <a:pPr algn="ctr"/>
            <a:r>
              <a:rPr lang="en-US" sz="4800" b="1" dirty="0">
                <a:ln>
                  <a:solidFill>
                    <a:schemeClr val="tx1"/>
                  </a:solidFill>
                </a:ln>
                <a:solidFill>
                  <a:schemeClr val="bg1"/>
                </a:solidFill>
                <a:effectLst>
                  <a:glow rad="139700">
                    <a:schemeClr val="tx1">
                      <a:alpha val="80000"/>
                    </a:schemeClr>
                  </a:glow>
                </a:effectLst>
                <a:latin typeface="+mn-lt"/>
              </a:rPr>
              <a:t>Acts:</a:t>
            </a:r>
            <a:br>
              <a:rPr lang="en-US" sz="4800" b="1" dirty="0">
                <a:ln>
                  <a:solidFill>
                    <a:schemeClr val="tx1"/>
                  </a:solidFill>
                </a:ln>
                <a:solidFill>
                  <a:schemeClr val="bg1"/>
                </a:solidFill>
                <a:effectLst>
                  <a:glow rad="139700">
                    <a:schemeClr val="tx1">
                      <a:alpha val="80000"/>
                    </a:schemeClr>
                  </a:glow>
                </a:effectLst>
                <a:latin typeface="+mn-lt"/>
              </a:rPr>
            </a:br>
            <a:r>
              <a:rPr lang="en-US" sz="4800" b="1" i="1" dirty="0">
                <a:ln>
                  <a:solidFill>
                    <a:schemeClr val="tx1"/>
                  </a:solidFill>
                </a:ln>
                <a:solidFill>
                  <a:schemeClr val="bg1"/>
                </a:solidFill>
                <a:effectLst>
                  <a:glow rad="139700">
                    <a:schemeClr val="tx1">
                      <a:alpha val="80000"/>
                    </a:schemeClr>
                  </a:glow>
                </a:effectLst>
                <a:latin typeface="+mn-lt"/>
              </a:rPr>
              <a:t>Becoming the Church</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0" y="3039763"/>
            <a:ext cx="6004673" cy="3818226"/>
          </a:xfrm>
        </p:spPr>
        <p:txBody>
          <a:bodyPr anchor="ctr">
            <a:normAutofit/>
          </a:bodyPr>
          <a:lstStyle/>
          <a:p>
            <a:r>
              <a:rPr lang="en-US" sz="3600" b="1" i="1" dirty="0">
                <a:effectLst/>
              </a:rPr>
              <a:t>Sundays @ Parkdale &amp; Zoom</a:t>
            </a:r>
          </a:p>
          <a:p>
            <a:r>
              <a:rPr lang="en-US" sz="3600" b="1" i="1" dirty="0"/>
              <a:t>New Groups in the fall</a:t>
            </a:r>
          </a:p>
          <a:p>
            <a:r>
              <a:rPr lang="en-US" sz="3600" b="1" i="1" dirty="0"/>
              <a:t>Giving online &amp; e-transfer</a:t>
            </a:r>
          </a:p>
          <a:p>
            <a:r>
              <a:rPr lang="en-US" sz="3600" b="1" i="1" dirty="0">
                <a:solidFill>
                  <a:srgbClr val="0000FF"/>
                </a:solidFill>
                <a:effectLst/>
              </a:rPr>
              <a:t>Parkdalechurch.ca</a:t>
            </a:r>
          </a:p>
          <a:p>
            <a:endParaRPr lang="en-US" i="1" dirty="0">
              <a:effectLst/>
            </a:endParaRPr>
          </a:p>
        </p:txBody>
      </p:sp>
    </p:spTree>
    <p:extLst>
      <p:ext uri="{BB962C8B-B14F-4D97-AF65-F5344CB8AC3E}">
        <p14:creationId xmlns:p14="http://schemas.microsoft.com/office/powerpoint/2010/main" val="3577144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E182-FAD7-47A0-82E9-FC43E48A833E}"/>
              </a:ext>
            </a:extLst>
          </p:cNvPr>
          <p:cNvSpPr>
            <a:spLocks noGrp="1"/>
          </p:cNvSpPr>
          <p:nvPr>
            <p:ph type="title"/>
          </p:nvPr>
        </p:nvSpPr>
        <p:spPr>
          <a:xfrm>
            <a:off x="655319" y="365125"/>
            <a:ext cx="6978909" cy="1023408"/>
          </a:xfrm>
        </p:spPr>
        <p:txBody>
          <a:bodyPr>
            <a:normAutofit/>
          </a:bodyPr>
          <a:lstStyle/>
          <a:p>
            <a:r>
              <a:rPr lang="en-US" sz="5400" b="1" dirty="0"/>
              <a:t>Membership @ Parkdale</a:t>
            </a:r>
          </a:p>
        </p:txBody>
      </p:sp>
      <p:sp>
        <p:nvSpPr>
          <p:cNvPr id="3" name="Content Placeholder 2">
            <a:extLst>
              <a:ext uri="{FF2B5EF4-FFF2-40B4-BE49-F238E27FC236}">
                <a16:creationId xmlns:a16="http://schemas.microsoft.com/office/drawing/2014/main" id="{4270253A-77EE-4802-B137-C98AC452E378}"/>
              </a:ext>
            </a:extLst>
          </p:cNvPr>
          <p:cNvSpPr>
            <a:spLocks noGrp="1"/>
          </p:cNvSpPr>
          <p:nvPr>
            <p:ph idx="1"/>
          </p:nvPr>
        </p:nvSpPr>
        <p:spPr>
          <a:xfrm>
            <a:off x="655318" y="1388533"/>
            <a:ext cx="10881361" cy="5469439"/>
          </a:xfrm>
        </p:spPr>
        <p:txBody>
          <a:bodyPr>
            <a:normAutofit fontScale="92500" lnSpcReduction="10000"/>
          </a:bodyPr>
          <a:lstStyle/>
          <a:p>
            <a:pPr marL="0" indent="0">
              <a:buNone/>
            </a:pPr>
            <a:r>
              <a:rPr lang="en-US" sz="3900" b="1" dirty="0"/>
              <a:t>Belonging</a:t>
            </a:r>
            <a:endParaRPr lang="en-US" sz="2600" b="1" dirty="0"/>
          </a:p>
          <a:p>
            <a:r>
              <a:rPr lang="en-US" sz="3000" dirty="0"/>
              <a:t>Through faith in Jesus, we become </a:t>
            </a:r>
            <a:br>
              <a:rPr lang="en-US" sz="3000" dirty="0"/>
            </a:br>
            <a:r>
              <a:rPr lang="en-US" sz="3000" u="sng" dirty="0"/>
              <a:t>children of God</a:t>
            </a:r>
            <a:r>
              <a:rPr lang="en-US" sz="3000" dirty="0"/>
              <a:t>, growing to become like Him </a:t>
            </a:r>
            <a:br>
              <a:rPr lang="en-US" sz="3000" dirty="0"/>
            </a:br>
            <a:r>
              <a:rPr lang="en-US" sz="3000" dirty="0"/>
              <a:t>(</a:t>
            </a:r>
            <a:r>
              <a:rPr lang="en-US" sz="3000" dirty="0">
                <a:solidFill>
                  <a:srgbClr val="C00000"/>
                </a:solidFill>
              </a:rPr>
              <a:t>John 1:12; 1 John 3:1-3</a:t>
            </a:r>
            <a:r>
              <a:rPr lang="en-US" sz="3000" dirty="0"/>
              <a:t>)</a:t>
            </a:r>
          </a:p>
          <a:p>
            <a:r>
              <a:rPr lang="en-US" sz="3000" dirty="0"/>
              <a:t>And, as members of His </a:t>
            </a:r>
            <a:r>
              <a:rPr lang="en-US" sz="3000" u="sng" dirty="0"/>
              <a:t>worldwide family</a:t>
            </a:r>
            <a:r>
              <a:rPr lang="en-US" sz="3000" dirty="0"/>
              <a:t>, we are </a:t>
            </a:r>
            <a:br>
              <a:rPr lang="en-US" sz="3000" dirty="0"/>
            </a:br>
            <a:r>
              <a:rPr lang="en-US" sz="3000" dirty="0"/>
              <a:t>called to love one another in unity (</a:t>
            </a:r>
            <a:r>
              <a:rPr lang="en-US" sz="3000" dirty="0">
                <a:solidFill>
                  <a:srgbClr val="C00000"/>
                </a:solidFill>
              </a:rPr>
              <a:t>John 13:34-35, </a:t>
            </a:r>
            <a:br>
              <a:rPr lang="en-US" sz="3000" dirty="0">
                <a:solidFill>
                  <a:srgbClr val="C00000"/>
                </a:solidFill>
              </a:rPr>
            </a:br>
            <a:r>
              <a:rPr lang="en-US" sz="3000" dirty="0">
                <a:solidFill>
                  <a:srgbClr val="C00000"/>
                </a:solidFill>
              </a:rPr>
              <a:t>John 17:20-23</a:t>
            </a:r>
            <a:r>
              <a:rPr lang="en-US" sz="3000" dirty="0"/>
              <a:t>)</a:t>
            </a:r>
          </a:p>
          <a:p>
            <a:r>
              <a:rPr lang="en-US" sz="3000" dirty="0"/>
              <a:t>Like parts of a body, we </a:t>
            </a:r>
            <a:r>
              <a:rPr lang="en-US" sz="3000" u="sng" dirty="0"/>
              <a:t>belong to each other</a:t>
            </a:r>
            <a:r>
              <a:rPr lang="en-US" sz="3000" dirty="0"/>
              <a:t>, </a:t>
            </a:r>
            <a:br>
              <a:rPr lang="en-US" sz="3000" dirty="0"/>
            </a:br>
            <a:r>
              <a:rPr lang="en-US" sz="3000" dirty="0"/>
              <a:t>and are given unique gifts to serve one another (</a:t>
            </a:r>
            <a:r>
              <a:rPr lang="en-US" sz="3000" dirty="0">
                <a:solidFill>
                  <a:srgbClr val="C00000"/>
                </a:solidFill>
              </a:rPr>
              <a:t>Romans 12:4-6</a:t>
            </a:r>
            <a:r>
              <a:rPr lang="en-US" sz="3000" dirty="0"/>
              <a:t>)</a:t>
            </a:r>
          </a:p>
          <a:p>
            <a:r>
              <a:rPr lang="en-US" sz="3000" u="sng" dirty="0"/>
              <a:t>Leaders</a:t>
            </a:r>
            <a:r>
              <a:rPr lang="en-US" sz="3000" dirty="0"/>
              <a:t> are given responsibility to care for the church, </a:t>
            </a:r>
            <a:br>
              <a:rPr lang="en-US" sz="3000" dirty="0"/>
            </a:br>
            <a:r>
              <a:rPr lang="en-US" sz="3000" dirty="0"/>
              <a:t>and need our prayerful, practical support (</a:t>
            </a:r>
            <a:r>
              <a:rPr lang="en-US" sz="3000" dirty="0">
                <a:solidFill>
                  <a:srgbClr val="C00000"/>
                </a:solidFill>
              </a:rPr>
              <a:t>Hebrews 13:17</a:t>
            </a:r>
            <a:r>
              <a:rPr lang="en-US" sz="3000" dirty="0"/>
              <a:t>)</a:t>
            </a:r>
          </a:p>
          <a:p>
            <a:pPr marL="0" indent="0">
              <a:buNone/>
            </a:pPr>
            <a:r>
              <a:rPr lang="en-US" sz="3200" b="1" dirty="0"/>
              <a:t>We </a:t>
            </a:r>
            <a:r>
              <a:rPr lang="en-US" sz="3200" b="1" u="sng" dirty="0"/>
              <a:t>belong</a:t>
            </a:r>
            <a:r>
              <a:rPr lang="en-US" sz="3200" b="1" dirty="0"/>
              <a:t> to God’s worldwide church</a:t>
            </a:r>
            <a:br>
              <a:rPr lang="en-US" sz="3200" b="1" dirty="0"/>
            </a:br>
            <a:r>
              <a:rPr lang="en-US" sz="3200" b="1" dirty="0"/>
              <a:t>…but to which local church am I </a:t>
            </a:r>
            <a:r>
              <a:rPr lang="en-US" sz="3200" b="1" u="sng" dirty="0"/>
              <a:t>responsible</a:t>
            </a:r>
            <a:r>
              <a:rPr lang="en-US" sz="3200" b="1" dirty="0"/>
              <a:t>?</a:t>
            </a:r>
          </a:p>
        </p:txBody>
      </p:sp>
      <p:pic>
        <p:nvPicPr>
          <p:cNvPr id="5" name="Picture 4" descr="A sign on the side of a building&#10;&#10;Description automatically generated">
            <a:extLst>
              <a:ext uri="{FF2B5EF4-FFF2-40B4-BE49-F238E27FC236}">
                <a16:creationId xmlns:a16="http://schemas.microsoft.com/office/drawing/2014/main" id="{DFCA3F55-7E1E-4869-97FE-038E0E316F5F}"/>
              </a:ext>
            </a:extLst>
          </p:cNvPr>
          <p:cNvPicPr>
            <a:picLocks noChangeAspect="1"/>
          </p:cNvPicPr>
          <p:nvPr/>
        </p:nvPicPr>
        <p:blipFill rotWithShape="1">
          <a:blip r:embed="rId2">
            <a:extLst>
              <a:ext uri="{28A0092B-C50C-407E-A947-70E740481C1C}">
                <a14:useLocalDpi xmlns:a14="http://schemas.microsoft.com/office/drawing/2010/main" val="0"/>
              </a:ext>
            </a:extLst>
          </a:blip>
          <a:srcRect b="1962"/>
          <a:stretch/>
        </p:blipFill>
        <p:spPr>
          <a:xfrm>
            <a:off x="8232641" y="11"/>
            <a:ext cx="3959357" cy="4301056"/>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05591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E182-FAD7-47A0-82E9-FC43E48A833E}"/>
              </a:ext>
            </a:extLst>
          </p:cNvPr>
          <p:cNvSpPr>
            <a:spLocks noGrp="1"/>
          </p:cNvSpPr>
          <p:nvPr>
            <p:ph type="title"/>
          </p:nvPr>
        </p:nvSpPr>
        <p:spPr>
          <a:xfrm>
            <a:off x="838200" y="18255"/>
            <a:ext cx="10515600" cy="1325563"/>
          </a:xfrm>
        </p:spPr>
        <p:txBody>
          <a:bodyPr/>
          <a:lstStyle/>
          <a:p>
            <a:r>
              <a:rPr lang="en-US" sz="5400" b="1" dirty="0"/>
              <a:t>Membership @ Parkdale</a:t>
            </a:r>
          </a:p>
        </p:txBody>
      </p:sp>
      <p:sp>
        <p:nvSpPr>
          <p:cNvPr id="3" name="Content Placeholder 2">
            <a:extLst>
              <a:ext uri="{FF2B5EF4-FFF2-40B4-BE49-F238E27FC236}">
                <a16:creationId xmlns:a16="http://schemas.microsoft.com/office/drawing/2014/main" id="{4270253A-77EE-4802-B137-C98AC452E378}"/>
              </a:ext>
            </a:extLst>
          </p:cNvPr>
          <p:cNvSpPr>
            <a:spLocks noGrp="1"/>
          </p:cNvSpPr>
          <p:nvPr>
            <p:ph idx="1"/>
          </p:nvPr>
        </p:nvSpPr>
        <p:spPr>
          <a:xfrm>
            <a:off x="838200" y="1219200"/>
            <a:ext cx="10515600" cy="4957763"/>
          </a:xfrm>
        </p:spPr>
        <p:txBody>
          <a:bodyPr/>
          <a:lstStyle/>
          <a:p>
            <a:pPr marL="0" indent="0">
              <a:buNone/>
            </a:pPr>
            <a:r>
              <a:rPr lang="en-US" sz="3600" b="1" dirty="0"/>
              <a:t>Committing</a:t>
            </a:r>
          </a:p>
          <a:p>
            <a:r>
              <a:rPr lang="en-US" dirty="0"/>
              <a:t>Choosing a “home church” and getting </a:t>
            </a:r>
            <a:r>
              <a:rPr lang="en-US" u="sng" dirty="0"/>
              <a:t>involved</a:t>
            </a:r>
          </a:p>
          <a:p>
            <a:r>
              <a:rPr lang="en-US" dirty="0"/>
              <a:t>Accepting </a:t>
            </a:r>
            <a:r>
              <a:rPr lang="en-US" u="sng" dirty="0"/>
              <a:t>mutual responsibility </a:t>
            </a:r>
            <a:r>
              <a:rPr lang="en-US" dirty="0"/>
              <a:t>– to serve, </a:t>
            </a:r>
            <a:br>
              <a:rPr lang="en-US" dirty="0"/>
            </a:br>
            <a:r>
              <a:rPr lang="en-US" dirty="0"/>
              <a:t>care, and contribute according to your gifts</a:t>
            </a:r>
          </a:p>
          <a:p>
            <a:r>
              <a:rPr lang="en-US" dirty="0"/>
              <a:t>Accepting </a:t>
            </a:r>
            <a:r>
              <a:rPr lang="en-US" u="sng" dirty="0"/>
              <a:t>mutual authority </a:t>
            </a:r>
            <a:r>
              <a:rPr lang="en-US" dirty="0"/>
              <a:t>– supporting leaders, </a:t>
            </a:r>
            <a:br>
              <a:rPr lang="en-US" dirty="0"/>
            </a:br>
            <a:r>
              <a:rPr lang="en-US" dirty="0"/>
              <a:t>participating by voting &amp; holding leadership positions</a:t>
            </a:r>
            <a:endParaRPr lang="en-US" sz="3600" dirty="0"/>
          </a:p>
          <a:p>
            <a:pPr marL="0" indent="0">
              <a:buNone/>
            </a:pPr>
            <a:r>
              <a:rPr lang="en-US" sz="3600" b="1" dirty="0"/>
              <a:t>Steps</a:t>
            </a:r>
          </a:p>
          <a:p>
            <a:r>
              <a:rPr lang="en-US" dirty="0"/>
              <a:t>Attending a </a:t>
            </a:r>
            <a:r>
              <a:rPr lang="en-US" u="sng" dirty="0"/>
              <a:t>membership class </a:t>
            </a:r>
            <a:r>
              <a:rPr lang="en-US" dirty="0"/>
              <a:t>to understand our beliefs, </a:t>
            </a:r>
            <a:br>
              <a:rPr lang="en-US" dirty="0"/>
            </a:br>
            <a:r>
              <a:rPr lang="en-US" dirty="0"/>
              <a:t>history and practices</a:t>
            </a:r>
          </a:p>
          <a:p>
            <a:r>
              <a:rPr lang="en-US" dirty="0"/>
              <a:t>Sharing your </a:t>
            </a:r>
            <a:r>
              <a:rPr lang="en-US" u="sng" dirty="0"/>
              <a:t>testimony</a:t>
            </a:r>
            <a:r>
              <a:rPr lang="en-US" dirty="0"/>
              <a:t> to indicate your faith in Christ</a:t>
            </a:r>
          </a:p>
          <a:p>
            <a:r>
              <a:rPr lang="en-US" dirty="0"/>
              <a:t>Being officially </a:t>
            </a:r>
            <a:r>
              <a:rPr lang="en-US" u="sng" dirty="0"/>
              <a:t>welcomed</a:t>
            </a:r>
            <a:r>
              <a:rPr lang="en-US" dirty="0"/>
              <a:t> by the church family</a:t>
            </a:r>
          </a:p>
          <a:p>
            <a:pPr marL="0" indent="0">
              <a:buNone/>
            </a:pPr>
            <a:endParaRPr lang="en-US" sz="3600" dirty="0"/>
          </a:p>
        </p:txBody>
      </p:sp>
      <p:pic>
        <p:nvPicPr>
          <p:cNvPr id="5" name="Picture 4" descr="A sign on the side of a building&#10;&#10;Description automatically generated">
            <a:extLst>
              <a:ext uri="{FF2B5EF4-FFF2-40B4-BE49-F238E27FC236}">
                <a16:creationId xmlns:a16="http://schemas.microsoft.com/office/drawing/2014/main" id="{FEBBA1CA-C60F-49D2-B75B-A7068704DA12}"/>
              </a:ext>
            </a:extLst>
          </p:cNvPr>
          <p:cNvPicPr>
            <a:picLocks noChangeAspect="1"/>
          </p:cNvPicPr>
          <p:nvPr/>
        </p:nvPicPr>
        <p:blipFill rotWithShape="1">
          <a:blip r:embed="rId2">
            <a:extLst>
              <a:ext uri="{28A0092B-C50C-407E-A947-70E740481C1C}">
                <a14:useLocalDpi xmlns:a14="http://schemas.microsoft.com/office/drawing/2010/main" val="0"/>
              </a:ext>
            </a:extLst>
          </a:blip>
          <a:srcRect b="1962"/>
          <a:stretch/>
        </p:blipFill>
        <p:spPr>
          <a:xfrm>
            <a:off x="7889711" y="11"/>
            <a:ext cx="4302287" cy="4673582"/>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185882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99" y="0"/>
            <a:ext cx="10668350" cy="6867750"/>
          </a:xfrm>
          <a:prstGeom prst="rect">
            <a:avLst/>
          </a:prstGeom>
        </p:spPr>
      </p:pic>
    </p:spTree>
    <p:extLst>
      <p:ext uri="{BB962C8B-B14F-4D97-AF65-F5344CB8AC3E}">
        <p14:creationId xmlns:p14="http://schemas.microsoft.com/office/powerpoint/2010/main" val="401993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095E159E-93CC-4F4E-854F-A73189132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5987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A9F63-BD83-4744-9C1B-FC8360C70D5D}"/>
              </a:ext>
            </a:extLst>
          </p:cNvPr>
          <p:cNvSpPr>
            <a:spLocks noGrp="1"/>
          </p:cNvSpPr>
          <p:nvPr>
            <p:ph type="title"/>
          </p:nvPr>
        </p:nvSpPr>
        <p:spPr>
          <a:xfrm>
            <a:off x="1166648" y="679927"/>
            <a:ext cx="5064470" cy="2270664"/>
          </a:xfrm>
        </p:spPr>
        <p:txBody>
          <a:bodyPr>
            <a:normAutofit/>
          </a:bodyPr>
          <a:lstStyle/>
          <a:p>
            <a:r>
              <a:rPr lang="en-US" sz="6000" b="1" dirty="0"/>
              <a:t>1 Timothy 2:1-6</a:t>
            </a:r>
          </a:p>
        </p:txBody>
      </p:sp>
      <p:sp>
        <p:nvSpPr>
          <p:cNvPr id="141" name="Rectangle 140">
            <a:extLst>
              <a:ext uri="{FF2B5EF4-FFF2-40B4-BE49-F238E27FC236}">
                <a16:creationId xmlns:a16="http://schemas.microsoft.com/office/drawing/2014/main" id="{BF647E38-F93D-4661-8D77-CE13EEB65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8224D79E-4C7E-4A03-BC98-C11627ED47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44" name="Rectangle 64">
              <a:extLst>
                <a:ext uri="{FF2B5EF4-FFF2-40B4-BE49-F238E27FC236}">
                  <a16:creationId xmlns:a16="http://schemas.microsoft.com/office/drawing/2014/main" id="{84226CB9-AAE1-46B6-9936-1C5F16126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8D742D28-AF83-4049-B1E5-3B8C63FC7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92B66613-362C-4881-A297-73A6D9862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C095AE55-BD70-4677-8988-688DFA3A5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53FC3E90-8A63-4152-92ED-8196DCBEB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09E194FA-170D-410B-980F-656A0C00D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6C46A6E9-2503-4458-B643-A704F1D4B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90039F9D-222F-4D8E-B502-543BEEFCFC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1543C8F8-F06A-4F56-A1C8-380B309B95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6E87739D-1D42-42FA-9790-B7DF61CBF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05029ACE-6799-4197-873B-B5F61B9655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D9A3E88D-C7C3-4426-8069-D642CD117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2125D27B-B124-4B5D-9CC1-169BF2A99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E087664C-11B9-4631-ABF5-940AE79E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C6EE431E-21F6-422E-94B7-5CD5980E4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D7A3CEC9-DFB6-43FE-9CC5-DDA19B5A3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id="{C79ADC73-1C5F-4F12-A3A1-C0BCE82A22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id="{C20130EC-78F4-42AA-9E20-2D0F481F5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64">
              <a:extLst>
                <a:ext uri="{FF2B5EF4-FFF2-40B4-BE49-F238E27FC236}">
                  <a16:creationId xmlns:a16="http://schemas.microsoft.com/office/drawing/2014/main" id="{6353D739-20D4-4D5A-9A57-707C5AD88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66">
              <a:extLst>
                <a:ext uri="{FF2B5EF4-FFF2-40B4-BE49-F238E27FC236}">
                  <a16:creationId xmlns:a16="http://schemas.microsoft.com/office/drawing/2014/main" id="{348A8E3F-A128-4F3D-926C-77185809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2" name="Picture 4" descr="B.C. Election 2020: Leaders of B.C.'s three biggest parties take part in  CKNW radio debate | Vancouver Sun">
            <a:extLst>
              <a:ext uri="{FF2B5EF4-FFF2-40B4-BE49-F238E27FC236}">
                <a16:creationId xmlns:a16="http://schemas.microsoft.com/office/drawing/2014/main" id="{D29228A2-F591-4F40-BBAD-10CAC44CFD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10" r="-2" b="16587"/>
          <a:stretch/>
        </p:blipFill>
        <p:spPr bwMode="auto">
          <a:xfrm>
            <a:off x="6606643" y="10"/>
            <a:ext cx="5585357" cy="3233973"/>
          </a:xfrm>
          <a:prstGeom prst="rect">
            <a:avLst/>
          </a:prstGeom>
          <a:noFill/>
          <a:extLst>
            <a:ext uri="{909E8E84-426E-40DD-AFC4-6F175D3DCCD1}">
              <a14:hiddenFill xmlns:a14="http://schemas.microsoft.com/office/drawing/2010/main">
                <a:solidFill>
                  <a:srgbClr val="FFFFFF"/>
                </a:solidFill>
              </a14:hiddenFill>
            </a:ext>
          </a:extLst>
        </p:spPr>
      </p:pic>
      <p:sp>
        <p:nvSpPr>
          <p:cNvPr id="165" name="Rectangle 164">
            <a:extLst>
              <a:ext uri="{FF2B5EF4-FFF2-40B4-BE49-F238E27FC236}">
                <a16:creationId xmlns:a16="http://schemas.microsoft.com/office/drawing/2014/main" id="{D6C80E47-971C-437F-B030-191115B01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2"/>
            <a:ext cx="606972" cy="3624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4F6795B-7789-4C9E-9FC7-D1F43D344AB4}"/>
              </a:ext>
            </a:extLst>
          </p:cNvPr>
          <p:cNvSpPr>
            <a:spLocks noGrp="1"/>
          </p:cNvSpPr>
          <p:nvPr>
            <p:ph idx="1"/>
          </p:nvPr>
        </p:nvSpPr>
        <p:spPr>
          <a:xfrm>
            <a:off x="1166648" y="3233982"/>
            <a:ext cx="10350063" cy="3624008"/>
          </a:xfrm>
        </p:spPr>
        <p:txBody>
          <a:bodyPr anchor="ctr">
            <a:normAutofit lnSpcReduction="10000"/>
          </a:bodyPr>
          <a:lstStyle/>
          <a:p>
            <a:pPr marL="0" indent="0">
              <a:buNone/>
            </a:pPr>
            <a:r>
              <a:rPr lang="en-US" b="0" i="1" dirty="0">
                <a:effectLst/>
              </a:rPr>
              <a:t>I urge, then, first of all, that petitions, prayers, intercession and thanksgiving be made </a:t>
            </a:r>
            <a:r>
              <a:rPr lang="en-US" b="1" i="1" u="sng" dirty="0">
                <a:effectLst/>
              </a:rPr>
              <a:t>for all people</a:t>
            </a:r>
            <a:r>
              <a:rPr lang="en-US" b="0" i="1" dirty="0">
                <a:effectLst/>
              </a:rPr>
              <a:t> - for kings and all those in authority, that we may live peaceful and quiet lives in all godliness and holiness. </a:t>
            </a:r>
          </a:p>
          <a:p>
            <a:pPr marL="0" indent="0">
              <a:buNone/>
            </a:pPr>
            <a:r>
              <a:rPr lang="en-US" b="0" i="1" dirty="0">
                <a:effectLst/>
              </a:rPr>
              <a:t>This is good, and pleases God our Savior, who </a:t>
            </a:r>
            <a:r>
              <a:rPr lang="en-US" b="1" i="1" u="sng" dirty="0">
                <a:effectLst/>
              </a:rPr>
              <a:t>wants all people </a:t>
            </a:r>
            <a:r>
              <a:rPr lang="en-US" b="0" i="1" dirty="0">
                <a:effectLst/>
              </a:rPr>
              <a:t>to be saved and to come to a knowledge of the truth. For there is one God and one mediator between God and mankind, the man Christ Jesus, who gave himself as a ransom </a:t>
            </a:r>
            <a:r>
              <a:rPr lang="en-US" b="1" i="1" u="sng" dirty="0">
                <a:effectLst/>
              </a:rPr>
              <a:t>for all people</a:t>
            </a:r>
            <a:r>
              <a:rPr lang="en-US" b="0" i="1" dirty="0">
                <a:effectLst/>
              </a:rPr>
              <a:t>. This has now been witnessed to at the proper time.</a:t>
            </a:r>
            <a:endParaRPr lang="en-US" i="1" dirty="0"/>
          </a:p>
        </p:txBody>
      </p:sp>
    </p:spTree>
    <p:extLst>
      <p:ext uri="{BB962C8B-B14F-4D97-AF65-F5344CB8AC3E}">
        <p14:creationId xmlns:p14="http://schemas.microsoft.com/office/powerpoint/2010/main" val="293661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7" name="Rectangle 135">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18" name="Group 137">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9"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1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2"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5"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6"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8"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9"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0"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1"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6"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7"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3314" name="Title 1"/>
          <p:cNvSpPr>
            <a:spLocks noGrp="1"/>
          </p:cNvSpPr>
          <p:nvPr>
            <p:ph type="title"/>
          </p:nvPr>
        </p:nvSpPr>
        <p:spPr>
          <a:xfrm>
            <a:off x="356127" y="5058957"/>
            <a:ext cx="11377612" cy="1810251"/>
          </a:xfrm>
        </p:spPr>
        <p:txBody>
          <a:bodyPr vert="horz" lIns="91440" tIns="45720" rIns="91440" bIns="45720" rtlCol="0" anchor="ctr">
            <a:noAutofit/>
          </a:bodyPr>
          <a:lstStyle/>
          <a:p>
            <a:pPr algn="ctr" eaLnBrk="1" hangingPunct="1">
              <a:defRPr/>
            </a:pPr>
            <a:r>
              <a:rPr lang="en-US" altLang="en-US" sz="4800" b="1" kern="1200" dirty="0">
                <a:solidFill>
                  <a:schemeClr val="bg1"/>
                </a:solidFill>
                <a:effectLst>
                  <a:glow>
                    <a:schemeClr val="bg1"/>
                  </a:glow>
                  <a:outerShdw blurRad="38100" dist="38100" dir="2700000" algn="tl">
                    <a:schemeClr val="tx1"/>
                  </a:outerShdw>
                </a:effectLst>
                <a:latin typeface="+mn-lt"/>
                <a:ea typeface="+mj-ea"/>
                <a:cs typeface="+mj-cs"/>
              </a:rPr>
              <a:t>Kids’ Minute:</a:t>
            </a:r>
            <a:br>
              <a:rPr lang="en-US" altLang="en-US" sz="4000" b="1" kern="1200" dirty="0">
                <a:solidFill>
                  <a:schemeClr val="bg1"/>
                </a:solidFill>
                <a:effectLst>
                  <a:glow>
                    <a:schemeClr val="bg1"/>
                  </a:glow>
                  <a:outerShdw blurRad="38100" dist="38100" dir="2700000" algn="tl">
                    <a:schemeClr val="tx1"/>
                  </a:outerShdw>
                </a:effectLst>
                <a:latin typeface="+mn-lt"/>
                <a:ea typeface="+mj-ea"/>
                <a:cs typeface="+mj-cs"/>
              </a:rPr>
            </a:br>
            <a:r>
              <a:rPr lang="en-US" altLang="en-US" b="1" i="1" dirty="0">
                <a:solidFill>
                  <a:schemeClr val="accent1">
                    <a:lumMod val="60000"/>
                    <a:lumOff val="40000"/>
                  </a:schemeClr>
                </a:solidFill>
                <a:effectLst>
                  <a:glow>
                    <a:schemeClr val="bg1"/>
                  </a:glow>
                  <a:outerShdw blurRad="38100" dist="38100" dir="2700000" algn="tl">
                    <a:schemeClr val="tx1"/>
                  </a:outerShdw>
                </a:effectLst>
                <a:latin typeface="+mn-lt"/>
              </a:rPr>
              <a:t>Find the activity sheet on the website!</a:t>
            </a:r>
            <a:endParaRPr lang="en-US" altLang="en-US" sz="4000" b="1" i="1" kern="1200" dirty="0">
              <a:solidFill>
                <a:schemeClr val="bg1"/>
              </a:solidFill>
              <a:effectLst>
                <a:glow>
                  <a:schemeClr val="bg1"/>
                </a:glow>
                <a:outerShdw blurRad="38100" dist="38100" dir="2700000" algn="tl">
                  <a:schemeClr val="tx1"/>
                </a:outerShdw>
              </a:effectLst>
              <a:latin typeface="+mn-lt"/>
              <a:ea typeface="+mj-ea"/>
              <a:cs typeface="+mj-cs"/>
            </a:endParaRPr>
          </a:p>
        </p:txBody>
      </p:sp>
      <p:sp>
        <p:nvSpPr>
          <p:cNvPr id="159" name="Freeform: Shape 158">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dirty="0"/>
          </a:p>
        </p:txBody>
      </p:sp>
      <p:pic>
        <p:nvPicPr>
          <p:cNvPr id="9220" name="Picture 9" descr="Image result for kids jesu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3467" y="1003960"/>
            <a:ext cx="10914060" cy="31105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E0C1-A0EF-49A9-BC6D-F4A33043C8DF}"/>
              </a:ext>
            </a:extLst>
          </p:cNvPr>
          <p:cNvSpPr>
            <a:spLocks noGrp="1"/>
          </p:cNvSpPr>
          <p:nvPr>
            <p:ph type="title"/>
          </p:nvPr>
        </p:nvSpPr>
        <p:spPr>
          <a:xfrm>
            <a:off x="425531" y="272347"/>
            <a:ext cx="5127775" cy="3156653"/>
          </a:xfrm>
        </p:spPr>
        <p:txBody>
          <a:bodyPr vert="horz" lIns="91440" tIns="45720" rIns="91440" bIns="45720" rtlCol="0" anchor="t">
            <a:normAutofit/>
          </a:bodyPr>
          <a:lstStyle/>
          <a:p>
            <a:pPr eaLnBrk="1" hangingPunct="1"/>
            <a:r>
              <a:rPr lang="en-US" sz="5400" b="1" dirty="0">
                <a:effectLst>
                  <a:glow rad="127000">
                    <a:schemeClr val="bg1">
                      <a:alpha val="80000"/>
                    </a:schemeClr>
                  </a:glow>
                </a:effectLst>
                <a:ea typeface="+mj-ea"/>
                <a:cs typeface="+mj-cs"/>
              </a:rPr>
              <a:t>Samaritan’s Purse Shoeboxes:</a:t>
            </a:r>
            <a:br>
              <a:rPr lang="en-US" sz="5400" b="1" dirty="0">
                <a:effectLst>
                  <a:glow rad="127000">
                    <a:schemeClr val="bg1">
                      <a:alpha val="80000"/>
                    </a:schemeClr>
                  </a:glow>
                </a:effectLst>
                <a:ea typeface="+mj-ea"/>
                <a:cs typeface="+mj-cs"/>
              </a:rPr>
            </a:br>
            <a:r>
              <a:rPr lang="en-US" sz="5400" b="1" i="1" dirty="0">
                <a:solidFill>
                  <a:srgbClr val="FF0000"/>
                </a:solidFill>
                <a:effectLst>
                  <a:glow rad="127000">
                    <a:schemeClr val="bg1">
                      <a:alpha val="80000"/>
                    </a:schemeClr>
                  </a:glow>
                </a:effectLst>
                <a:ea typeface="+mj-ea"/>
                <a:cs typeface="+mj-cs"/>
              </a:rPr>
              <a:t>Operation</a:t>
            </a:r>
            <a:r>
              <a:rPr lang="en-US" sz="5400" b="1" i="1" dirty="0">
                <a:solidFill>
                  <a:srgbClr val="00CC00"/>
                </a:solidFill>
                <a:effectLst>
                  <a:glow rad="127000">
                    <a:schemeClr val="bg1">
                      <a:alpha val="80000"/>
                    </a:schemeClr>
                  </a:glow>
                </a:effectLst>
                <a:ea typeface="+mj-ea"/>
                <a:cs typeface="+mj-cs"/>
              </a:rPr>
              <a:t> </a:t>
            </a:r>
            <a:br>
              <a:rPr lang="en-US" sz="5400" b="1" i="1" dirty="0">
                <a:solidFill>
                  <a:srgbClr val="00CC00"/>
                </a:solidFill>
                <a:effectLst>
                  <a:glow rad="127000">
                    <a:schemeClr val="bg1">
                      <a:alpha val="80000"/>
                    </a:schemeClr>
                  </a:glow>
                </a:effectLst>
                <a:ea typeface="+mj-ea"/>
                <a:cs typeface="+mj-cs"/>
              </a:rPr>
            </a:br>
            <a:r>
              <a:rPr lang="en-US" sz="5400" b="1" i="1" dirty="0">
                <a:solidFill>
                  <a:srgbClr val="00CC00"/>
                </a:solidFill>
                <a:effectLst>
                  <a:glow rad="127000">
                    <a:schemeClr val="bg1">
                      <a:alpha val="80000"/>
                    </a:schemeClr>
                  </a:glow>
                </a:effectLst>
                <a:ea typeface="+mj-ea"/>
                <a:cs typeface="+mj-cs"/>
              </a:rPr>
              <a:t>Christmas Child </a:t>
            </a:r>
          </a:p>
        </p:txBody>
      </p:sp>
      <p:sp>
        <p:nvSpPr>
          <p:cNvPr id="3" name="Content Placeholder 2">
            <a:extLst>
              <a:ext uri="{FF2B5EF4-FFF2-40B4-BE49-F238E27FC236}">
                <a16:creationId xmlns:a16="http://schemas.microsoft.com/office/drawing/2014/main" id="{17EEA5CB-255C-4C2C-B5AF-9EA1EEDA5D42}"/>
              </a:ext>
            </a:extLst>
          </p:cNvPr>
          <p:cNvSpPr>
            <a:spLocks noGrp="1"/>
          </p:cNvSpPr>
          <p:nvPr>
            <p:ph idx="1"/>
          </p:nvPr>
        </p:nvSpPr>
        <p:spPr>
          <a:xfrm>
            <a:off x="261757" y="3215299"/>
            <a:ext cx="5595554" cy="972180"/>
          </a:xfrm>
        </p:spPr>
        <p:txBody>
          <a:bodyPr vert="horz" lIns="91440" tIns="45720" rIns="91440" bIns="45720" rtlCol="0" anchor="b">
            <a:normAutofit/>
          </a:bodyPr>
          <a:lstStyle/>
          <a:p>
            <a:pPr marL="0" indent="0" eaLnBrk="1" hangingPunct="1">
              <a:buNone/>
            </a:pPr>
            <a:r>
              <a:rPr lang="en-US" sz="3200" dirty="0">
                <a:ea typeface="+mn-ea"/>
                <a:cs typeface="+mn-cs"/>
                <a:hlinkClick r:id="rId2"/>
              </a:rPr>
              <a:t>https://youtu.be/pmbp0xr7HVk</a:t>
            </a:r>
            <a:endParaRPr lang="en-US" sz="3200" dirty="0">
              <a:ea typeface="+mn-ea"/>
              <a:cs typeface="+mn-cs"/>
            </a:endParaRPr>
          </a:p>
        </p:txBody>
      </p:sp>
      <p:pic>
        <p:nvPicPr>
          <p:cNvPr id="1026" name="Picture 2" descr="OCC - EBC Weekday Preschool">
            <a:extLst>
              <a:ext uri="{FF2B5EF4-FFF2-40B4-BE49-F238E27FC236}">
                <a16:creationId xmlns:a16="http://schemas.microsoft.com/office/drawing/2014/main" id="{8CD1AF0E-5E7E-40BF-AB07-BF117CEFD2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009" b="-2"/>
          <a:stretch/>
        </p:blipFill>
        <p:spPr bwMode="auto">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102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1306</Words>
  <Application>Microsoft Office PowerPoint</Application>
  <PresentationFormat>Widescreen</PresentationFormat>
  <Paragraphs>66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Times New Roman</vt:lpstr>
      <vt:lpstr>Office Theme</vt:lpstr>
      <vt:lpstr>PowerPoint Presentation</vt:lpstr>
      <vt:lpstr>Oh How Good It Is</vt:lpstr>
      <vt:lpstr>Acts: Becoming the Church</vt:lpstr>
      <vt:lpstr>Membership @ Parkdale</vt:lpstr>
      <vt:lpstr>Membership @ Parkdale</vt:lpstr>
      <vt:lpstr>PowerPoint Presentation</vt:lpstr>
      <vt:lpstr>1 Timothy 2:1-6</vt:lpstr>
      <vt:lpstr>Kids’ Minute: Find the activity sheet on the website!</vt:lpstr>
      <vt:lpstr>Samaritan’s Purse Shoeboxes: Operation  Christmas Child </vt:lpstr>
      <vt:lpstr>Discussion Question</vt:lpstr>
      <vt:lpstr>Acts 21:1-6</vt:lpstr>
      <vt:lpstr>Acts 21:7-11</vt:lpstr>
      <vt:lpstr>Acts 21:12-14</vt:lpstr>
      <vt:lpstr>Living with Purpose:  Ready for Anything </vt:lpstr>
      <vt:lpstr>A Life Well Spent</vt:lpstr>
      <vt:lpstr>Romans 11:25-32 (NIV)</vt:lpstr>
      <vt:lpstr>Romans 11:32-36 (NIV)</vt:lpstr>
      <vt:lpstr>PowerPoint Presentation</vt:lpstr>
      <vt:lpstr>Today I Choose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Stewart</dc:creator>
  <cp:lastModifiedBy>Tim Stewart</cp:lastModifiedBy>
  <cp:revision>1</cp:revision>
  <dcterms:created xsi:type="dcterms:W3CDTF">2020-10-16T23:29:21Z</dcterms:created>
  <dcterms:modified xsi:type="dcterms:W3CDTF">2020-10-16T23:30:48Z</dcterms:modified>
</cp:coreProperties>
</file>