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30" r:id="rId1"/>
  </p:sldMasterIdLst>
  <p:sldIdLst>
    <p:sldId id="1105" r:id="rId2"/>
    <p:sldId id="2663" r:id="rId3"/>
    <p:sldId id="2667" r:id="rId4"/>
    <p:sldId id="2628" r:id="rId5"/>
    <p:sldId id="2666" r:id="rId6"/>
    <p:sldId id="2630" r:id="rId7"/>
    <p:sldId id="2665" r:id="rId8"/>
    <p:sldId id="2276" r:id="rId9"/>
    <p:sldId id="1767" r:id="rId10"/>
    <p:sldId id="2664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0184"/>
    <a:srgbClr val="FFFF66"/>
    <a:srgbClr val="00CC00"/>
    <a:srgbClr val="FFFFFF"/>
    <a:srgbClr val="FF7C80"/>
    <a:srgbClr val="FFCCCC"/>
    <a:srgbClr val="B9B4B5"/>
    <a:srgbClr val="9966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69BBEA-1685-CA4F-95A8-043D885CEFBA}" v="221" dt="2020-11-22T00:55:20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3" autoAdjust="0"/>
    <p:restoredTop sz="95801"/>
  </p:normalViewPr>
  <p:slideViewPr>
    <p:cSldViewPr snapToGrid="0">
      <p:cViewPr varScale="1">
        <p:scale>
          <a:sx n="106" d="100"/>
          <a:sy n="106" d="100"/>
        </p:scale>
        <p:origin x="3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ewart" userId="79cebc338cf3e420" providerId="LiveId" clId="{8269BBEA-1685-CA4F-95A8-043D885CEFBA}"/>
    <pc:docChg chg="custSel mod addSld delSld modSld">
      <pc:chgData name="Tim Stewart" userId="79cebc338cf3e420" providerId="LiveId" clId="{8269BBEA-1685-CA4F-95A8-043D885CEFBA}" dt="2020-11-22T00:57:18.462" v="921" actId="403"/>
      <pc:docMkLst>
        <pc:docMk/>
      </pc:docMkLst>
      <pc:sldChg chg="modSp mod">
        <pc:chgData name="Tim Stewart" userId="79cebc338cf3e420" providerId="LiveId" clId="{8269BBEA-1685-CA4F-95A8-043D885CEFBA}" dt="2020-11-20T23:46:33.250" v="4" actId="20577"/>
        <pc:sldMkLst>
          <pc:docMk/>
          <pc:sldMk cId="0" sldId="1105"/>
        </pc:sldMkLst>
        <pc:spChg chg="mod">
          <ac:chgData name="Tim Stewart" userId="79cebc338cf3e420" providerId="LiveId" clId="{8269BBEA-1685-CA4F-95A8-043D885CEFBA}" dt="2020-11-20T23:46:33.250" v="4" actId="20577"/>
          <ac:spMkLst>
            <pc:docMk/>
            <pc:sldMk cId="0" sldId="1105"/>
            <ac:spMk id="3" creationId="{00000000-0000-0000-0000-000000000000}"/>
          </ac:spMkLst>
        </pc:spChg>
      </pc:sldChg>
      <pc:sldChg chg="del">
        <pc:chgData name="Tim Stewart" userId="79cebc338cf3e420" providerId="LiveId" clId="{8269BBEA-1685-CA4F-95A8-043D885CEFBA}" dt="2020-11-21T00:29:17.267" v="81" actId="2696"/>
        <pc:sldMkLst>
          <pc:docMk/>
          <pc:sldMk cId="983102521" sldId="2597"/>
        </pc:sldMkLst>
      </pc:sldChg>
      <pc:sldChg chg="modSp del mod">
        <pc:chgData name="Tim Stewart" userId="79cebc338cf3e420" providerId="LiveId" clId="{8269BBEA-1685-CA4F-95A8-043D885CEFBA}" dt="2020-11-21T22:44:16.122" v="538" actId="2696"/>
        <pc:sldMkLst>
          <pc:docMk/>
          <pc:sldMk cId="1711594779" sldId="2604"/>
        </pc:sldMkLst>
        <pc:spChg chg="mod">
          <ac:chgData name="Tim Stewart" userId="79cebc338cf3e420" providerId="LiveId" clId="{8269BBEA-1685-CA4F-95A8-043D885CEFBA}" dt="2020-11-21T22:37:13.716" v="517" actId="20577"/>
          <ac:spMkLst>
            <pc:docMk/>
            <pc:sldMk cId="1711594779" sldId="2604"/>
            <ac:spMk id="2" creationId="{948AB8BE-245A-8C49-B5E0-5F1EB15E4240}"/>
          </ac:spMkLst>
        </pc:spChg>
      </pc:sldChg>
      <pc:sldChg chg="modSp mod">
        <pc:chgData name="Tim Stewart" userId="79cebc338cf3e420" providerId="LiveId" clId="{8269BBEA-1685-CA4F-95A8-043D885CEFBA}" dt="2020-11-22T00:27:54.552" v="656" actId="20577"/>
        <pc:sldMkLst>
          <pc:docMk/>
          <pc:sldMk cId="1313051093" sldId="2628"/>
        </pc:sldMkLst>
        <pc:spChg chg="mod">
          <ac:chgData name="Tim Stewart" userId="79cebc338cf3e420" providerId="LiveId" clId="{8269BBEA-1685-CA4F-95A8-043D885CEFBA}" dt="2020-11-21T00:50:07.986" v="444" actId="20577"/>
          <ac:spMkLst>
            <pc:docMk/>
            <pc:sldMk cId="1313051093" sldId="2628"/>
            <ac:spMk id="2" creationId="{00000000-0000-0000-0000-000000000000}"/>
          </ac:spMkLst>
        </pc:spChg>
        <pc:spChg chg="mod">
          <ac:chgData name="Tim Stewart" userId="79cebc338cf3e420" providerId="LiveId" clId="{8269BBEA-1685-CA4F-95A8-043D885CEFBA}" dt="2020-11-22T00:27:54.552" v="656" actId="20577"/>
          <ac:spMkLst>
            <pc:docMk/>
            <pc:sldMk cId="1313051093" sldId="2628"/>
            <ac:spMk id="3" creationId="{00000000-0000-0000-0000-000000000000}"/>
          </ac:spMkLst>
        </pc:spChg>
      </pc:sldChg>
      <pc:sldChg chg="modSp add mod">
        <pc:chgData name="Tim Stewart" userId="79cebc338cf3e420" providerId="LiveId" clId="{8269BBEA-1685-CA4F-95A8-043D885CEFBA}" dt="2020-11-22T00:39:00.226" v="889" actId="20577"/>
        <pc:sldMkLst>
          <pc:docMk/>
          <pc:sldMk cId="1396262122" sldId="2630"/>
        </pc:sldMkLst>
        <pc:spChg chg="mod">
          <ac:chgData name="Tim Stewart" userId="79cebc338cf3e420" providerId="LiveId" clId="{8269BBEA-1685-CA4F-95A8-043D885CEFBA}" dt="2020-11-22T00:39:00.226" v="889" actId="20577"/>
          <ac:spMkLst>
            <pc:docMk/>
            <pc:sldMk cId="1396262122" sldId="2630"/>
            <ac:spMk id="2" creationId="{4FD6DCE0-63A2-0D49-93EB-266C259E8946}"/>
          </ac:spMkLst>
        </pc:spChg>
      </pc:sldChg>
      <pc:sldChg chg="modSp del mod">
        <pc:chgData name="Tim Stewart" userId="79cebc338cf3e420" providerId="LiveId" clId="{8269BBEA-1685-CA4F-95A8-043D885CEFBA}" dt="2020-11-21T00:49:07.655" v="400" actId="2696"/>
        <pc:sldMkLst>
          <pc:docMk/>
          <pc:sldMk cId="3458633981" sldId="2630"/>
        </pc:sldMkLst>
        <pc:spChg chg="mod">
          <ac:chgData name="Tim Stewart" userId="79cebc338cf3e420" providerId="LiveId" clId="{8269BBEA-1685-CA4F-95A8-043D885CEFBA}" dt="2020-11-21T00:36:07.120" v="147" actId="20577"/>
          <ac:spMkLst>
            <pc:docMk/>
            <pc:sldMk cId="3458633981" sldId="2630"/>
            <ac:spMk id="2" creationId="{4FD6DCE0-63A2-0D49-93EB-266C259E8946}"/>
          </ac:spMkLst>
        </pc:spChg>
      </pc:sldChg>
      <pc:sldChg chg="delSp add del setBg delDesignElem">
        <pc:chgData name="Tim Stewart" userId="79cebc338cf3e420" providerId="LiveId" clId="{8269BBEA-1685-CA4F-95A8-043D885CEFBA}" dt="2020-11-22T00:38:42.023" v="868" actId="2696"/>
        <pc:sldMkLst>
          <pc:docMk/>
          <pc:sldMk cId="4177148691" sldId="2630"/>
        </pc:sldMkLst>
        <pc:spChg chg="del">
          <ac:chgData name="Tim Stewart" userId="79cebc338cf3e420" providerId="LiveId" clId="{8269BBEA-1685-CA4F-95A8-043D885CEFBA}" dt="2020-11-21T00:49:08.772" v="402"/>
          <ac:spMkLst>
            <pc:docMk/>
            <pc:sldMk cId="4177148691" sldId="2630"/>
            <ac:spMk id="10" creationId="{022BDE4A-8A20-4A69-9C5A-581C82036A4D}"/>
          </ac:spMkLst>
        </pc:spChg>
      </pc:sldChg>
      <pc:sldChg chg="del">
        <pc:chgData name="Tim Stewart" userId="79cebc338cf3e420" providerId="LiveId" clId="{8269BBEA-1685-CA4F-95A8-043D885CEFBA}" dt="2020-11-22T00:55:53.902" v="920" actId="2696"/>
        <pc:sldMkLst>
          <pc:docMk/>
          <pc:sldMk cId="2938571724" sldId="2631"/>
        </pc:sldMkLst>
      </pc:sldChg>
      <pc:sldChg chg="del">
        <pc:chgData name="Tim Stewart" userId="79cebc338cf3e420" providerId="LiveId" clId="{8269BBEA-1685-CA4F-95A8-043D885CEFBA}" dt="2020-11-20T23:46:26.375" v="0" actId="2696"/>
        <pc:sldMkLst>
          <pc:docMk/>
          <pc:sldMk cId="1400864637" sldId="2653"/>
        </pc:sldMkLst>
      </pc:sldChg>
      <pc:sldChg chg="del">
        <pc:chgData name="Tim Stewart" userId="79cebc338cf3e420" providerId="LiveId" clId="{8269BBEA-1685-CA4F-95A8-043D885CEFBA}" dt="2020-11-20T23:46:27.154" v="1" actId="2696"/>
        <pc:sldMkLst>
          <pc:docMk/>
          <pc:sldMk cId="2605421854" sldId="2654"/>
        </pc:sldMkLst>
      </pc:sldChg>
      <pc:sldChg chg="del">
        <pc:chgData name="Tim Stewart" userId="79cebc338cf3e420" providerId="LiveId" clId="{8269BBEA-1685-CA4F-95A8-043D885CEFBA}" dt="2020-11-21T00:29:11.824" v="80" actId="2696"/>
        <pc:sldMkLst>
          <pc:docMk/>
          <pc:sldMk cId="1565233051" sldId="2655"/>
        </pc:sldMkLst>
      </pc:sldChg>
      <pc:sldChg chg="del">
        <pc:chgData name="Tim Stewart" userId="79cebc338cf3e420" providerId="LiveId" clId="{8269BBEA-1685-CA4F-95A8-043D885CEFBA}" dt="2020-11-21T00:29:08.256" v="73" actId="2696"/>
        <pc:sldMkLst>
          <pc:docMk/>
          <pc:sldMk cId="2972428880" sldId="2656"/>
        </pc:sldMkLst>
      </pc:sldChg>
      <pc:sldChg chg="del">
        <pc:chgData name="Tim Stewart" userId="79cebc338cf3e420" providerId="LiveId" clId="{8269BBEA-1685-CA4F-95A8-043D885CEFBA}" dt="2020-11-21T00:29:08.431" v="74" actId="2696"/>
        <pc:sldMkLst>
          <pc:docMk/>
          <pc:sldMk cId="1300728567" sldId="2657"/>
        </pc:sldMkLst>
      </pc:sldChg>
      <pc:sldChg chg="del">
        <pc:chgData name="Tim Stewart" userId="79cebc338cf3e420" providerId="LiveId" clId="{8269BBEA-1685-CA4F-95A8-043D885CEFBA}" dt="2020-11-21T00:29:08.605" v="75" actId="2696"/>
        <pc:sldMkLst>
          <pc:docMk/>
          <pc:sldMk cId="3743586143" sldId="2658"/>
        </pc:sldMkLst>
      </pc:sldChg>
      <pc:sldChg chg="del">
        <pc:chgData name="Tim Stewart" userId="79cebc338cf3e420" providerId="LiveId" clId="{8269BBEA-1685-CA4F-95A8-043D885CEFBA}" dt="2020-11-21T00:29:09.047" v="76" actId="2696"/>
        <pc:sldMkLst>
          <pc:docMk/>
          <pc:sldMk cId="948432650" sldId="2659"/>
        </pc:sldMkLst>
      </pc:sldChg>
      <pc:sldChg chg="del">
        <pc:chgData name="Tim Stewart" userId="79cebc338cf3e420" providerId="LiveId" clId="{8269BBEA-1685-CA4F-95A8-043D885CEFBA}" dt="2020-11-21T00:29:09.442" v="77" actId="2696"/>
        <pc:sldMkLst>
          <pc:docMk/>
          <pc:sldMk cId="166200697" sldId="2660"/>
        </pc:sldMkLst>
      </pc:sldChg>
      <pc:sldChg chg="del">
        <pc:chgData name="Tim Stewart" userId="79cebc338cf3e420" providerId="LiveId" clId="{8269BBEA-1685-CA4F-95A8-043D885CEFBA}" dt="2020-11-21T00:29:09.830" v="78" actId="2696"/>
        <pc:sldMkLst>
          <pc:docMk/>
          <pc:sldMk cId="3513498290" sldId="2661"/>
        </pc:sldMkLst>
      </pc:sldChg>
      <pc:sldChg chg="del">
        <pc:chgData name="Tim Stewart" userId="79cebc338cf3e420" providerId="LiveId" clId="{8269BBEA-1685-CA4F-95A8-043D885CEFBA}" dt="2020-11-21T00:29:11.295" v="79" actId="2696"/>
        <pc:sldMkLst>
          <pc:docMk/>
          <pc:sldMk cId="4040983745" sldId="2662"/>
        </pc:sldMkLst>
      </pc:sldChg>
      <pc:sldChg chg="addSp delSp modSp new mod setBg">
        <pc:chgData name="Tim Stewart" userId="79cebc338cf3e420" providerId="LiveId" clId="{8269BBEA-1685-CA4F-95A8-043D885CEFBA}" dt="2020-11-21T23:46:19.059" v="541" actId="20577"/>
        <pc:sldMkLst>
          <pc:docMk/>
          <pc:sldMk cId="1487865171" sldId="2663"/>
        </pc:sldMkLst>
        <pc:spChg chg="mod">
          <ac:chgData name="Tim Stewart" userId="79cebc338cf3e420" providerId="LiveId" clId="{8269BBEA-1685-CA4F-95A8-043D885CEFBA}" dt="2020-11-20T23:51:47.754" v="72" actId="1076"/>
          <ac:spMkLst>
            <pc:docMk/>
            <pc:sldMk cId="1487865171" sldId="2663"/>
            <ac:spMk id="2" creationId="{49746B04-27E0-2D4E-94A8-3EB1563A9733}"/>
          </ac:spMkLst>
        </pc:spChg>
        <pc:spChg chg="del">
          <ac:chgData name="Tim Stewart" userId="79cebc338cf3e420" providerId="LiveId" clId="{8269BBEA-1685-CA4F-95A8-043D885CEFBA}" dt="2020-11-20T23:47:12.468" v="5"/>
          <ac:spMkLst>
            <pc:docMk/>
            <pc:sldMk cId="1487865171" sldId="2663"/>
            <ac:spMk id="3" creationId="{98451010-F747-B747-8F62-D0B80701EAC3}"/>
          </ac:spMkLst>
        </pc:spChg>
        <pc:spChg chg="add del mod">
          <ac:chgData name="Tim Stewart" userId="79cebc338cf3e420" providerId="LiveId" clId="{8269BBEA-1685-CA4F-95A8-043D885CEFBA}" dt="2020-11-20T23:47:46.920" v="8"/>
          <ac:spMkLst>
            <pc:docMk/>
            <pc:sldMk cId="1487865171" sldId="2663"/>
            <ac:spMk id="5" creationId="{E039549D-F3AF-BD46-9AF8-1D09FE0F665E}"/>
          </ac:spMkLst>
        </pc:spChg>
        <pc:spChg chg="add mod ord">
          <ac:chgData name="Tim Stewart" userId="79cebc338cf3e420" providerId="LiveId" clId="{8269BBEA-1685-CA4F-95A8-043D885CEFBA}" dt="2020-11-21T23:46:19.059" v="541" actId="20577"/>
          <ac:spMkLst>
            <pc:docMk/>
            <pc:sldMk cId="1487865171" sldId="2663"/>
            <ac:spMk id="7" creationId="{B1598765-6551-F14E-9EDC-C4B001C65C1F}"/>
          </ac:spMkLst>
        </pc:spChg>
        <pc:picChg chg="add del mod">
          <ac:chgData name="Tim Stewart" userId="79cebc338cf3e420" providerId="LiveId" clId="{8269BBEA-1685-CA4F-95A8-043D885CEFBA}" dt="2020-11-20T23:47:18.774" v="7" actId="478"/>
          <ac:picMkLst>
            <pc:docMk/>
            <pc:sldMk cId="1487865171" sldId="2663"/>
            <ac:picMk id="4" creationId="{DDAB5CE9-A6C0-D945-B522-6528B5412A23}"/>
          </ac:picMkLst>
        </pc:picChg>
        <pc:picChg chg="add del mod">
          <ac:chgData name="Tim Stewart" userId="79cebc338cf3e420" providerId="LiveId" clId="{8269BBEA-1685-CA4F-95A8-043D885CEFBA}" dt="2020-11-20T23:47:52.681" v="9" actId="21"/>
          <ac:picMkLst>
            <pc:docMk/>
            <pc:sldMk cId="1487865171" sldId="2663"/>
            <ac:picMk id="6" creationId="{134C8E8F-CFA7-A94E-B5E7-68731F3591E6}"/>
          </ac:picMkLst>
        </pc:picChg>
        <pc:picChg chg="add mod">
          <ac:chgData name="Tim Stewart" userId="79cebc338cf3e420" providerId="LiveId" clId="{8269BBEA-1685-CA4F-95A8-043D885CEFBA}" dt="2020-11-20T23:49:36.652" v="41" actId="167"/>
          <ac:picMkLst>
            <pc:docMk/>
            <pc:sldMk cId="1487865171" sldId="2663"/>
            <ac:picMk id="8" creationId="{29B539D3-EE7C-F344-9795-EFFD61DB3243}"/>
          </ac:picMkLst>
        </pc:picChg>
      </pc:sldChg>
      <pc:sldChg chg="modSp new mod">
        <pc:chgData name="Tim Stewart" userId="79cebc338cf3e420" providerId="LiveId" clId="{8269BBEA-1685-CA4F-95A8-043D885CEFBA}" dt="2020-11-22T00:57:18.462" v="921" actId="403"/>
        <pc:sldMkLst>
          <pc:docMk/>
          <pc:sldMk cId="3221455381" sldId="2664"/>
        </pc:sldMkLst>
        <pc:spChg chg="mod">
          <ac:chgData name="Tim Stewart" userId="79cebc338cf3e420" providerId="LiveId" clId="{8269BBEA-1685-CA4F-95A8-043D885CEFBA}" dt="2020-11-22T00:55:51.907" v="919" actId="403"/>
          <ac:spMkLst>
            <pc:docMk/>
            <pc:sldMk cId="3221455381" sldId="2664"/>
            <ac:spMk id="2" creationId="{764E2C42-4439-674B-BF63-7178CD39E7FA}"/>
          </ac:spMkLst>
        </pc:spChg>
        <pc:spChg chg="mod">
          <ac:chgData name="Tim Stewart" userId="79cebc338cf3e420" providerId="LiveId" clId="{8269BBEA-1685-CA4F-95A8-043D885CEFBA}" dt="2020-11-22T00:57:18.462" v="921" actId="403"/>
          <ac:spMkLst>
            <pc:docMk/>
            <pc:sldMk cId="3221455381" sldId="2664"/>
            <ac:spMk id="3" creationId="{C86B3DDE-4A02-3945-BF42-72FF113DB959}"/>
          </ac:spMkLst>
        </pc:spChg>
      </pc:sldChg>
      <pc:sldChg chg="addSp delSp modSp add mod setBg delDesignElem">
        <pc:chgData name="Tim Stewart" userId="79cebc338cf3e420" providerId="LiveId" clId="{8269BBEA-1685-CA4F-95A8-043D885CEFBA}" dt="2020-11-22T00:38:12.926" v="867" actId="27636"/>
        <pc:sldMkLst>
          <pc:docMk/>
          <pc:sldMk cId="753171912" sldId="2665"/>
        </pc:sldMkLst>
        <pc:spChg chg="mod">
          <ac:chgData name="Tim Stewart" userId="79cebc338cf3e420" providerId="LiveId" clId="{8269BBEA-1685-CA4F-95A8-043D885CEFBA}" dt="2020-11-22T00:38:12.926" v="867" actId="27636"/>
          <ac:spMkLst>
            <pc:docMk/>
            <pc:sldMk cId="753171912" sldId="2665"/>
            <ac:spMk id="2" creationId="{4FD6DCE0-63A2-0D49-93EB-266C259E8946}"/>
          </ac:spMkLst>
        </pc:spChg>
        <pc:spChg chg="add del mod">
          <ac:chgData name="Tim Stewart" userId="79cebc338cf3e420" providerId="LiveId" clId="{8269BBEA-1685-CA4F-95A8-043D885CEFBA}" dt="2020-11-21T00:37:03.315" v="185" actId="478"/>
          <ac:spMkLst>
            <pc:docMk/>
            <pc:sldMk cId="753171912" sldId="2665"/>
            <ac:spMk id="3" creationId="{287F862A-2750-194A-A6A3-67A39FE3CF3E}"/>
          </ac:spMkLst>
        </pc:spChg>
        <pc:spChg chg="del">
          <ac:chgData name="Tim Stewart" userId="79cebc338cf3e420" providerId="LiveId" clId="{8269BBEA-1685-CA4F-95A8-043D885CEFBA}" dt="2020-11-21T00:36:18.386" v="149"/>
          <ac:spMkLst>
            <pc:docMk/>
            <pc:sldMk cId="753171912" sldId="2665"/>
            <ac:spMk id="10" creationId="{022BDE4A-8A20-4A69-9C5A-581C82036A4D}"/>
          </ac:spMkLst>
        </pc:spChg>
        <pc:picChg chg="del">
          <ac:chgData name="Tim Stewart" userId="79cebc338cf3e420" providerId="LiveId" clId="{8269BBEA-1685-CA4F-95A8-043D885CEFBA}" dt="2020-11-21T00:36:45.243" v="183" actId="478"/>
          <ac:picMkLst>
            <pc:docMk/>
            <pc:sldMk cId="753171912" sldId="2665"/>
            <ac:picMk id="4" creationId="{6A90C455-C31C-9346-9C13-8C9A341C60B2}"/>
          </ac:picMkLst>
        </pc:picChg>
        <pc:picChg chg="add mod">
          <ac:chgData name="Tim Stewart" userId="79cebc338cf3e420" providerId="LiveId" clId="{8269BBEA-1685-CA4F-95A8-043D885CEFBA}" dt="2020-11-21T00:42:21.273" v="244" actId="1076"/>
          <ac:picMkLst>
            <pc:docMk/>
            <pc:sldMk cId="753171912" sldId="2665"/>
            <ac:picMk id="5" creationId="{EC8A8098-A957-844A-831E-107605BFF566}"/>
          </ac:picMkLst>
        </pc:picChg>
        <pc:picChg chg="add mod">
          <ac:chgData name="Tim Stewart" userId="79cebc338cf3e420" providerId="LiveId" clId="{8269BBEA-1685-CA4F-95A8-043D885CEFBA}" dt="2020-11-21T00:42:44.164" v="250" actId="1076"/>
          <ac:picMkLst>
            <pc:docMk/>
            <pc:sldMk cId="753171912" sldId="2665"/>
            <ac:picMk id="6" creationId="{8A97C759-2151-9949-A7AE-4EBE352A46EB}"/>
          </ac:picMkLst>
        </pc:picChg>
        <pc:picChg chg="del">
          <ac:chgData name="Tim Stewart" userId="79cebc338cf3e420" providerId="LiveId" clId="{8269BBEA-1685-CA4F-95A8-043D885CEFBA}" dt="2020-11-21T00:36:43.859" v="182" actId="478"/>
          <ac:picMkLst>
            <pc:docMk/>
            <pc:sldMk cId="753171912" sldId="2665"/>
            <ac:picMk id="8" creationId="{8A0F51F8-865A-4748-999C-ADBAE1D5ADDF}"/>
          </ac:picMkLst>
        </pc:picChg>
      </pc:sldChg>
      <pc:sldChg chg="addSp modSp new del mod">
        <pc:chgData name="Tim Stewart" userId="79cebc338cf3e420" providerId="LiveId" clId="{8269BBEA-1685-CA4F-95A8-043D885CEFBA}" dt="2020-11-21T00:46:50.851" v="348" actId="2696"/>
        <pc:sldMkLst>
          <pc:docMk/>
          <pc:sldMk cId="422035405" sldId="2666"/>
        </pc:sldMkLst>
        <pc:spChg chg="mod">
          <ac:chgData name="Tim Stewart" userId="79cebc338cf3e420" providerId="LiveId" clId="{8269BBEA-1685-CA4F-95A8-043D885CEFBA}" dt="2020-11-21T00:45:40.083" v="295" actId="20577"/>
          <ac:spMkLst>
            <pc:docMk/>
            <pc:sldMk cId="422035405" sldId="2666"/>
            <ac:spMk id="2" creationId="{2EBA28C1-D835-444C-A1BC-8DC6DC3653B2}"/>
          </ac:spMkLst>
        </pc:spChg>
        <pc:spChg chg="mod">
          <ac:chgData name="Tim Stewart" userId="79cebc338cf3e420" providerId="LiveId" clId="{8269BBEA-1685-CA4F-95A8-043D885CEFBA}" dt="2020-11-21T00:46:30.079" v="347" actId="20577"/>
          <ac:spMkLst>
            <pc:docMk/>
            <pc:sldMk cId="422035405" sldId="2666"/>
            <ac:spMk id="3" creationId="{3B82F812-7038-054E-8988-315C5CFD168E}"/>
          </ac:spMkLst>
        </pc:spChg>
        <pc:picChg chg="add mod">
          <ac:chgData name="Tim Stewart" userId="79cebc338cf3e420" providerId="LiveId" clId="{8269BBEA-1685-CA4F-95A8-043D885CEFBA}" dt="2020-11-21T00:46:11.779" v="296"/>
          <ac:picMkLst>
            <pc:docMk/>
            <pc:sldMk cId="422035405" sldId="2666"/>
            <ac:picMk id="4" creationId="{D31AD6F6-858D-3C43-BA95-5014887DD96E}"/>
          </ac:picMkLst>
        </pc:picChg>
      </pc:sldChg>
      <pc:sldChg chg="addSp delSp modSp add mod setBg modAnim delDesignElem">
        <pc:chgData name="Tim Stewart" userId="79cebc338cf3e420" providerId="LiveId" clId="{8269BBEA-1685-CA4F-95A8-043D885CEFBA}" dt="2020-11-22T00:37:48.914" v="855" actId="113"/>
        <pc:sldMkLst>
          <pc:docMk/>
          <pc:sldMk cId="2874423141" sldId="2666"/>
        </pc:sldMkLst>
        <pc:spChg chg="mod">
          <ac:chgData name="Tim Stewart" userId="79cebc338cf3e420" providerId="LiveId" clId="{8269BBEA-1685-CA4F-95A8-043D885CEFBA}" dt="2020-11-21T23:59:36.719" v="570" actId="27636"/>
          <ac:spMkLst>
            <pc:docMk/>
            <pc:sldMk cId="2874423141" sldId="2666"/>
            <ac:spMk id="2" creationId="{00000000-0000-0000-0000-000000000000}"/>
          </ac:spMkLst>
        </pc:spChg>
        <pc:spChg chg="mod">
          <ac:chgData name="Tim Stewart" userId="79cebc338cf3e420" providerId="LiveId" clId="{8269BBEA-1685-CA4F-95A8-043D885CEFBA}" dt="2020-11-22T00:37:48.914" v="855" actId="113"/>
          <ac:spMkLst>
            <pc:docMk/>
            <pc:sldMk cId="2874423141" sldId="2666"/>
            <ac:spMk id="3" creationId="{00000000-0000-0000-0000-000000000000}"/>
          </ac:spMkLst>
        </pc:spChg>
        <pc:spChg chg="add">
          <ac:chgData name="Tim Stewart" userId="79cebc338cf3e420" providerId="LiveId" clId="{8269BBEA-1685-CA4F-95A8-043D885CEFBA}" dt="2020-11-21T23:58:35.136" v="551" actId="26606"/>
          <ac:spMkLst>
            <pc:docMk/>
            <pc:sldMk cId="2874423141" sldId="2666"/>
            <ac:spMk id="6" creationId="{8FC9BE17-9A7B-462D-AE50-3D8777387304}"/>
          </ac:spMkLst>
        </pc:spChg>
        <pc:spChg chg="add">
          <ac:chgData name="Tim Stewart" userId="79cebc338cf3e420" providerId="LiveId" clId="{8269BBEA-1685-CA4F-95A8-043D885CEFBA}" dt="2020-11-21T23:58:35.136" v="551" actId="26606"/>
          <ac:spMkLst>
            <pc:docMk/>
            <pc:sldMk cId="2874423141" sldId="2666"/>
            <ac:spMk id="11" creationId="{3EBE8569-6AEC-4B8C-8D53-2DE337CDBA65}"/>
          </ac:spMkLst>
        </pc:spChg>
        <pc:spChg chg="add">
          <ac:chgData name="Tim Stewart" userId="79cebc338cf3e420" providerId="LiveId" clId="{8269BBEA-1685-CA4F-95A8-043D885CEFBA}" dt="2020-11-21T23:58:35.136" v="551" actId="26606"/>
          <ac:spMkLst>
            <pc:docMk/>
            <pc:sldMk cId="2874423141" sldId="2666"/>
            <ac:spMk id="13" creationId="{55D4142C-5077-457F-A6AD-3FECFDB39685}"/>
          </ac:spMkLst>
        </pc:spChg>
        <pc:spChg chg="add">
          <ac:chgData name="Tim Stewart" userId="79cebc338cf3e420" providerId="LiveId" clId="{8269BBEA-1685-CA4F-95A8-043D885CEFBA}" dt="2020-11-21T23:58:35.136" v="551" actId="26606"/>
          <ac:spMkLst>
            <pc:docMk/>
            <pc:sldMk cId="2874423141" sldId="2666"/>
            <ac:spMk id="15" creationId="{7A5F0580-5EE9-419F-96EE-B6529EF6E7D0}"/>
          </ac:spMkLst>
        </pc:spChg>
        <pc:spChg chg="del">
          <ac:chgData name="Tim Stewart" userId="79cebc338cf3e420" providerId="LiveId" clId="{8269BBEA-1685-CA4F-95A8-043D885CEFBA}" dt="2020-11-21T00:51:16.570" v="486"/>
          <ac:spMkLst>
            <pc:docMk/>
            <pc:sldMk cId="2874423141" sldId="2666"/>
            <ac:spMk id="38" creationId="{8FC9BE17-9A7B-462D-AE50-3D8777387304}"/>
          </ac:spMkLst>
        </pc:spChg>
        <pc:spChg chg="del">
          <ac:chgData name="Tim Stewart" userId="79cebc338cf3e420" providerId="LiveId" clId="{8269BBEA-1685-CA4F-95A8-043D885CEFBA}" dt="2020-11-21T00:51:16.570" v="486"/>
          <ac:spMkLst>
            <pc:docMk/>
            <pc:sldMk cId="2874423141" sldId="2666"/>
            <ac:spMk id="39" creationId="{3EBE8569-6AEC-4B8C-8D53-2DE337CDBA65}"/>
          </ac:spMkLst>
        </pc:spChg>
        <pc:spChg chg="del">
          <ac:chgData name="Tim Stewart" userId="79cebc338cf3e420" providerId="LiveId" clId="{8269BBEA-1685-CA4F-95A8-043D885CEFBA}" dt="2020-11-21T00:51:16.570" v="486"/>
          <ac:spMkLst>
            <pc:docMk/>
            <pc:sldMk cId="2874423141" sldId="2666"/>
            <ac:spMk id="40" creationId="{55D4142C-5077-457F-A6AD-3FECFDB39685}"/>
          </ac:spMkLst>
        </pc:spChg>
        <pc:spChg chg="del">
          <ac:chgData name="Tim Stewart" userId="79cebc338cf3e420" providerId="LiveId" clId="{8269BBEA-1685-CA4F-95A8-043D885CEFBA}" dt="2020-11-21T00:51:16.570" v="486"/>
          <ac:spMkLst>
            <pc:docMk/>
            <pc:sldMk cId="2874423141" sldId="2666"/>
            <ac:spMk id="41" creationId="{7A5F0580-5EE9-419F-96EE-B6529EF6E7D0}"/>
          </ac:spMkLst>
        </pc:spChg>
        <pc:picChg chg="add mod ord">
          <ac:chgData name="Tim Stewart" userId="79cebc338cf3e420" providerId="LiveId" clId="{8269BBEA-1685-CA4F-95A8-043D885CEFBA}" dt="2020-11-21T23:58:35.136" v="551" actId="26606"/>
          <ac:picMkLst>
            <pc:docMk/>
            <pc:sldMk cId="2874423141" sldId="2666"/>
            <ac:picMk id="4" creationId="{106A09FB-331F-8043-8AC3-62EF8E06A1B3}"/>
          </ac:picMkLst>
        </pc:picChg>
        <pc:picChg chg="del">
          <ac:chgData name="Tim Stewart" userId="79cebc338cf3e420" providerId="LiveId" clId="{8269BBEA-1685-CA4F-95A8-043D885CEFBA}" dt="2020-11-21T00:51:32.552" v="487" actId="478"/>
          <ac:picMkLst>
            <pc:docMk/>
            <pc:sldMk cId="2874423141" sldId="2666"/>
            <ac:picMk id="7" creationId="{72D7B289-CBEB-6447-8116-5E0A77216A07}"/>
          </ac:picMkLst>
        </pc:picChg>
        <pc:picChg chg="add del mod">
          <ac:chgData name="Tim Stewart" userId="79cebc338cf3e420" providerId="LiveId" clId="{8269BBEA-1685-CA4F-95A8-043D885CEFBA}" dt="2020-11-21T00:52:05.505" v="497" actId="478"/>
          <ac:picMkLst>
            <pc:docMk/>
            <pc:sldMk cId="2874423141" sldId="2666"/>
            <ac:picMk id="9" creationId="{3729237B-636C-564B-9430-42CC09A4FD18}"/>
          </ac:picMkLst>
        </pc:picChg>
      </pc:sldChg>
      <pc:sldChg chg="modSp new mod">
        <pc:chgData name="Tim Stewart" userId="79cebc338cf3e420" providerId="LiveId" clId="{8269BBEA-1685-CA4F-95A8-043D885CEFBA}" dt="2020-11-21T22:44:12.198" v="537" actId="113"/>
        <pc:sldMkLst>
          <pc:docMk/>
          <pc:sldMk cId="1367870784" sldId="2667"/>
        </pc:sldMkLst>
        <pc:spChg chg="mod">
          <ac:chgData name="Tim Stewart" userId="79cebc338cf3e420" providerId="LiveId" clId="{8269BBEA-1685-CA4F-95A8-043D885CEFBA}" dt="2020-11-21T22:44:12.198" v="537" actId="113"/>
          <ac:spMkLst>
            <pc:docMk/>
            <pc:sldMk cId="1367870784" sldId="2667"/>
            <ac:spMk id="2" creationId="{E926F276-1DE6-4147-9305-C13624641B9A}"/>
          </ac:spMkLst>
        </pc:spChg>
        <pc:spChg chg="mod">
          <ac:chgData name="Tim Stewart" userId="79cebc338cf3e420" providerId="LiveId" clId="{8269BBEA-1685-CA4F-95A8-043D885CEFBA}" dt="2020-11-21T22:44:06.893" v="533" actId="403"/>
          <ac:spMkLst>
            <pc:docMk/>
            <pc:sldMk cId="1367870784" sldId="2667"/>
            <ac:spMk id="3" creationId="{478BDDD1-DC98-B54D-BDA0-A468D9D79E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C4DB-B343-4E6A-BC15-18FA492B3432}" type="datetimeFigureOut">
              <a:rPr lang="en-CA" altLang="en-US"/>
              <a:pPr>
                <a:defRPr/>
              </a:pPr>
              <a:t>2020-11-21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2D82-C2EA-4312-9D0D-59B09351DB81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4714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C356-C117-46A1-A20D-73CC945ABB6E}" type="datetimeFigureOut">
              <a:rPr lang="en-CA" altLang="en-US"/>
              <a:pPr>
                <a:defRPr/>
              </a:pPr>
              <a:t>2020-11-21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67F8-014F-4EB1-82D9-C2227E194899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860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A439-42D6-4142-A99C-B3580AC11904}" type="datetimeFigureOut">
              <a:rPr lang="en-CA" altLang="en-US"/>
              <a:pPr>
                <a:defRPr/>
              </a:pPr>
              <a:t>2020-11-21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0109-88BC-4319-9E8C-EC3A6179F55C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144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95E8-1E36-4094-BC2C-724E3CD320CF}" type="datetimeFigureOut">
              <a:rPr lang="en-CA" altLang="en-US"/>
              <a:pPr>
                <a:defRPr/>
              </a:pPr>
              <a:t>2020-11-21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94E-98D0-4FD5-8862-0B724F4982E8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01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4B38-24CB-4C4E-BAAA-8D1FA5AC848E}" type="datetimeFigureOut">
              <a:rPr lang="en-CA" altLang="en-US"/>
              <a:pPr>
                <a:defRPr/>
              </a:pPr>
              <a:t>2020-11-21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E54F-1978-4A07-9D14-A0981DFDE18D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581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71EC-44FC-4987-84FB-FFDFD3C77E5A}" type="datetimeFigureOut">
              <a:rPr lang="en-CA" altLang="en-US"/>
              <a:pPr>
                <a:defRPr/>
              </a:pPr>
              <a:t>2020-11-21</a:t>
            </a:fld>
            <a:endParaRPr lang="en-CA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F0F-2CF2-43E6-A453-8930888F90BA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690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6E82-347E-49BB-B61A-7A1D092AD264}" type="datetimeFigureOut">
              <a:rPr lang="en-CA" altLang="en-US"/>
              <a:pPr>
                <a:defRPr/>
              </a:pPr>
              <a:t>2020-11-21</a:t>
            </a:fld>
            <a:endParaRPr lang="en-CA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31DB-1039-4609-8F7C-DD3BC5C3CD9B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9276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FE19-51EF-41B1-8FF7-0E001548C8F7}" type="datetimeFigureOut">
              <a:rPr lang="en-CA" altLang="en-US"/>
              <a:pPr>
                <a:defRPr/>
              </a:pPr>
              <a:t>2020-11-21</a:t>
            </a:fld>
            <a:endParaRPr lang="en-CA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C4AA-B5BF-492D-A3FA-5A89ED809866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229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F7B4-0059-4B2F-9282-1042A70CC55C}" type="datetimeFigureOut">
              <a:rPr lang="en-CA" altLang="en-US"/>
              <a:pPr>
                <a:defRPr/>
              </a:pPr>
              <a:t>2020-11-21</a:t>
            </a:fld>
            <a:endParaRPr lang="en-CA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E58A-7D94-4DDB-883A-1825DB47E067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DB42-D5B9-4EC8-A4B4-73272184BBA2}" type="datetimeFigureOut">
              <a:rPr lang="en-CA" altLang="en-US"/>
              <a:pPr>
                <a:defRPr/>
              </a:pPr>
              <a:t>2020-11-21</a:t>
            </a:fld>
            <a:endParaRPr lang="en-CA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4FC2-D5C8-4701-841E-4C2E3DE1FCC5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711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1F24-8FBB-4562-8AAB-D9AB65CE5603}" type="datetimeFigureOut">
              <a:rPr lang="en-CA" altLang="en-US"/>
              <a:pPr>
                <a:defRPr/>
              </a:pPr>
              <a:t>2020-11-21</a:t>
            </a:fld>
            <a:endParaRPr lang="en-CA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43FA-706B-4564-8FBF-CC233582220C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406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/>
              <a:pPr>
                <a:defRPr/>
              </a:pPr>
              <a:t>2020-11-21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5453063"/>
            <a:ext cx="9144000" cy="12906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Nov 22, 2020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92113"/>
            <a:ext cx="10058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E2C42-4439-674B-BF63-7178CD39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Will Your Anchor Hold?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B3DDE-4A02-3945-BF42-72FF113DB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FF"/>
                </a:solidFill>
              </a:rPr>
              <a:t>https://</a:t>
            </a:r>
            <a:r>
              <a:rPr lang="en-US" sz="4000" dirty="0" err="1">
                <a:solidFill>
                  <a:srgbClr val="0000FF"/>
                </a:solidFill>
              </a:rPr>
              <a:t>www.youtube.com</a:t>
            </a:r>
            <a:r>
              <a:rPr lang="en-US" sz="4000" dirty="0">
                <a:solidFill>
                  <a:srgbClr val="0000FF"/>
                </a:solidFill>
              </a:rPr>
              <a:t>/</a:t>
            </a:r>
            <a:r>
              <a:rPr lang="en-US" sz="4000" dirty="0" err="1">
                <a:solidFill>
                  <a:srgbClr val="0000FF"/>
                </a:solidFill>
              </a:rPr>
              <a:t>watch?v</a:t>
            </a:r>
            <a:r>
              <a:rPr lang="en-US" sz="4000" dirty="0">
                <a:solidFill>
                  <a:srgbClr val="0000FF"/>
                </a:solidFill>
              </a:rPr>
              <a:t>=PrjKUII-V18</a:t>
            </a:r>
          </a:p>
        </p:txBody>
      </p:sp>
    </p:spTree>
    <p:extLst>
      <p:ext uri="{BB962C8B-B14F-4D97-AF65-F5344CB8AC3E}">
        <p14:creationId xmlns:p14="http://schemas.microsoft.com/office/powerpoint/2010/main" val="3221455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9B539D3-EE7C-F344-9795-EFFD61DB3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79" b="2142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46B04-27E0-2D4E-94A8-3EB1563A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41" y="1199407"/>
            <a:ext cx="4821319" cy="1591294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Deuteronomy </a:t>
            </a:r>
            <a:br>
              <a:rPr lang="en-US" sz="54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</a:br>
            <a:r>
              <a:rPr lang="en-US" sz="5400" b="1" dirty="0">
                <a:effectLst>
                  <a:glow rad="127000">
                    <a:schemeClr val="bg1">
                      <a:alpha val="80000"/>
                    </a:schemeClr>
                  </a:glow>
                </a:effectLst>
              </a:rPr>
              <a:t>8:2-5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598765-6551-F14E-9EDC-C4B001C65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99" y="3559629"/>
            <a:ext cx="11293697" cy="329836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b="1" baseline="30000" dirty="0"/>
              <a:t>2 </a:t>
            </a:r>
            <a:r>
              <a:rPr lang="en-US" sz="2400" dirty="0"/>
              <a:t>Remember how the Lord your God led you all the way in the wilderness </a:t>
            </a:r>
            <a:br>
              <a:rPr lang="en-US" sz="2400" dirty="0"/>
            </a:br>
            <a:r>
              <a:rPr lang="en-US" sz="2400" dirty="0"/>
              <a:t>these forty years, to humble and test you in order to know what was in your heart, whether or not you would keep his commands. </a:t>
            </a:r>
          </a:p>
          <a:p>
            <a:pPr marL="0" indent="0">
              <a:buNone/>
            </a:pPr>
            <a:r>
              <a:rPr lang="en-US" sz="2400" b="1" baseline="30000" dirty="0"/>
              <a:t>3 </a:t>
            </a:r>
            <a:r>
              <a:rPr lang="en-US" sz="2400" dirty="0"/>
              <a:t>He humbled you, causing you to hunger and then feeding you with manna, </a:t>
            </a:r>
            <a:br>
              <a:rPr lang="en-US" sz="2400" dirty="0"/>
            </a:br>
            <a:r>
              <a:rPr lang="en-US" sz="2400" dirty="0"/>
              <a:t>which neither you nor your ancestors had known, to teach you that man does not </a:t>
            </a:r>
            <a:br>
              <a:rPr lang="en-US" sz="2400" dirty="0"/>
            </a:br>
            <a:r>
              <a:rPr lang="en-US" sz="2400" dirty="0"/>
              <a:t>live on bread alone but on every word that comes from the mouth of the Lord. </a:t>
            </a:r>
          </a:p>
          <a:p>
            <a:pPr marL="0" indent="0">
              <a:buNone/>
            </a:pPr>
            <a:r>
              <a:rPr lang="en-US" sz="2400" b="1" baseline="30000" dirty="0"/>
              <a:t>4 </a:t>
            </a:r>
            <a:r>
              <a:rPr lang="en-US" sz="2400" dirty="0"/>
              <a:t>Your clothes did not wear out and your feet did not swell during these forty years. </a:t>
            </a:r>
          </a:p>
          <a:p>
            <a:pPr marL="0" indent="0">
              <a:buNone/>
            </a:pPr>
            <a:r>
              <a:rPr lang="en-US" sz="2400" b="1" baseline="30000" dirty="0"/>
              <a:t>5 </a:t>
            </a:r>
            <a:r>
              <a:rPr lang="en-US" sz="2400" dirty="0"/>
              <a:t>Know then in your heart that as a man disciplines his son, so the Lord your God disciplines you.</a:t>
            </a:r>
          </a:p>
        </p:txBody>
      </p:sp>
    </p:spTree>
    <p:extLst>
      <p:ext uri="{BB962C8B-B14F-4D97-AF65-F5344CB8AC3E}">
        <p14:creationId xmlns:p14="http://schemas.microsoft.com/office/powerpoint/2010/main" val="148786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F276-1DE6-4147-9305-C13624641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Desert Song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DDD1-DC98-B54D-BDA0-A468D9D79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FF"/>
                </a:solidFill>
              </a:rPr>
              <a:t>https://</a:t>
            </a:r>
            <a:r>
              <a:rPr lang="en-US" sz="3600" dirty="0" err="1">
                <a:solidFill>
                  <a:srgbClr val="0000FF"/>
                </a:solidFill>
              </a:rPr>
              <a:t>www.youtube.com</a:t>
            </a:r>
            <a:r>
              <a:rPr lang="en-US" sz="3600" dirty="0">
                <a:solidFill>
                  <a:srgbClr val="0000FF"/>
                </a:solidFill>
              </a:rPr>
              <a:t>/</a:t>
            </a:r>
            <a:r>
              <a:rPr lang="en-US" sz="3600" dirty="0" err="1">
                <a:solidFill>
                  <a:srgbClr val="0000FF"/>
                </a:solidFill>
              </a:rPr>
              <a:t>watch?v</a:t>
            </a:r>
            <a:r>
              <a:rPr lang="en-US" sz="3600" dirty="0">
                <a:solidFill>
                  <a:srgbClr val="0000FF"/>
                </a:solidFill>
              </a:rPr>
              <a:t>=c3l1z7bXY9Y</a:t>
            </a:r>
          </a:p>
        </p:txBody>
      </p:sp>
    </p:spTree>
    <p:extLst>
      <p:ext uri="{BB962C8B-B14F-4D97-AF65-F5344CB8AC3E}">
        <p14:creationId xmlns:p14="http://schemas.microsoft.com/office/powerpoint/2010/main" val="136787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2D7B289-CBEB-6447-8116-5E0A77216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9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932688"/>
            <a:ext cx="5724906" cy="1483360"/>
          </a:xfrm>
        </p:spPr>
        <p:txBody>
          <a:bodyPr anchor="b">
            <a:normAutofit/>
          </a:bodyPr>
          <a:lstStyle/>
          <a:p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  <a:latin typeface="+mn-lt"/>
              </a:rPr>
              <a:t>Being the Church</a:t>
            </a:r>
            <a:b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  <a:latin typeface="+mn-lt"/>
              </a:rPr>
            </a:b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  <a:latin typeface="+mn-lt"/>
              </a:rPr>
              <a:t>in these times</a:t>
            </a:r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94" y="2507488"/>
            <a:ext cx="5343906" cy="437794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 b="1" i="1" u="sng" dirty="0"/>
              <a:t>Online</a:t>
            </a:r>
            <a:endParaRPr lang="en-US" sz="1700" b="1" i="1" u="sng" dirty="0">
              <a:effectLst/>
            </a:endParaRPr>
          </a:p>
          <a:p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</a:rPr>
              <a:t>Sunday Worship @ 10am</a:t>
            </a:r>
          </a:p>
          <a:p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</a:rPr>
              <a:t>Small Groups (see bulletin)</a:t>
            </a:r>
          </a:p>
          <a:p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  <a:effectLst/>
              </a:rPr>
              <a:t>Elections: </a:t>
            </a:r>
            <a:r>
              <a:rPr lang="en-US" sz="3200" b="1" i="1" dirty="0">
                <a:solidFill>
                  <a:srgbClr val="C00000"/>
                </a:solidFill>
                <a:effectLst/>
              </a:rPr>
              <a:t>November 29</a:t>
            </a:r>
          </a:p>
          <a:p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</a:rPr>
              <a:t>Giving (</a:t>
            </a:r>
            <a:r>
              <a:rPr lang="en-US" sz="3200" b="1" i="1" dirty="0">
                <a:solidFill>
                  <a:srgbClr val="0000FF"/>
                </a:solidFill>
              </a:rPr>
              <a:t>online, email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4000" b="1" i="1" u="sng" dirty="0"/>
              <a:t>In-Person</a:t>
            </a:r>
          </a:p>
          <a:p>
            <a:r>
              <a:rPr lang="en-US" sz="3200" b="1" i="1" dirty="0">
                <a:solidFill>
                  <a:schemeClr val="accent5">
                    <a:lumMod val="50000"/>
                  </a:schemeClr>
                </a:solidFill>
              </a:rPr>
              <a:t>Baptisms, Support Groups</a:t>
            </a:r>
          </a:p>
          <a:p>
            <a:pPr marL="0" indent="0">
              <a:buNone/>
            </a:pPr>
            <a:endParaRPr lang="en-US" sz="4000" b="1" i="1" u="sng" dirty="0"/>
          </a:p>
          <a:p>
            <a:pPr marL="0" indent="0">
              <a:buNone/>
            </a:pPr>
            <a:endParaRPr lang="en-US" sz="17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3051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106A09FB-331F-8043-8AC3-62EF8E06A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2" y="941831"/>
            <a:ext cx="4609981" cy="1535709"/>
          </a:xfrm>
        </p:spPr>
        <p:txBody>
          <a:bodyPr anchor="b">
            <a:normAutofit/>
          </a:bodyPr>
          <a:lstStyle/>
          <a:p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  <a:latin typeface="+mn-lt"/>
              </a:rPr>
              <a:t>Being the Church</a:t>
            </a:r>
            <a:b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  <a:latin typeface="+mn-lt"/>
              </a:rPr>
            </a:br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80000"/>
                    </a:schemeClr>
                  </a:glow>
                </a:effectLst>
                <a:latin typeface="+mn-lt"/>
              </a:rPr>
              <a:t>in these times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93" y="2743200"/>
            <a:ext cx="5098978" cy="4114789"/>
          </a:xfrm>
        </p:spPr>
        <p:txBody>
          <a:bodyPr anchor="t">
            <a:normAutofit/>
          </a:bodyPr>
          <a:lstStyle/>
          <a:p>
            <a:r>
              <a:rPr lang="en-US" sz="4000" b="1" i="1" dirty="0">
                <a:effectLst/>
              </a:rPr>
              <a:t>Compassion: </a:t>
            </a:r>
            <a:r>
              <a:rPr lang="en-US" sz="4000" i="1" dirty="0">
                <a:effectLst/>
              </a:rPr>
              <a:t>recognize people’s unique situations</a:t>
            </a:r>
          </a:p>
          <a:p>
            <a:r>
              <a:rPr lang="en-US" sz="4000" b="1" i="1" dirty="0"/>
              <a:t>Connection:</a:t>
            </a:r>
            <a:br>
              <a:rPr lang="en-US" sz="4000" b="1" i="1" dirty="0"/>
            </a:br>
            <a:r>
              <a:rPr lang="en-US" sz="4000" i="1" dirty="0"/>
              <a:t>invite, check in, call!</a:t>
            </a:r>
          </a:p>
        </p:txBody>
      </p:sp>
    </p:spTree>
    <p:extLst>
      <p:ext uri="{BB962C8B-B14F-4D97-AF65-F5344CB8AC3E}">
        <p14:creationId xmlns:p14="http://schemas.microsoft.com/office/powerpoint/2010/main" val="287442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DCE0-63A2-0D49-93EB-266C259E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41" y="170411"/>
            <a:ext cx="11794515" cy="2518633"/>
          </a:xfrm>
        </p:spPr>
        <p:txBody>
          <a:bodyPr vert="horz" lIns="91440" tIns="45720" rIns="91440" bIns="45720" numCol="2" rtlCol="0" anchor="b">
            <a:normAutofit/>
          </a:bodyPr>
          <a:lstStyle/>
          <a:p>
            <a:pPr algn="ctr" eaLnBrk="1" hangingPunct="1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Christmas Decorating:</a:t>
            </a:r>
            <a:b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200" b="1" i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postponed…</a:t>
            </a:r>
            <a:b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Kids’ Christmas Service: </a:t>
            </a:r>
            <a:b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200" b="1" i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something creative?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90C455-C31C-9346-9C13-8C9A341C60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34" b="1"/>
          <a:stretch/>
        </p:blipFill>
        <p:spPr>
          <a:xfrm>
            <a:off x="6197762" y="2689045"/>
            <a:ext cx="5803323" cy="3890357"/>
          </a:xfrm>
          <a:prstGeom prst="rect">
            <a:avLst/>
          </a:prstGeom>
        </p:spPr>
      </p:pic>
      <p:pic>
        <p:nvPicPr>
          <p:cNvPr id="8" name="Picture 7" descr="A person in a costume&#10;&#10;Description automatically generated">
            <a:extLst>
              <a:ext uri="{FF2B5EF4-FFF2-40B4-BE49-F238E27FC236}">
                <a16:creationId xmlns:a16="http://schemas.microsoft.com/office/drawing/2014/main" id="{8A0F51F8-865A-4748-999C-ADBAE1D5A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1" y="2715737"/>
            <a:ext cx="5795498" cy="386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6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6DCE0-63A2-0D49-93EB-266C259E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2689044"/>
          </a:xfrm>
          <a:solidFill>
            <a:schemeClr val="bg2"/>
          </a:solidFill>
        </p:spPr>
        <p:txBody>
          <a:bodyPr vert="horz" lIns="91440" tIns="45720" rIns="91440" bIns="45720" numCol="2" rtlCol="0" anchor="b">
            <a:normAutofit/>
          </a:bodyPr>
          <a:lstStyle/>
          <a:p>
            <a:pPr algn="ctr" eaLnBrk="1" hangingPunct="1"/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COBS Bread</a:t>
            </a:r>
            <a:b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200" b="1" i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still ready </a:t>
            </a:r>
            <a:br>
              <a:rPr lang="en-US" sz="5200" b="1" i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200" b="1" i="1" kern="1200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for pickup!</a:t>
            </a:r>
            <a:b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Food Cupboard </a:t>
            </a:r>
            <a:b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200" b="1" i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stocking it </a:t>
            </a:r>
            <a:br>
              <a:rPr lang="en-US" sz="5200" b="1" i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en-US" sz="5200" b="1" i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for Christmas!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8A8098-A957-844A-831E-107605BFF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2689044"/>
            <a:ext cx="4168956" cy="4168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97C759-2151-9949-A7AE-4EBE352A4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896" y="3193360"/>
            <a:ext cx="4892483" cy="36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7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9" y="0"/>
            <a:ext cx="10668350" cy="686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38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135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3061" cy="68692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318" name="Group 137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39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1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4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6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8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56127" y="5058957"/>
            <a:ext cx="11377612" cy="181025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hangingPunct="1">
              <a:defRPr/>
            </a:pPr>
            <a:r>
              <a:rPr lang="en-US" altLang="en-US" sz="4800" b="1" kern="1200" dirty="0">
                <a:solidFill>
                  <a:schemeClr val="bg1"/>
                </a:solidFill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latin typeface="+mn-lt"/>
                <a:ea typeface="+mj-ea"/>
                <a:cs typeface="+mj-cs"/>
              </a:rPr>
              <a:t>Kids’ Minute:</a:t>
            </a:r>
            <a:br>
              <a:rPr lang="en-US" altLang="en-US" sz="4000" b="1" kern="1200" dirty="0">
                <a:solidFill>
                  <a:schemeClr val="bg1"/>
                </a:solidFill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en-US" alt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>
                    <a:schemeClr val="bg1"/>
                  </a:glow>
                  <a:outerShdw blurRad="38100" dist="38100" dir="2700000" algn="tl">
                    <a:schemeClr val="tx1"/>
                  </a:outerShdw>
                </a:effectLst>
                <a:latin typeface="+mn-lt"/>
              </a:rPr>
              <a:t>Find the activity sheet on the website!</a:t>
            </a:r>
            <a:endParaRPr lang="en-US" altLang="en-US" sz="4000" b="1" i="1" kern="1200" dirty="0">
              <a:solidFill>
                <a:schemeClr val="bg1"/>
              </a:solidFill>
              <a:effectLst>
                <a:glow>
                  <a:schemeClr val="bg1"/>
                </a:glow>
                <a:outerShdw blurRad="38100" dist="38100" dir="2700000" algn="tl">
                  <a:schemeClr val="tx1"/>
                </a:out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A7795DFA-888F-47E2-B44E-DE1D3B3E4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58957"/>
          </a:xfrm>
          <a:custGeom>
            <a:avLst/>
            <a:gdLst>
              <a:gd name="connsiteX0" fmla="*/ 0 w 12192000"/>
              <a:gd name="connsiteY0" fmla="*/ 0 h 5058957"/>
              <a:gd name="connsiteX1" fmla="*/ 12192000 w 12192000"/>
              <a:gd name="connsiteY1" fmla="*/ 0 h 5058957"/>
              <a:gd name="connsiteX2" fmla="*/ 12192000 w 12192000"/>
              <a:gd name="connsiteY2" fmla="*/ 259692 h 5058957"/>
              <a:gd name="connsiteX3" fmla="*/ 12192000 w 12192000"/>
              <a:gd name="connsiteY3" fmla="*/ 3542069 h 5058957"/>
              <a:gd name="connsiteX4" fmla="*/ 12192000 w 12192000"/>
              <a:gd name="connsiteY4" fmla="*/ 3734194 h 5058957"/>
              <a:gd name="connsiteX5" fmla="*/ 12192000 w 12192000"/>
              <a:gd name="connsiteY5" fmla="*/ 4710012 h 5058957"/>
              <a:gd name="connsiteX6" fmla="*/ 12113803 w 12192000"/>
              <a:gd name="connsiteY6" fmla="*/ 4718295 h 5058957"/>
              <a:gd name="connsiteX7" fmla="*/ 6753597 w 12192000"/>
              <a:gd name="connsiteY7" fmla="*/ 5041852 h 5058957"/>
              <a:gd name="connsiteX8" fmla="*/ 400746 w 12192000"/>
              <a:gd name="connsiteY8" fmla="*/ 4870509 h 5058957"/>
              <a:gd name="connsiteX9" fmla="*/ 0 w 12192000"/>
              <a:gd name="connsiteY9" fmla="*/ 4833533 h 5058957"/>
              <a:gd name="connsiteX10" fmla="*/ 0 w 12192000"/>
              <a:gd name="connsiteY10" fmla="*/ 3734194 h 5058957"/>
              <a:gd name="connsiteX11" fmla="*/ 0 w 12192000"/>
              <a:gd name="connsiteY11" fmla="*/ 3542069 h 5058957"/>
              <a:gd name="connsiteX12" fmla="*/ 0 w 12192000"/>
              <a:gd name="connsiteY12" fmla="*/ 259692 h 5058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058957">
                <a:moveTo>
                  <a:pt x="0" y="0"/>
                </a:moveTo>
                <a:lnTo>
                  <a:pt x="12192000" y="0"/>
                </a:lnTo>
                <a:lnTo>
                  <a:pt x="12192000" y="259692"/>
                </a:lnTo>
                <a:lnTo>
                  <a:pt x="12192000" y="3542069"/>
                </a:lnTo>
                <a:lnTo>
                  <a:pt x="12192000" y="3734194"/>
                </a:lnTo>
                <a:lnTo>
                  <a:pt x="12192000" y="4710012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0" y="4833533"/>
                </a:lnTo>
                <a:lnTo>
                  <a:pt x="0" y="3734194"/>
                </a:lnTo>
                <a:lnTo>
                  <a:pt x="0" y="3542069"/>
                </a:lnTo>
                <a:lnTo>
                  <a:pt x="0" y="259692"/>
                </a:lnTo>
                <a:close/>
              </a:path>
            </a:pathLst>
          </a:custGeom>
          <a:solidFill>
            <a:schemeClr val="bg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220" name="Picture 9" descr="Image result for kids jes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003960"/>
            <a:ext cx="10914060" cy="311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279</Words>
  <Application>Microsoft Macintosh PowerPoint</Application>
  <PresentationFormat>Widescreen</PresentationFormat>
  <Paragraphs>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Deuteronomy  8:2-5</vt:lpstr>
      <vt:lpstr>Desert Song</vt:lpstr>
      <vt:lpstr>Being the Church in these times</vt:lpstr>
      <vt:lpstr>Being the Church in these times</vt:lpstr>
      <vt:lpstr>Christmas Decorating: postponed… Kids’ Christmas Service:  something creative?</vt:lpstr>
      <vt:lpstr>COBS Bread still ready  for pickup! Food Cupboard  stocking it  for Christmas!</vt:lpstr>
      <vt:lpstr>PowerPoint Presentation</vt:lpstr>
      <vt:lpstr>Kids’ Minute: Find the activity sheet on the website!</vt:lpstr>
      <vt:lpstr>Will Your Anchor Hold?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Tim Stewart</cp:lastModifiedBy>
  <cp:revision>1</cp:revision>
  <dcterms:created xsi:type="dcterms:W3CDTF">2020-11-21T23:58:35Z</dcterms:created>
  <dcterms:modified xsi:type="dcterms:W3CDTF">2020-11-22T00:57:48Z</dcterms:modified>
</cp:coreProperties>
</file>