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sldIdLst>
    <p:sldId id="1105" r:id="rId2"/>
    <p:sldId id="2691" r:id="rId3"/>
    <p:sldId id="2705" r:id="rId4"/>
    <p:sldId id="2706" r:id="rId5"/>
    <p:sldId id="2700" r:id="rId6"/>
    <p:sldId id="2276" r:id="rId7"/>
    <p:sldId id="1767" r:id="rId8"/>
    <p:sldId id="2702" r:id="rId9"/>
    <p:sldId id="2703" r:id="rId10"/>
    <p:sldId id="2701" r:id="rId11"/>
    <p:sldId id="2704" r:id="rId12"/>
    <p:sldId id="2680"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00"/>
    <a:srgbClr val="0000FF"/>
    <a:srgbClr val="FFFFFF"/>
    <a:srgbClr val="FF7C80"/>
    <a:srgbClr val="FFCCCC"/>
    <a:srgbClr val="B9B4B5"/>
    <a:srgbClr val="130184"/>
    <a:srgbClr val="9966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7DA46-23DD-384C-B5D7-A97BC81B4222}" v="18" dt="2021-01-02T19:57:02.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67" autoAdjust="0"/>
    <p:restoredTop sz="95827"/>
  </p:normalViewPr>
  <p:slideViewPr>
    <p:cSldViewPr snapToGrid="0">
      <p:cViewPr varScale="1">
        <p:scale>
          <a:sx n="96" d="100"/>
          <a:sy n="96" d="100"/>
        </p:scale>
        <p:origin x="168" y="5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tewart" userId="79cebc338cf3e420" providerId="LiveId" clId="{0817DA46-23DD-384C-B5D7-A97BC81B4222}"/>
    <pc:docChg chg="custSel mod addSld modSld">
      <pc:chgData name="Tim Stewart" userId="79cebc338cf3e420" providerId="LiveId" clId="{0817DA46-23DD-384C-B5D7-A97BC81B4222}" dt="2021-01-02T19:57:02.757" v="72" actId="20577"/>
      <pc:docMkLst>
        <pc:docMk/>
      </pc:docMkLst>
      <pc:sldChg chg="modSp mod">
        <pc:chgData name="Tim Stewart" userId="79cebc338cf3e420" providerId="LiveId" clId="{0817DA46-23DD-384C-B5D7-A97BC81B4222}" dt="2021-01-02T19:57:02.757" v="72" actId="20577"/>
        <pc:sldMkLst>
          <pc:docMk/>
          <pc:sldMk cId="2160082845" sldId="2680"/>
        </pc:sldMkLst>
        <pc:spChg chg="mod">
          <ac:chgData name="Tim Stewart" userId="79cebc338cf3e420" providerId="LiveId" clId="{0817DA46-23DD-384C-B5D7-A97BC81B4222}" dt="2021-01-02T19:56:58.691" v="70" actId="20577"/>
          <ac:spMkLst>
            <pc:docMk/>
            <pc:sldMk cId="2160082845" sldId="2680"/>
            <ac:spMk id="2" creationId="{9F70A79B-8AC9-294E-9918-3C2AC21DE118}"/>
          </ac:spMkLst>
        </pc:spChg>
        <pc:spChg chg="mod">
          <ac:chgData name="Tim Stewart" userId="79cebc338cf3e420" providerId="LiveId" clId="{0817DA46-23DD-384C-B5D7-A97BC81B4222}" dt="2021-01-02T19:57:02.757" v="72" actId="20577"/>
          <ac:spMkLst>
            <pc:docMk/>
            <pc:sldMk cId="2160082845" sldId="2680"/>
            <ac:spMk id="3" creationId="{D26E63DE-9807-EF4F-9F60-2EA7D2BBC018}"/>
          </ac:spMkLst>
        </pc:spChg>
      </pc:sldChg>
      <pc:sldChg chg="addSp delSp modSp mod">
        <pc:chgData name="Tim Stewart" userId="79cebc338cf3e420" providerId="LiveId" clId="{0817DA46-23DD-384C-B5D7-A97BC81B4222}" dt="2021-01-02T19:45:06.685" v="29"/>
        <pc:sldMkLst>
          <pc:docMk/>
          <pc:sldMk cId="3794019858" sldId="2691"/>
        </pc:sldMkLst>
        <pc:spChg chg="mod">
          <ac:chgData name="Tim Stewart" userId="79cebc338cf3e420" providerId="LiveId" clId="{0817DA46-23DD-384C-B5D7-A97BC81B4222}" dt="2021-01-02T19:40:36.718" v="19" actId="20577"/>
          <ac:spMkLst>
            <pc:docMk/>
            <pc:sldMk cId="3794019858" sldId="2691"/>
            <ac:spMk id="2" creationId="{1979FFA1-2B26-DA44-BBF8-93F0EBC3F0C2}"/>
          </ac:spMkLst>
        </pc:spChg>
        <pc:spChg chg="mod">
          <ac:chgData name="Tim Stewart" userId="79cebc338cf3e420" providerId="LiveId" clId="{0817DA46-23DD-384C-B5D7-A97BC81B4222}" dt="2021-01-02T19:45:02.648" v="25" actId="5793"/>
          <ac:spMkLst>
            <pc:docMk/>
            <pc:sldMk cId="3794019858" sldId="2691"/>
            <ac:spMk id="3" creationId="{8F007414-6BBC-FA49-84EE-0ADC24F17616}"/>
          </ac:spMkLst>
        </pc:spChg>
        <pc:spChg chg="add del mod">
          <ac:chgData name="Tim Stewart" userId="79cebc338cf3e420" providerId="LiveId" clId="{0817DA46-23DD-384C-B5D7-A97BC81B4222}" dt="2021-01-02T19:45:05.903" v="27"/>
          <ac:spMkLst>
            <pc:docMk/>
            <pc:sldMk cId="3794019858" sldId="2691"/>
            <ac:spMk id="4" creationId="{85BC701A-5550-0741-B062-00ABFD2E50CE}"/>
          </ac:spMkLst>
        </pc:spChg>
        <pc:spChg chg="add del mod">
          <ac:chgData name="Tim Stewart" userId="79cebc338cf3e420" providerId="LiveId" clId="{0817DA46-23DD-384C-B5D7-A97BC81B4222}" dt="2021-01-02T19:45:06.685" v="29"/>
          <ac:spMkLst>
            <pc:docMk/>
            <pc:sldMk cId="3794019858" sldId="2691"/>
            <ac:spMk id="5" creationId="{F70F28AA-066B-094C-A7ED-498DBF136994}"/>
          </ac:spMkLst>
        </pc:spChg>
      </pc:sldChg>
      <pc:sldChg chg="addSp delSp modSp mod setBg">
        <pc:chgData name="Tim Stewart" userId="79cebc338cf3e420" providerId="LiveId" clId="{0817DA46-23DD-384C-B5D7-A97BC81B4222}" dt="2021-01-02T19:55:03.504" v="53" actId="26606"/>
        <pc:sldMkLst>
          <pc:docMk/>
          <pc:sldMk cId="480144556" sldId="2704"/>
        </pc:sldMkLst>
        <pc:spChg chg="del">
          <ac:chgData name="Tim Stewart" userId="79cebc338cf3e420" providerId="LiveId" clId="{0817DA46-23DD-384C-B5D7-A97BC81B4222}" dt="2021-01-02T19:54:52.290" v="50" actId="478"/>
          <ac:spMkLst>
            <pc:docMk/>
            <pc:sldMk cId="480144556" sldId="2704"/>
            <ac:spMk id="2" creationId="{055D749C-EBEB-4D1E-9589-E23554E4B3C3}"/>
          </ac:spMkLst>
        </pc:spChg>
        <pc:spChg chg="del">
          <ac:chgData name="Tim Stewart" userId="79cebc338cf3e420" providerId="LiveId" clId="{0817DA46-23DD-384C-B5D7-A97BC81B4222}" dt="2021-01-02T19:54:47.172" v="48" actId="478"/>
          <ac:spMkLst>
            <pc:docMk/>
            <pc:sldMk cId="480144556" sldId="2704"/>
            <ac:spMk id="3" creationId="{1E2205DA-2210-4C82-AF24-5240F0963318}"/>
          </ac:spMkLst>
        </pc:spChg>
        <pc:spChg chg="add del mod">
          <ac:chgData name="Tim Stewart" userId="79cebc338cf3e420" providerId="LiveId" clId="{0817DA46-23DD-384C-B5D7-A97BC81B4222}" dt="2021-01-02T19:54:49.278" v="49" actId="478"/>
          <ac:spMkLst>
            <pc:docMk/>
            <pc:sldMk cId="480144556" sldId="2704"/>
            <ac:spMk id="4" creationId="{40E54149-E436-FD40-B583-616FE9DC982E}"/>
          </ac:spMkLst>
        </pc:spChg>
        <pc:spChg chg="add del mod">
          <ac:chgData name="Tim Stewart" userId="79cebc338cf3e420" providerId="LiveId" clId="{0817DA46-23DD-384C-B5D7-A97BC81B4222}" dt="2021-01-02T19:54:54.522" v="51" actId="478"/>
          <ac:spMkLst>
            <pc:docMk/>
            <pc:sldMk cId="480144556" sldId="2704"/>
            <ac:spMk id="5" creationId="{B5596FE5-76AA-AF4D-9F31-2B5416FD8192}"/>
          </ac:spMkLst>
        </pc:spChg>
        <pc:spChg chg="add">
          <ac:chgData name="Tim Stewart" userId="79cebc338cf3e420" providerId="LiveId" clId="{0817DA46-23DD-384C-B5D7-A97BC81B4222}" dt="2021-01-02T19:55:03.504" v="53" actId="26606"/>
          <ac:spMkLst>
            <pc:docMk/>
            <pc:sldMk cId="480144556" sldId="2704"/>
            <ac:spMk id="12" creationId="{B670DBD5-770C-4383-9F54-5B86E86BD5BB}"/>
          </ac:spMkLst>
        </pc:spChg>
        <pc:picChg chg="add mod">
          <ac:chgData name="Tim Stewart" userId="79cebc338cf3e420" providerId="LiveId" clId="{0817DA46-23DD-384C-B5D7-A97BC81B4222}" dt="2021-01-02T19:55:03.504" v="53" actId="26606"/>
          <ac:picMkLst>
            <pc:docMk/>
            <pc:sldMk cId="480144556" sldId="2704"/>
            <ac:picMk id="7" creationId="{96F9E5AE-991F-5247-BB5C-D237311CFBC8}"/>
          </ac:picMkLst>
        </pc:picChg>
      </pc:sldChg>
      <pc:sldChg chg="addSp delSp modSp new mod setBg">
        <pc:chgData name="Tim Stewart" userId="79cebc338cf3e420" providerId="LiveId" clId="{0817DA46-23DD-384C-B5D7-A97BC81B4222}" dt="2021-01-02T19:50:39.687" v="47" actId="26606"/>
        <pc:sldMkLst>
          <pc:docMk/>
          <pc:sldMk cId="972694198" sldId="2705"/>
        </pc:sldMkLst>
        <pc:spChg chg="del">
          <ac:chgData name="Tim Stewart" userId="79cebc338cf3e420" providerId="LiveId" clId="{0817DA46-23DD-384C-B5D7-A97BC81B4222}" dt="2021-01-02T19:49:11.061" v="32" actId="478"/>
          <ac:spMkLst>
            <pc:docMk/>
            <pc:sldMk cId="972694198" sldId="2705"/>
            <ac:spMk id="2" creationId="{49BB091E-F159-D14C-8A80-A0E8E6D9F4F0}"/>
          </ac:spMkLst>
        </pc:spChg>
        <pc:spChg chg="del mod">
          <ac:chgData name="Tim Stewart" userId="79cebc338cf3e420" providerId="LiveId" clId="{0817DA46-23DD-384C-B5D7-A97BC81B4222}" dt="2021-01-02T19:49:08.869" v="31" actId="478"/>
          <ac:spMkLst>
            <pc:docMk/>
            <pc:sldMk cId="972694198" sldId="2705"/>
            <ac:spMk id="3" creationId="{B5D98C08-5DA9-EA4A-BF14-574CED782FB5}"/>
          </ac:spMkLst>
        </pc:spChg>
        <pc:spChg chg="add">
          <ac:chgData name="Tim Stewart" userId="79cebc338cf3e420" providerId="LiveId" clId="{0817DA46-23DD-384C-B5D7-A97BC81B4222}" dt="2021-01-02T19:50:39.687" v="47" actId="26606"/>
          <ac:spMkLst>
            <pc:docMk/>
            <pc:sldMk cId="972694198" sldId="2705"/>
            <ac:spMk id="10" creationId="{42A4FC2C-047E-45A5-965D-8E1E3BF09BC6}"/>
          </ac:spMkLst>
        </pc:spChg>
        <pc:picChg chg="add mod">
          <ac:chgData name="Tim Stewart" userId="79cebc338cf3e420" providerId="LiveId" clId="{0817DA46-23DD-384C-B5D7-A97BC81B4222}" dt="2021-01-02T19:50:39.687" v="47" actId="26606"/>
          <ac:picMkLst>
            <pc:docMk/>
            <pc:sldMk cId="972694198" sldId="2705"/>
            <ac:picMk id="5" creationId="{D7A3B55F-82A5-8C4F-A7F2-7F32FBB506CA}"/>
          </ac:picMkLst>
        </pc:picChg>
        <pc:picChg chg="add del mod">
          <ac:chgData name="Tim Stewart" userId="79cebc338cf3e420" providerId="LiveId" clId="{0817DA46-23DD-384C-B5D7-A97BC81B4222}" dt="2021-01-02T19:50:31.055" v="44" actId="21"/>
          <ac:picMkLst>
            <pc:docMk/>
            <pc:sldMk cId="972694198" sldId="2705"/>
            <ac:picMk id="7" creationId="{81BFCCC6-B995-154D-A55C-821DF67CF2FC}"/>
          </ac:picMkLst>
        </pc:picChg>
      </pc:sldChg>
      <pc:sldChg chg="addSp delSp modSp new mod setBg">
        <pc:chgData name="Tim Stewart" userId="79cebc338cf3e420" providerId="LiveId" clId="{0817DA46-23DD-384C-B5D7-A97BC81B4222}" dt="2021-01-02T19:50:35.690" v="46" actId="26606"/>
        <pc:sldMkLst>
          <pc:docMk/>
          <pc:sldMk cId="1264062660" sldId="2706"/>
        </pc:sldMkLst>
        <pc:spChg chg="del">
          <ac:chgData name="Tim Stewart" userId="79cebc338cf3e420" providerId="LiveId" clId="{0817DA46-23DD-384C-B5D7-A97BC81B4222}" dt="2021-01-02T19:50:24.240" v="43" actId="478"/>
          <ac:spMkLst>
            <pc:docMk/>
            <pc:sldMk cId="1264062660" sldId="2706"/>
            <ac:spMk id="2" creationId="{D1608A5C-2917-9749-B81E-1C49FF45FDF1}"/>
          </ac:spMkLst>
        </pc:spChg>
        <pc:spChg chg="del">
          <ac:chgData name="Tim Stewart" userId="79cebc338cf3e420" providerId="LiveId" clId="{0817DA46-23DD-384C-B5D7-A97BC81B4222}" dt="2021-01-02T19:50:22.997" v="42" actId="478"/>
          <ac:spMkLst>
            <pc:docMk/>
            <pc:sldMk cId="1264062660" sldId="2706"/>
            <ac:spMk id="3" creationId="{F2ABD613-8E63-BB42-922B-9EE3666E4A8D}"/>
          </ac:spMkLst>
        </pc:spChg>
        <pc:spChg chg="add">
          <ac:chgData name="Tim Stewart" userId="79cebc338cf3e420" providerId="LiveId" clId="{0817DA46-23DD-384C-B5D7-A97BC81B4222}" dt="2021-01-02T19:50:35.690" v="46" actId="26606"/>
          <ac:spMkLst>
            <pc:docMk/>
            <pc:sldMk cId="1264062660" sldId="2706"/>
            <ac:spMk id="9" creationId="{42A4FC2C-047E-45A5-965D-8E1E3BF09BC6}"/>
          </ac:spMkLst>
        </pc:spChg>
        <pc:picChg chg="add mod">
          <ac:chgData name="Tim Stewart" userId="79cebc338cf3e420" providerId="LiveId" clId="{0817DA46-23DD-384C-B5D7-A97BC81B4222}" dt="2021-01-02T19:50:35.690" v="46" actId="26606"/>
          <ac:picMkLst>
            <pc:docMk/>
            <pc:sldMk cId="1264062660" sldId="2706"/>
            <ac:picMk id="4" creationId="{2CC4F5FB-9300-F94B-951C-C7137779FD07}"/>
          </ac:picMkLst>
        </pc:picChg>
      </pc:sldChg>
    </pc:docChg>
  </pc:docChgLst>
  <pc:docChgLst>
    <pc:chgData name="Tim Stewart" userId="79cebc338cf3e420" providerId="LiveId" clId="{B26143B1-C150-4929-8592-541575767CF5}"/>
    <pc:docChg chg="undo custSel mod addSld delSld modSld">
      <pc:chgData name="Tim Stewart" userId="79cebc338cf3e420" providerId="LiveId" clId="{B26143B1-C150-4929-8592-541575767CF5}" dt="2021-01-01T01:18:50.332" v="553" actId="20577"/>
      <pc:docMkLst>
        <pc:docMk/>
      </pc:docMkLst>
      <pc:sldChg chg="modSp mod">
        <pc:chgData name="Tim Stewart" userId="79cebc338cf3e420" providerId="LiveId" clId="{B26143B1-C150-4929-8592-541575767CF5}" dt="2020-12-30T18:31:05.925" v="10" actId="20577"/>
        <pc:sldMkLst>
          <pc:docMk/>
          <pc:sldMk cId="0" sldId="1105"/>
        </pc:sldMkLst>
        <pc:spChg chg="mod">
          <ac:chgData name="Tim Stewart" userId="79cebc338cf3e420" providerId="LiveId" clId="{B26143B1-C150-4929-8592-541575767CF5}" dt="2020-12-30T18:31:05.925" v="10" actId="20577"/>
          <ac:spMkLst>
            <pc:docMk/>
            <pc:sldMk cId="0" sldId="1105"/>
            <ac:spMk id="3" creationId="{00000000-0000-0000-0000-000000000000}"/>
          </ac:spMkLst>
        </pc:spChg>
      </pc:sldChg>
      <pc:sldChg chg="addSp delSp add del setBg delDesignElem">
        <pc:chgData name="Tim Stewart" userId="79cebc338cf3e420" providerId="LiveId" clId="{B26143B1-C150-4929-8592-541575767CF5}" dt="2020-12-30T18:50:35.846" v="161"/>
        <pc:sldMkLst>
          <pc:docMk/>
          <pc:sldMk cId="21120410" sldId="1767"/>
        </pc:sldMkLst>
        <pc:spChg chg="add del">
          <ac:chgData name="Tim Stewart" userId="79cebc338cf3e420" providerId="LiveId" clId="{B26143B1-C150-4929-8592-541575767CF5}" dt="2020-12-30T18:50:35.846" v="161"/>
          <ac:spMkLst>
            <pc:docMk/>
            <pc:sldMk cId="21120410" sldId="1767"/>
            <ac:spMk id="159" creationId="{A7795DFA-888F-47E2-B44E-DE1D3B3E46A4}"/>
          </ac:spMkLst>
        </pc:spChg>
        <pc:spChg chg="add del">
          <ac:chgData name="Tim Stewart" userId="79cebc338cf3e420" providerId="LiveId" clId="{B26143B1-C150-4929-8592-541575767CF5}" dt="2020-12-30T18:50:35.846" v="161"/>
          <ac:spMkLst>
            <pc:docMk/>
            <pc:sldMk cId="21120410" sldId="1767"/>
            <ac:spMk id="13317" creationId="{A3BAF07C-C39E-42EB-BB22-8D46691D9735}"/>
          </ac:spMkLst>
        </pc:spChg>
        <pc:grpChg chg="add del">
          <ac:chgData name="Tim Stewart" userId="79cebc338cf3e420" providerId="LiveId" clId="{B26143B1-C150-4929-8592-541575767CF5}" dt="2020-12-30T18:50:35.846" v="161"/>
          <ac:grpSpMkLst>
            <pc:docMk/>
            <pc:sldMk cId="21120410" sldId="1767"/>
            <ac:grpSpMk id="13318" creationId="{D8E9CF54-0466-4261-9E62-0249E60E1886}"/>
          </ac:grpSpMkLst>
        </pc:grpChg>
      </pc:sldChg>
      <pc:sldChg chg="addSp delSp modSp add mod setBg delDesignElem">
        <pc:chgData name="Tim Stewart" userId="79cebc338cf3e420" providerId="LiveId" clId="{B26143B1-C150-4929-8592-541575767CF5}" dt="2021-01-01T00:41:54.620" v="494" actId="207"/>
        <pc:sldMkLst>
          <pc:docMk/>
          <pc:sldMk cId="2310072770" sldId="1767"/>
        </pc:sldMkLst>
        <pc:spChg chg="del">
          <ac:chgData name="Tim Stewart" userId="79cebc338cf3e420" providerId="LiveId" clId="{B26143B1-C150-4929-8592-541575767CF5}" dt="2021-01-01T00:41:31.458" v="487"/>
          <ac:spMkLst>
            <pc:docMk/>
            <pc:sldMk cId="2310072770" sldId="1767"/>
            <ac:spMk id="135" creationId="{303CC970-4826-4CED-8063-0FB676635452}"/>
          </ac:spMkLst>
        </pc:spChg>
        <pc:spChg chg="del">
          <ac:chgData name="Tim Stewart" userId="79cebc338cf3e420" providerId="LiveId" clId="{B26143B1-C150-4929-8592-541575767CF5}" dt="2021-01-01T00:41:31.458" v="487"/>
          <ac:spMkLst>
            <pc:docMk/>
            <pc:sldMk cId="2310072770" sldId="1767"/>
            <ac:spMk id="137" creationId="{14490D63-3365-45CC-AC50-705C1B76815F}"/>
          </ac:spMkLst>
        </pc:spChg>
        <pc:spChg chg="mod">
          <ac:chgData name="Tim Stewart" userId="79cebc338cf3e420" providerId="LiveId" clId="{B26143B1-C150-4929-8592-541575767CF5}" dt="2021-01-01T00:41:54.620" v="494" actId="207"/>
          <ac:spMkLst>
            <pc:docMk/>
            <pc:sldMk cId="2310072770" sldId="1767"/>
            <ac:spMk id="13314" creationId="{00000000-0000-0000-0000-000000000000}"/>
          </ac:spMkLst>
        </pc:spChg>
        <pc:spChg chg="add">
          <ac:chgData name="Tim Stewart" userId="79cebc338cf3e420" providerId="LiveId" clId="{B26143B1-C150-4929-8592-541575767CF5}" dt="2021-01-01T00:41:40.331" v="488" actId="26606"/>
          <ac:spMkLst>
            <pc:docMk/>
            <pc:sldMk cId="2310072770" sldId="1767"/>
            <ac:spMk id="13316" creationId="{303CC970-4826-4CED-8063-0FB676635452}"/>
          </ac:spMkLst>
        </pc:spChg>
        <pc:spChg chg="add">
          <ac:chgData name="Tim Stewart" userId="79cebc338cf3e420" providerId="LiveId" clId="{B26143B1-C150-4929-8592-541575767CF5}" dt="2021-01-01T00:41:40.331" v="488" actId="26606"/>
          <ac:spMkLst>
            <pc:docMk/>
            <pc:sldMk cId="2310072770" sldId="1767"/>
            <ac:spMk id="13317" creationId="{14490D63-3365-45CC-AC50-705C1B76815F}"/>
          </ac:spMkLst>
        </pc:spChg>
      </pc:sldChg>
      <pc:sldChg chg="add del">
        <pc:chgData name="Tim Stewart" userId="79cebc338cf3e420" providerId="LiveId" clId="{B26143B1-C150-4929-8592-541575767CF5}" dt="2021-01-01T00:41:27.599" v="485" actId="2696"/>
        <pc:sldMkLst>
          <pc:docMk/>
          <pc:sldMk cId="2316487277" sldId="1767"/>
        </pc:sldMkLst>
        <pc:spChg chg="add">
          <ac:chgData name="Tim Stewart" userId="79cebc338cf3e420" providerId="LiveId" clId="{B26143B1-C150-4929-8592-541575767CF5}" dt="2020-12-30T18:51:13.344" v="171" actId="26606"/>
          <ac:spMkLst>
            <pc:docMk/>
            <pc:sldMk cId="2316487277" sldId="1767"/>
            <ac:spMk id="135" creationId="{303CC970-4826-4CED-8063-0FB676635452}"/>
          </ac:spMkLst>
        </pc:spChg>
        <pc:spChg chg="add">
          <ac:chgData name="Tim Stewart" userId="79cebc338cf3e420" providerId="LiveId" clId="{B26143B1-C150-4929-8592-541575767CF5}" dt="2020-12-30T18:51:13.344" v="171" actId="26606"/>
          <ac:spMkLst>
            <pc:docMk/>
            <pc:sldMk cId="2316487277" sldId="1767"/>
            <ac:spMk id="137" creationId="{14490D63-3365-45CC-AC50-705C1B76815F}"/>
          </ac:spMkLst>
        </pc:spChg>
        <pc:spChg chg="del">
          <ac:chgData name="Tim Stewart" userId="79cebc338cf3e420" providerId="LiveId" clId="{B26143B1-C150-4929-8592-541575767CF5}" dt="2020-12-30T18:51:03.903" v="170"/>
          <ac:spMkLst>
            <pc:docMk/>
            <pc:sldMk cId="2316487277" sldId="1767"/>
            <ac:spMk id="159" creationId="{A7795DFA-888F-47E2-B44E-DE1D3B3E46A4}"/>
          </ac:spMkLst>
        </pc:spChg>
        <pc:spChg chg="mod ord">
          <ac:chgData name="Tim Stewart" userId="79cebc338cf3e420" providerId="LiveId" clId="{B26143B1-C150-4929-8592-541575767CF5}" dt="2020-12-30T18:51:59.274" v="187" actId="403"/>
          <ac:spMkLst>
            <pc:docMk/>
            <pc:sldMk cId="2316487277" sldId="1767"/>
            <ac:spMk id="13314" creationId="{00000000-0000-0000-0000-000000000000}"/>
          </ac:spMkLst>
        </pc:spChg>
        <pc:spChg chg="del">
          <ac:chgData name="Tim Stewart" userId="79cebc338cf3e420" providerId="LiveId" clId="{B26143B1-C150-4929-8592-541575767CF5}" dt="2020-12-30T18:51:03.903" v="170"/>
          <ac:spMkLst>
            <pc:docMk/>
            <pc:sldMk cId="2316487277" sldId="1767"/>
            <ac:spMk id="13317" creationId="{A3BAF07C-C39E-42EB-BB22-8D46691D9735}"/>
          </ac:spMkLst>
        </pc:spChg>
        <pc:grpChg chg="del">
          <ac:chgData name="Tim Stewart" userId="79cebc338cf3e420" providerId="LiveId" clId="{B26143B1-C150-4929-8592-541575767CF5}" dt="2020-12-30T18:51:03.903" v="170"/>
          <ac:grpSpMkLst>
            <pc:docMk/>
            <pc:sldMk cId="2316487277" sldId="1767"/>
            <ac:grpSpMk id="13318" creationId="{D8E9CF54-0466-4261-9E62-0249E60E1886}"/>
          </ac:grpSpMkLst>
        </pc:grpChg>
        <pc:picChg chg="mod">
          <ac:chgData name="Tim Stewart" userId="79cebc338cf3e420" providerId="LiveId" clId="{B26143B1-C150-4929-8592-541575767CF5}" dt="2020-12-30T18:51:34.968" v="175" actId="14100"/>
          <ac:picMkLst>
            <pc:docMk/>
            <pc:sldMk cId="2316487277" sldId="1767"/>
            <ac:picMk id="9220" creationId="{00000000-0000-0000-0000-000000000000}"/>
          </ac:picMkLst>
        </pc:picChg>
      </pc:sldChg>
      <pc:sldChg chg="add del">
        <pc:chgData name="Tim Stewart" userId="79cebc338cf3e420" providerId="LiveId" clId="{B26143B1-C150-4929-8592-541575767CF5}" dt="2021-01-01T00:41:27.599" v="485" actId="2696"/>
        <pc:sldMkLst>
          <pc:docMk/>
          <pc:sldMk cId="1627355444" sldId="2276"/>
        </pc:sldMkLst>
      </pc:sldChg>
      <pc:sldChg chg="add del">
        <pc:chgData name="Tim Stewart" userId="79cebc338cf3e420" providerId="LiveId" clId="{B26143B1-C150-4929-8592-541575767CF5}" dt="2020-12-30T18:50:35.846" v="161"/>
        <pc:sldMkLst>
          <pc:docMk/>
          <pc:sldMk cId="2324170643" sldId="2276"/>
        </pc:sldMkLst>
      </pc:sldChg>
      <pc:sldChg chg="add">
        <pc:chgData name="Tim Stewart" userId="79cebc338cf3e420" providerId="LiveId" clId="{B26143B1-C150-4929-8592-541575767CF5}" dt="2021-01-01T00:41:31.458" v="487"/>
        <pc:sldMkLst>
          <pc:docMk/>
          <pc:sldMk cId="2359992538" sldId="2276"/>
        </pc:sldMkLst>
      </pc:sldChg>
      <pc:sldChg chg="add del">
        <pc:chgData name="Tim Stewart" userId="79cebc338cf3e420" providerId="LiveId" clId="{B26143B1-C150-4929-8592-541575767CF5}" dt="2020-12-30T18:50:45.481" v="163" actId="2696"/>
        <pc:sldMkLst>
          <pc:docMk/>
          <pc:sldMk cId="4019938874" sldId="2276"/>
        </pc:sldMkLst>
      </pc:sldChg>
      <pc:sldChg chg="add del">
        <pc:chgData name="Tim Stewart" userId="79cebc338cf3e420" providerId="LiveId" clId="{B26143B1-C150-4929-8592-541575767CF5}" dt="2020-12-30T18:50:58.076" v="167" actId="47"/>
        <pc:sldMkLst>
          <pc:docMk/>
          <pc:sldMk cId="521385291" sldId="2664"/>
        </pc:sldMkLst>
      </pc:sldChg>
      <pc:sldChg chg="del">
        <pc:chgData name="Tim Stewart" userId="79cebc338cf3e420" providerId="LiveId" clId="{B26143B1-C150-4929-8592-541575767CF5}" dt="2020-12-30T18:43:27.915" v="11" actId="47"/>
        <pc:sldMkLst>
          <pc:docMk/>
          <pc:sldMk cId="430906190" sldId="2669"/>
        </pc:sldMkLst>
      </pc:sldChg>
      <pc:sldChg chg="del">
        <pc:chgData name="Tim Stewart" userId="79cebc338cf3e420" providerId="LiveId" clId="{B26143B1-C150-4929-8592-541575767CF5}" dt="2020-12-30T18:43:30.466" v="12" actId="47"/>
        <pc:sldMkLst>
          <pc:docMk/>
          <pc:sldMk cId="4074824566" sldId="2682"/>
        </pc:sldMkLst>
      </pc:sldChg>
      <pc:sldChg chg="del">
        <pc:chgData name="Tim Stewart" userId="79cebc338cf3e420" providerId="LiveId" clId="{B26143B1-C150-4929-8592-541575767CF5}" dt="2020-12-31T20:33:56.752" v="299" actId="47"/>
        <pc:sldMkLst>
          <pc:docMk/>
          <pc:sldMk cId="2066771442" sldId="2689"/>
        </pc:sldMkLst>
      </pc:sldChg>
      <pc:sldChg chg="del">
        <pc:chgData name="Tim Stewart" userId="79cebc338cf3e420" providerId="LiveId" clId="{B26143B1-C150-4929-8592-541575767CF5}" dt="2020-12-31T20:33:59.934" v="300" actId="47"/>
        <pc:sldMkLst>
          <pc:docMk/>
          <pc:sldMk cId="988730095" sldId="2690"/>
        </pc:sldMkLst>
      </pc:sldChg>
      <pc:sldChg chg="del">
        <pc:chgData name="Tim Stewart" userId="79cebc338cf3e420" providerId="LiveId" clId="{B26143B1-C150-4929-8592-541575767CF5}" dt="2020-12-31T20:34:03.980" v="301" actId="47"/>
        <pc:sldMkLst>
          <pc:docMk/>
          <pc:sldMk cId="2827903577" sldId="2693"/>
        </pc:sldMkLst>
      </pc:sldChg>
      <pc:sldChg chg="del">
        <pc:chgData name="Tim Stewart" userId="79cebc338cf3e420" providerId="LiveId" clId="{B26143B1-C150-4929-8592-541575767CF5}" dt="2020-12-31T20:34:04.883" v="302" actId="47"/>
        <pc:sldMkLst>
          <pc:docMk/>
          <pc:sldMk cId="1886775295" sldId="2694"/>
        </pc:sldMkLst>
      </pc:sldChg>
      <pc:sldChg chg="del">
        <pc:chgData name="Tim Stewart" userId="79cebc338cf3e420" providerId="LiveId" clId="{B26143B1-C150-4929-8592-541575767CF5}" dt="2020-12-30T18:43:31.798" v="13" actId="47"/>
        <pc:sldMkLst>
          <pc:docMk/>
          <pc:sldMk cId="1022437657" sldId="2695"/>
        </pc:sldMkLst>
      </pc:sldChg>
      <pc:sldChg chg="del">
        <pc:chgData name="Tim Stewart" userId="79cebc338cf3e420" providerId="LiveId" clId="{B26143B1-C150-4929-8592-541575767CF5}" dt="2020-12-31T20:33:53.260" v="298" actId="47"/>
        <pc:sldMkLst>
          <pc:docMk/>
          <pc:sldMk cId="2962410185" sldId="2696"/>
        </pc:sldMkLst>
      </pc:sldChg>
      <pc:sldChg chg="del">
        <pc:chgData name="Tim Stewart" userId="79cebc338cf3e420" providerId="LiveId" clId="{B26143B1-C150-4929-8592-541575767CF5}" dt="2020-12-30T18:50:27.524" v="157" actId="47"/>
        <pc:sldMkLst>
          <pc:docMk/>
          <pc:sldMk cId="3304995569" sldId="2697"/>
        </pc:sldMkLst>
      </pc:sldChg>
      <pc:sldChg chg="del">
        <pc:chgData name="Tim Stewart" userId="79cebc338cf3e420" providerId="LiveId" clId="{B26143B1-C150-4929-8592-541575767CF5}" dt="2020-12-30T18:50:56.097" v="165" actId="47"/>
        <pc:sldMkLst>
          <pc:docMk/>
          <pc:sldMk cId="1068284972" sldId="2698"/>
        </pc:sldMkLst>
      </pc:sldChg>
      <pc:sldChg chg="add del">
        <pc:chgData name="Tim Stewart" userId="79cebc338cf3e420" providerId="LiveId" clId="{B26143B1-C150-4929-8592-541575767CF5}" dt="2020-12-30T18:50:57.023" v="166" actId="47"/>
        <pc:sldMkLst>
          <pc:docMk/>
          <pc:sldMk cId="2448129268" sldId="2699"/>
        </pc:sldMkLst>
      </pc:sldChg>
      <pc:sldChg chg="addSp delSp add del setBg delDesignElem">
        <pc:chgData name="Tim Stewart" userId="79cebc338cf3e420" providerId="LiveId" clId="{B26143B1-C150-4929-8592-541575767CF5}" dt="2020-12-30T18:50:17.982" v="152"/>
        <pc:sldMkLst>
          <pc:docMk/>
          <pc:sldMk cId="105926375" sldId="2700"/>
        </pc:sldMkLst>
        <pc:spChg chg="add del">
          <ac:chgData name="Tim Stewart" userId="79cebc338cf3e420" providerId="LiveId" clId="{B26143B1-C150-4929-8592-541575767CF5}" dt="2020-12-30T18:50:17.982" v="152"/>
          <ac:spMkLst>
            <pc:docMk/>
            <pc:sldMk cId="105926375" sldId="2700"/>
            <ac:spMk id="78" creationId="{9AA72BD9-2C5A-4EDC-931F-5AA08EACA0F3}"/>
          </ac:spMkLst>
        </pc:spChg>
        <pc:spChg chg="add del">
          <ac:chgData name="Tim Stewart" userId="79cebc338cf3e420" providerId="LiveId" clId="{B26143B1-C150-4929-8592-541575767CF5}" dt="2020-12-30T18:50:17.982" v="152"/>
          <ac:spMkLst>
            <pc:docMk/>
            <pc:sldMk cId="105926375" sldId="2700"/>
            <ac:spMk id="80" creationId="{DD3981AC-7B61-4947-BCF3-F7AA7FA385B9}"/>
          </ac:spMkLst>
        </pc:spChg>
        <pc:spChg chg="add del">
          <ac:chgData name="Tim Stewart" userId="79cebc338cf3e420" providerId="LiveId" clId="{B26143B1-C150-4929-8592-541575767CF5}" dt="2020-12-30T18:50:17.982" v="152"/>
          <ac:spMkLst>
            <pc:docMk/>
            <pc:sldMk cId="105926375" sldId="2700"/>
            <ac:spMk id="82" creationId="{55D4142C-5077-457F-A6AD-3FECFDB39685}"/>
          </ac:spMkLst>
        </pc:spChg>
        <pc:spChg chg="add del">
          <ac:chgData name="Tim Stewart" userId="79cebc338cf3e420" providerId="LiveId" clId="{B26143B1-C150-4929-8592-541575767CF5}" dt="2020-12-30T18:50:17.982" v="152"/>
          <ac:spMkLst>
            <pc:docMk/>
            <pc:sldMk cId="105926375" sldId="2700"/>
            <ac:spMk id="84" creationId="{7A5F0580-5EE9-419F-96EE-B6529EF6E7D0}"/>
          </ac:spMkLst>
        </pc:spChg>
      </pc:sldChg>
      <pc:sldChg chg="addSp delSp modSp new add del mod setBg setClrOvrMap">
        <pc:chgData name="Tim Stewart" userId="79cebc338cf3e420" providerId="LiveId" clId="{B26143B1-C150-4929-8592-541575767CF5}" dt="2020-12-30T18:57:10.201" v="262" actId="403"/>
        <pc:sldMkLst>
          <pc:docMk/>
          <pc:sldMk cId="3392783793" sldId="2700"/>
        </pc:sldMkLst>
        <pc:spChg chg="mod">
          <ac:chgData name="Tim Stewart" userId="79cebc338cf3e420" providerId="LiveId" clId="{B26143B1-C150-4929-8592-541575767CF5}" dt="2020-12-30T18:52:24.047" v="192" actId="14100"/>
          <ac:spMkLst>
            <pc:docMk/>
            <pc:sldMk cId="3392783793" sldId="2700"/>
            <ac:spMk id="2" creationId="{DC2B5AA1-5619-4174-91D5-56A0485B66B1}"/>
          </ac:spMkLst>
        </pc:spChg>
        <pc:spChg chg="mod">
          <ac:chgData name="Tim Stewart" userId="79cebc338cf3e420" providerId="LiveId" clId="{B26143B1-C150-4929-8592-541575767CF5}" dt="2020-12-30T18:57:10.201" v="262" actId="403"/>
          <ac:spMkLst>
            <pc:docMk/>
            <pc:sldMk cId="3392783793" sldId="2700"/>
            <ac:spMk id="3" creationId="{77C7DF86-79EC-4989-9EE9-4F5A7E922F78}"/>
          </ac:spMkLst>
        </pc:spChg>
        <pc:spChg chg="add del">
          <ac:chgData name="Tim Stewart" userId="79cebc338cf3e420" providerId="LiveId" clId="{B26143B1-C150-4929-8592-541575767CF5}" dt="2020-12-30T18:46:26.824" v="63" actId="26606"/>
          <ac:spMkLst>
            <pc:docMk/>
            <pc:sldMk cId="3392783793" sldId="2700"/>
            <ac:spMk id="71" creationId="{0671A8AE-40A1-4631-A6B8-581AFF065482}"/>
          </ac:spMkLst>
        </pc:spChg>
        <pc:spChg chg="add del">
          <ac:chgData name="Tim Stewart" userId="79cebc338cf3e420" providerId="LiveId" clId="{B26143B1-C150-4929-8592-541575767CF5}" dt="2020-12-30T18:46:26.824" v="63" actId="26606"/>
          <ac:spMkLst>
            <pc:docMk/>
            <pc:sldMk cId="3392783793" sldId="2700"/>
            <ac:spMk id="73" creationId="{AB58EF07-17C2-48CF-ABB0-EEF1F17CB8F0}"/>
          </ac:spMkLst>
        </pc:spChg>
        <pc:spChg chg="add del">
          <ac:chgData name="Tim Stewart" userId="79cebc338cf3e420" providerId="LiveId" clId="{B26143B1-C150-4929-8592-541575767CF5}" dt="2020-12-30T18:46:26.824" v="63" actId="26606"/>
          <ac:spMkLst>
            <pc:docMk/>
            <pc:sldMk cId="3392783793" sldId="2700"/>
            <ac:spMk id="75" creationId="{AF2F604E-43BE-4DC3-B983-E071523364F8}"/>
          </ac:spMkLst>
        </pc:spChg>
        <pc:spChg chg="add del">
          <ac:chgData name="Tim Stewart" userId="79cebc338cf3e420" providerId="LiveId" clId="{B26143B1-C150-4929-8592-541575767CF5}" dt="2020-12-30T18:46:26.824" v="63" actId="26606"/>
          <ac:spMkLst>
            <pc:docMk/>
            <pc:sldMk cId="3392783793" sldId="2700"/>
            <ac:spMk id="77" creationId="{08C9B587-E65E-4B52-B37C-ABEBB6E87928}"/>
          </ac:spMkLst>
        </pc:spChg>
        <pc:spChg chg="add">
          <ac:chgData name="Tim Stewart" userId="79cebc338cf3e420" providerId="LiveId" clId="{B26143B1-C150-4929-8592-541575767CF5}" dt="2020-12-30T18:49:04.250" v="125" actId="26606"/>
          <ac:spMkLst>
            <pc:docMk/>
            <pc:sldMk cId="3392783793" sldId="2700"/>
            <ac:spMk id="78" creationId="{9AA72BD9-2C5A-4EDC-931F-5AA08EACA0F3}"/>
          </ac:spMkLst>
        </pc:spChg>
        <pc:spChg chg="add">
          <ac:chgData name="Tim Stewart" userId="79cebc338cf3e420" providerId="LiveId" clId="{B26143B1-C150-4929-8592-541575767CF5}" dt="2020-12-30T18:49:04.250" v="125" actId="26606"/>
          <ac:spMkLst>
            <pc:docMk/>
            <pc:sldMk cId="3392783793" sldId="2700"/>
            <ac:spMk id="80" creationId="{DD3981AC-7B61-4947-BCF3-F7AA7FA385B9}"/>
          </ac:spMkLst>
        </pc:spChg>
        <pc:spChg chg="add">
          <ac:chgData name="Tim Stewart" userId="79cebc338cf3e420" providerId="LiveId" clId="{B26143B1-C150-4929-8592-541575767CF5}" dt="2020-12-30T18:49:04.250" v="125" actId="26606"/>
          <ac:spMkLst>
            <pc:docMk/>
            <pc:sldMk cId="3392783793" sldId="2700"/>
            <ac:spMk id="82" creationId="{55D4142C-5077-457F-A6AD-3FECFDB39685}"/>
          </ac:spMkLst>
        </pc:spChg>
        <pc:spChg chg="add">
          <ac:chgData name="Tim Stewart" userId="79cebc338cf3e420" providerId="LiveId" clId="{B26143B1-C150-4929-8592-541575767CF5}" dt="2020-12-30T18:49:04.250" v="125" actId="26606"/>
          <ac:spMkLst>
            <pc:docMk/>
            <pc:sldMk cId="3392783793" sldId="2700"/>
            <ac:spMk id="84" creationId="{7A5F0580-5EE9-419F-96EE-B6529EF6E7D0}"/>
          </ac:spMkLst>
        </pc:spChg>
        <pc:spChg chg="add del">
          <ac:chgData name="Tim Stewart" userId="79cebc338cf3e420" providerId="LiveId" clId="{B26143B1-C150-4929-8592-541575767CF5}" dt="2020-12-30T18:46:29.461" v="65" actId="26606"/>
          <ac:spMkLst>
            <pc:docMk/>
            <pc:sldMk cId="3392783793" sldId="2700"/>
            <ac:spMk id="1028" creationId="{71B2258F-86CA-4D4D-8270-BC05FCDEBFB3}"/>
          </ac:spMkLst>
        </pc:spChg>
        <pc:spChg chg="add del">
          <ac:chgData name="Tim Stewart" userId="79cebc338cf3e420" providerId="LiveId" clId="{B26143B1-C150-4929-8592-541575767CF5}" dt="2020-12-30T18:49:04.250" v="125" actId="26606"/>
          <ac:spMkLst>
            <pc:docMk/>
            <pc:sldMk cId="3392783793" sldId="2700"/>
            <ac:spMk id="1030" creationId="{0671A8AE-40A1-4631-A6B8-581AFF065482}"/>
          </ac:spMkLst>
        </pc:spChg>
        <pc:spChg chg="add del">
          <ac:chgData name="Tim Stewart" userId="79cebc338cf3e420" providerId="LiveId" clId="{B26143B1-C150-4929-8592-541575767CF5}" dt="2020-12-30T18:49:04.250" v="125" actId="26606"/>
          <ac:spMkLst>
            <pc:docMk/>
            <pc:sldMk cId="3392783793" sldId="2700"/>
            <ac:spMk id="1031" creationId="{AB58EF07-17C2-48CF-ABB0-EEF1F17CB8F0}"/>
          </ac:spMkLst>
        </pc:spChg>
        <pc:spChg chg="add del">
          <ac:chgData name="Tim Stewart" userId="79cebc338cf3e420" providerId="LiveId" clId="{B26143B1-C150-4929-8592-541575767CF5}" dt="2020-12-30T18:49:04.250" v="125" actId="26606"/>
          <ac:spMkLst>
            <pc:docMk/>
            <pc:sldMk cId="3392783793" sldId="2700"/>
            <ac:spMk id="1032" creationId="{AF2F604E-43BE-4DC3-B983-E071523364F8}"/>
          </ac:spMkLst>
        </pc:spChg>
        <pc:spChg chg="add del">
          <ac:chgData name="Tim Stewart" userId="79cebc338cf3e420" providerId="LiveId" clId="{B26143B1-C150-4929-8592-541575767CF5}" dt="2020-12-30T18:49:04.250" v="125" actId="26606"/>
          <ac:spMkLst>
            <pc:docMk/>
            <pc:sldMk cId="3392783793" sldId="2700"/>
            <ac:spMk id="1033" creationId="{08C9B587-E65E-4B52-B37C-ABEBB6E87928}"/>
          </ac:spMkLst>
        </pc:spChg>
        <pc:picChg chg="add mod ord">
          <ac:chgData name="Tim Stewart" userId="79cebc338cf3e420" providerId="LiveId" clId="{B26143B1-C150-4929-8592-541575767CF5}" dt="2020-12-30T18:49:04.250" v="125" actId="26606"/>
          <ac:picMkLst>
            <pc:docMk/>
            <pc:sldMk cId="3392783793" sldId="2700"/>
            <ac:picMk id="1026" creationId="{BE8C022B-B69C-423E-B04F-1EBCEFA91F9C}"/>
          </ac:picMkLst>
        </pc:picChg>
      </pc:sldChg>
      <pc:sldChg chg="addSp delSp modSp new mod setBg setClrOvrMap">
        <pc:chgData name="Tim Stewart" userId="79cebc338cf3e420" providerId="LiveId" clId="{B26143B1-C150-4929-8592-541575767CF5}" dt="2020-12-30T18:56:53.052" v="260" actId="14100"/>
        <pc:sldMkLst>
          <pc:docMk/>
          <pc:sldMk cId="3885764567" sldId="2701"/>
        </pc:sldMkLst>
        <pc:spChg chg="mod">
          <ac:chgData name="Tim Stewart" userId="79cebc338cf3e420" providerId="LiveId" clId="{B26143B1-C150-4929-8592-541575767CF5}" dt="2020-12-30T18:55:37.321" v="250" actId="26606"/>
          <ac:spMkLst>
            <pc:docMk/>
            <pc:sldMk cId="3885764567" sldId="2701"/>
            <ac:spMk id="2" creationId="{A4420E5E-F0E4-4C91-AB4E-1B460386BC9E}"/>
          </ac:spMkLst>
        </pc:spChg>
        <pc:spChg chg="mod">
          <ac:chgData name="Tim Stewart" userId="79cebc338cf3e420" providerId="LiveId" clId="{B26143B1-C150-4929-8592-541575767CF5}" dt="2020-12-30T18:56:53.052" v="260" actId="14100"/>
          <ac:spMkLst>
            <pc:docMk/>
            <pc:sldMk cId="3885764567" sldId="2701"/>
            <ac:spMk id="3" creationId="{4DB9824F-5CAC-485A-B592-C4AAA2F1DEFC}"/>
          </ac:spMkLst>
        </pc:spChg>
        <pc:spChg chg="add del">
          <ac:chgData name="Tim Stewart" userId="79cebc338cf3e420" providerId="LiveId" clId="{B26143B1-C150-4929-8592-541575767CF5}" dt="2020-12-30T18:53:57.956" v="220" actId="478"/>
          <ac:spMkLst>
            <pc:docMk/>
            <pc:sldMk cId="3885764567" sldId="2701"/>
            <ac:spMk id="5" creationId="{967030DA-FCA2-4DF8-BCED-6E98113D9EBB}"/>
          </ac:spMkLst>
        </pc:spChg>
        <pc:spChg chg="add del">
          <ac:chgData name="Tim Stewart" userId="79cebc338cf3e420" providerId="LiveId" clId="{B26143B1-C150-4929-8592-541575767CF5}" dt="2020-12-30T18:54:14.909" v="222" actId="478"/>
          <ac:spMkLst>
            <pc:docMk/>
            <pc:sldMk cId="3885764567" sldId="2701"/>
            <ac:spMk id="7" creationId="{78704400-C923-47A7-86DC-78D2E9882C3D}"/>
          </ac:spMkLst>
        </pc:spChg>
        <pc:spChg chg="add del">
          <ac:chgData name="Tim Stewart" userId="79cebc338cf3e420" providerId="LiveId" clId="{B26143B1-C150-4929-8592-541575767CF5}" dt="2020-12-30T18:55:37.321" v="250" actId="26606"/>
          <ac:spMkLst>
            <pc:docMk/>
            <pc:sldMk cId="3885764567" sldId="2701"/>
            <ac:spMk id="13" creationId="{9AA72BD9-2C5A-4EDC-931F-5AA08EACA0F3}"/>
          </ac:spMkLst>
        </pc:spChg>
        <pc:spChg chg="add del">
          <ac:chgData name="Tim Stewart" userId="79cebc338cf3e420" providerId="LiveId" clId="{B26143B1-C150-4929-8592-541575767CF5}" dt="2020-12-30T18:55:37.321" v="250" actId="26606"/>
          <ac:spMkLst>
            <pc:docMk/>
            <pc:sldMk cId="3885764567" sldId="2701"/>
            <ac:spMk id="15" creationId="{DD3981AC-7B61-4947-BCF3-F7AA7FA385B9}"/>
          </ac:spMkLst>
        </pc:spChg>
        <pc:spChg chg="add del">
          <ac:chgData name="Tim Stewart" userId="79cebc338cf3e420" providerId="LiveId" clId="{B26143B1-C150-4929-8592-541575767CF5}" dt="2020-12-30T18:55:37.321" v="250" actId="26606"/>
          <ac:spMkLst>
            <pc:docMk/>
            <pc:sldMk cId="3885764567" sldId="2701"/>
            <ac:spMk id="17" creationId="{55D4142C-5077-457F-A6AD-3FECFDB39685}"/>
          </ac:spMkLst>
        </pc:spChg>
        <pc:spChg chg="add del">
          <ac:chgData name="Tim Stewart" userId="79cebc338cf3e420" providerId="LiveId" clId="{B26143B1-C150-4929-8592-541575767CF5}" dt="2020-12-30T18:55:37.321" v="250" actId="26606"/>
          <ac:spMkLst>
            <pc:docMk/>
            <pc:sldMk cId="3885764567" sldId="2701"/>
            <ac:spMk id="19" creationId="{7A5F0580-5EE9-419F-96EE-B6529EF6E7D0}"/>
          </ac:spMkLst>
        </pc:spChg>
        <pc:spChg chg="add del">
          <ac:chgData name="Tim Stewart" userId="79cebc338cf3e420" providerId="LiveId" clId="{B26143B1-C150-4929-8592-541575767CF5}" dt="2020-12-30T18:55:37.321" v="250" actId="26606"/>
          <ac:spMkLst>
            <pc:docMk/>
            <pc:sldMk cId="3885764567" sldId="2701"/>
            <ac:spMk id="24" creationId="{9AA72BD9-2C5A-4EDC-931F-5AA08EACA0F3}"/>
          </ac:spMkLst>
        </pc:spChg>
        <pc:spChg chg="add del">
          <ac:chgData name="Tim Stewart" userId="79cebc338cf3e420" providerId="LiveId" clId="{B26143B1-C150-4929-8592-541575767CF5}" dt="2020-12-30T18:55:37.321" v="250" actId="26606"/>
          <ac:spMkLst>
            <pc:docMk/>
            <pc:sldMk cId="3885764567" sldId="2701"/>
            <ac:spMk id="26" creationId="{DD3981AC-7B61-4947-BCF3-F7AA7FA385B9}"/>
          </ac:spMkLst>
        </pc:spChg>
        <pc:spChg chg="add del">
          <ac:chgData name="Tim Stewart" userId="79cebc338cf3e420" providerId="LiveId" clId="{B26143B1-C150-4929-8592-541575767CF5}" dt="2020-12-30T18:55:37.321" v="250" actId="26606"/>
          <ac:spMkLst>
            <pc:docMk/>
            <pc:sldMk cId="3885764567" sldId="2701"/>
            <ac:spMk id="28" creationId="{55D4142C-5077-457F-A6AD-3FECFDB39685}"/>
          </ac:spMkLst>
        </pc:spChg>
        <pc:spChg chg="add del">
          <ac:chgData name="Tim Stewart" userId="79cebc338cf3e420" providerId="LiveId" clId="{B26143B1-C150-4929-8592-541575767CF5}" dt="2020-12-30T18:55:37.321" v="250" actId="26606"/>
          <ac:spMkLst>
            <pc:docMk/>
            <pc:sldMk cId="3885764567" sldId="2701"/>
            <ac:spMk id="30" creationId="{7A5F0580-5EE9-419F-96EE-B6529EF6E7D0}"/>
          </ac:spMkLst>
        </pc:spChg>
        <pc:picChg chg="add mod ord">
          <ac:chgData name="Tim Stewart" userId="79cebc338cf3e420" providerId="LiveId" clId="{B26143B1-C150-4929-8592-541575767CF5}" dt="2020-12-30T18:54:23.246" v="224" actId="26606"/>
          <ac:picMkLst>
            <pc:docMk/>
            <pc:sldMk cId="3885764567" sldId="2701"/>
            <ac:picMk id="8" creationId="{078580F8-E295-4F77-8199-9D162C3B7851}"/>
          </ac:picMkLst>
        </pc:picChg>
      </pc:sldChg>
      <pc:sldChg chg="add">
        <pc:chgData name="Tim Stewart" userId="79cebc338cf3e420" providerId="LiveId" clId="{B26143B1-C150-4929-8592-541575767CF5}" dt="2021-01-01T00:42:53.928" v="496"/>
        <pc:sldMkLst>
          <pc:docMk/>
          <pc:sldMk cId="952370735" sldId="2702"/>
        </pc:sldMkLst>
      </pc:sldChg>
      <pc:sldChg chg="addSp delSp modSp new del mod modAnim">
        <pc:chgData name="Tim Stewart" userId="79cebc338cf3e420" providerId="LiveId" clId="{B26143B1-C150-4929-8592-541575767CF5}" dt="2021-01-01T00:42:52.707" v="495" actId="2696"/>
        <pc:sldMkLst>
          <pc:docMk/>
          <pc:sldMk cId="2151528721" sldId="2702"/>
        </pc:sldMkLst>
        <pc:spChg chg="del">
          <ac:chgData name="Tim Stewart" userId="79cebc338cf3e420" providerId="LiveId" clId="{B26143B1-C150-4929-8592-541575767CF5}" dt="2020-12-31T20:32:57.596" v="291" actId="478"/>
          <ac:spMkLst>
            <pc:docMk/>
            <pc:sldMk cId="2151528721" sldId="2702"/>
            <ac:spMk id="2" creationId="{E4E946ED-7D57-4686-8AB8-E8B031B2F86F}"/>
          </ac:spMkLst>
        </pc:spChg>
        <pc:spChg chg="del">
          <ac:chgData name="Tim Stewart" userId="79cebc338cf3e420" providerId="LiveId" clId="{B26143B1-C150-4929-8592-541575767CF5}" dt="2020-12-30T23:54:08.381" v="269"/>
          <ac:spMkLst>
            <pc:docMk/>
            <pc:sldMk cId="2151528721" sldId="2702"/>
            <ac:spMk id="3" creationId="{BBC27BCD-C071-46E2-B203-79A5CC526099}"/>
          </ac:spMkLst>
        </pc:spChg>
        <pc:spChg chg="add del mod">
          <ac:chgData name="Tim Stewart" userId="79cebc338cf3e420" providerId="LiveId" clId="{B26143B1-C150-4929-8592-541575767CF5}" dt="2020-12-31T20:31:09.237" v="273" actId="478"/>
          <ac:spMkLst>
            <pc:docMk/>
            <pc:sldMk cId="2151528721" sldId="2702"/>
            <ac:spMk id="4" creationId="{2BDEB183-16A7-48C4-8BF8-3845111F674E}"/>
          </ac:spMkLst>
        </pc:spChg>
        <pc:picChg chg="add del">
          <ac:chgData name="Tim Stewart" userId="79cebc338cf3e420" providerId="LiveId" clId="{B26143B1-C150-4929-8592-541575767CF5}" dt="2020-12-31T20:31:10.247" v="274" actId="478"/>
          <ac:picMkLst>
            <pc:docMk/>
            <pc:sldMk cId="2151528721" sldId="2702"/>
            <ac:picMk id="1026" creationId="{D64EF2B8-EB1E-49A4-8186-74525B767CB8}"/>
          </ac:picMkLst>
        </pc:picChg>
        <pc:picChg chg="add del">
          <ac:chgData name="Tim Stewart" userId="79cebc338cf3e420" providerId="LiveId" clId="{B26143B1-C150-4929-8592-541575767CF5}" dt="2020-12-30T23:52:44.796" v="266"/>
          <ac:picMkLst>
            <pc:docMk/>
            <pc:sldMk cId="2151528721" sldId="2702"/>
            <ac:picMk id="1028" creationId="{9EBF6F74-F90E-478A-8F6D-D422A63737B7}"/>
          </ac:picMkLst>
        </pc:picChg>
        <pc:picChg chg="add mod">
          <ac:chgData name="Tim Stewart" userId="79cebc338cf3e420" providerId="LiveId" clId="{B26143B1-C150-4929-8592-541575767CF5}" dt="2020-12-31T20:33:12.753" v="295" actId="1076"/>
          <ac:picMkLst>
            <pc:docMk/>
            <pc:sldMk cId="2151528721" sldId="2702"/>
            <ac:picMk id="1030" creationId="{AD42A307-868E-40E6-98D9-4F5F1ED8F204}"/>
          </ac:picMkLst>
        </pc:picChg>
        <pc:picChg chg="add del mod">
          <ac:chgData name="Tim Stewart" userId="79cebc338cf3e420" providerId="LiveId" clId="{B26143B1-C150-4929-8592-541575767CF5}" dt="2020-12-31T20:31:02.507" v="271" actId="478"/>
          <ac:picMkLst>
            <pc:docMk/>
            <pc:sldMk cId="2151528721" sldId="2702"/>
            <ac:picMk id="1032" creationId="{DA80AC14-D91B-41B5-BA5E-597B91F5A151}"/>
          </ac:picMkLst>
        </pc:picChg>
        <pc:picChg chg="add mod">
          <ac:chgData name="Tim Stewart" userId="79cebc338cf3e420" providerId="LiveId" clId="{B26143B1-C150-4929-8592-541575767CF5}" dt="2020-12-31T20:33:01.984" v="293" actId="1076"/>
          <ac:picMkLst>
            <pc:docMk/>
            <pc:sldMk cId="2151528721" sldId="2702"/>
            <ac:picMk id="1034" creationId="{A15BC3FD-9F9C-4553-A75B-C7B2686E5DDB}"/>
          </ac:picMkLst>
        </pc:picChg>
        <pc:picChg chg="add mod">
          <ac:chgData name="Tim Stewart" userId="79cebc338cf3e420" providerId="LiveId" clId="{B26143B1-C150-4929-8592-541575767CF5}" dt="2020-12-31T20:33:00.200" v="292" actId="1076"/>
          <ac:picMkLst>
            <pc:docMk/>
            <pc:sldMk cId="2151528721" sldId="2702"/>
            <ac:picMk id="1036" creationId="{1ADA7C09-79BF-4C8A-93A7-78CDC1BEBF01}"/>
          </ac:picMkLst>
        </pc:picChg>
      </pc:sldChg>
      <pc:sldChg chg="addSp modSp new del mod setBg">
        <pc:chgData name="Tim Stewart" userId="79cebc338cf3e420" providerId="LiveId" clId="{B26143B1-C150-4929-8592-541575767CF5}" dt="2021-01-01T00:42:58.063" v="497" actId="2696"/>
        <pc:sldMkLst>
          <pc:docMk/>
          <pc:sldMk cId="405882287" sldId="2703"/>
        </pc:sldMkLst>
        <pc:spChg chg="mod">
          <ac:chgData name="Tim Stewart" userId="79cebc338cf3e420" providerId="LiveId" clId="{B26143B1-C150-4929-8592-541575767CF5}" dt="2021-01-01T00:20:08.411" v="375" actId="1076"/>
          <ac:spMkLst>
            <pc:docMk/>
            <pc:sldMk cId="405882287" sldId="2703"/>
            <ac:spMk id="2" creationId="{A1D1F669-7A01-40AA-BB58-85B97421E272}"/>
          </ac:spMkLst>
        </pc:spChg>
        <pc:spChg chg="mod">
          <ac:chgData name="Tim Stewart" userId="79cebc338cf3e420" providerId="LiveId" clId="{B26143B1-C150-4929-8592-541575767CF5}" dt="2021-01-01T00:21:33.784" v="484" actId="115"/>
          <ac:spMkLst>
            <pc:docMk/>
            <pc:sldMk cId="405882287" sldId="2703"/>
            <ac:spMk id="3" creationId="{DF6FA550-411B-41B9-9896-928B621D59C0}"/>
          </ac:spMkLst>
        </pc:spChg>
        <pc:spChg chg="add">
          <ac:chgData name="Tim Stewart" userId="79cebc338cf3e420" providerId="LiveId" clId="{B26143B1-C150-4929-8592-541575767CF5}" dt="2020-12-31T20:36:07.856" v="336" actId="26606"/>
          <ac:spMkLst>
            <pc:docMk/>
            <pc:sldMk cId="405882287" sldId="2703"/>
            <ac:spMk id="71" creationId="{58153EC8-8E01-4D70-B575-24ABD35A1125}"/>
          </ac:spMkLst>
        </pc:spChg>
        <pc:picChg chg="add mod">
          <ac:chgData name="Tim Stewart" userId="79cebc338cf3e420" providerId="LiveId" clId="{B26143B1-C150-4929-8592-541575767CF5}" dt="2020-12-31T20:36:07.856" v="336" actId="26606"/>
          <ac:picMkLst>
            <pc:docMk/>
            <pc:sldMk cId="405882287" sldId="2703"/>
            <ac:picMk id="2050" creationId="{F6EF2FAE-0EF0-4DF4-B53C-262D9E270802}"/>
          </ac:picMkLst>
        </pc:picChg>
      </pc:sldChg>
      <pc:sldChg chg="addSp delSp modSp add mod setBg setClrOvrMap delDesignElem">
        <pc:chgData name="Tim Stewart" userId="79cebc338cf3e420" providerId="LiveId" clId="{B26143B1-C150-4929-8592-541575767CF5}" dt="2021-01-01T00:44:03.930" v="524" actId="14100"/>
        <pc:sldMkLst>
          <pc:docMk/>
          <pc:sldMk cId="3289244747" sldId="2703"/>
        </pc:sldMkLst>
        <pc:spChg chg="mod">
          <ac:chgData name="Tim Stewart" userId="79cebc338cf3e420" providerId="LiveId" clId="{B26143B1-C150-4929-8592-541575767CF5}" dt="2021-01-01T00:44:03.930" v="524" actId="14100"/>
          <ac:spMkLst>
            <pc:docMk/>
            <pc:sldMk cId="3289244747" sldId="2703"/>
            <ac:spMk id="2" creationId="{A1D1F669-7A01-40AA-BB58-85B97421E272}"/>
          </ac:spMkLst>
        </pc:spChg>
        <pc:spChg chg="mod">
          <ac:chgData name="Tim Stewart" userId="79cebc338cf3e420" providerId="LiveId" clId="{B26143B1-C150-4929-8592-541575767CF5}" dt="2021-01-01T00:43:56.402" v="522" actId="14100"/>
          <ac:spMkLst>
            <pc:docMk/>
            <pc:sldMk cId="3289244747" sldId="2703"/>
            <ac:spMk id="3" creationId="{DF6FA550-411B-41B9-9896-928B621D59C0}"/>
          </ac:spMkLst>
        </pc:spChg>
        <pc:spChg chg="del">
          <ac:chgData name="Tim Stewart" userId="79cebc338cf3e420" providerId="LiveId" clId="{B26143B1-C150-4929-8592-541575767CF5}" dt="2021-01-01T00:42:59.279" v="499"/>
          <ac:spMkLst>
            <pc:docMk/>
            <pc:sldMk cId="3289244747" sldId="2703"/>
            <ac:spMk id="71" creationId="{58153EC8-8E01-4D70-B575-24ABD35A1125}"/>
          </ac:spMkLst>
        </pc:spChg>
        <pc:spChg chg="add">
          <ac:chgData name="Tim Stewart" userId="79cebc338cf3e420" providerId="LiveId" clId="{B26143B1-C150-4929-8592-541575767CF5}" dt="2021-01-01T00:43:07.850" v="500" actId="26606"/>
          <ac:spMkLst>
            <pc:docMk/>
            <pc:sldMk cId="3289244747" sldId="2703"/>
            <ac:spMk id="73" creationId="{DD3981AC-7B61-4947-BCF3-F7AA7FA385B9}"/>
          </ac:spMkLst>
        </pc:spChg>
        <pc:spChg chg="add">
          <ac:chgData name="Tim Stewart" userId="79cebc338cf3e420" providerId="LiveId" clId="{B26143B1-C150-4929-8592-541575767CF5}" dt="2021-01-01T00:43:07.850" v="500" actId="26606"/>
          <ac:spMkLst>
            <pc:docMk/>
            <pc:sldMk cId="3289244747" sldId="2703"/>
            <ac:spMk id="75" creationId="{55D4142C-5077-457F-A6AD-3FECFDB39685}"/>
          </ac:spMkLst>
        </pc:spChg>
        <pc:spChg chg="add">
          <ac:chgData name="Tim Stewart" userId="79cebc338cf3e420" providerId="LiveId" clId="{B26143B1-C150-4929-8592-541575767CF5}" dt="2021-01-01T00:43:07.850" v="500" actId="26606"/>
          <ac:spMkLst>
            <pc:docMk/>
            <pc:sldMk cId="3289244747" sldId="2703"/>
            <ac:spMk id="77" creationId="{7A5F0580-5EE9-419F-96EE-B6529EF6E7D0}"/>
          </ac:spMkLst>
        </pc:spChg>
        <pc:spChg chg="add">
          <ac:chgData name="Tim Stewart" userId="79cebc338cf3e420" providerId="LiveId" clId="{B26143B1-C150-4929-8592-541575767CF5}" dt="2021-01-01T00:43:07.850" v="500" actId="26606"/>
          <ac:spMkLst>
            <pc:docMk/>
            <pc:sldMk cId="3289244747" sldId="2703"/>
            <ac:spMk id="2052" creationId="{9AA72BD9-2C5A-4EDC-931F-5AA08EACA0F3}"/>
          </ac:spMkLst>
        </pc:spChg>
        <pc:picChg chg="mod ord">
          <ac:chgData name="Tim Stewart" userId="79cebc338cf3e420" providerId="LiveId" clId="{B26143B1-C150-4929-8592-541575767CF5}" dt="2021-01-01T00:43:07.850" v="500" actId="26606"/>
          <ac:picMkLst>
            <pc:docMk/>
            <pc:sldMk cId="3289244747" sldId="2703"/>
            <ac:picMk id="2050" creationId="{F6EF2FAE-0EF0-4DF4-B53C-262D9E270802}"/>
          </ac:picMkLst>
        </pc:picChg>
      </pc:sldChg>
      <pc:sldChg chg="modSp new mod">
        <pc:chgData name="Tim Stewart" userId="79cebc338cf3e420" providerId="LiveId" clId="{B26143B1-C150-4929-8592-541575767CF5}" dt="2021-01-01T01:18:50.332" v="553" actId="20577"/>
        <pc:sldMkLst>
          <pc:docMk/>
          <pc:sldMk cId="480144556" sldId="2704"/>
        </pc:sldMkLst>
        <pc:spChg chg="mod">
          <ac:chgData name="Tim Stewart" userId="79cebc338cf3e420" providerId="LiveId" clId="{B26143B1-C150-4929-8592-541575767CF5}" dt="2021-01-01T01:18:33.417" v="539" actId="20577"/>
          <ac:spMkLst>
            <pc:docMk/>
            <pc:sldMk cId="480144556" sldId="2704"/>
            <ac:spMk id="2" creationId="{055D749C-EBEB-4D1E-9589-E23554E4B3C3}"/>
          </ac:spMkLst>
        </pc:spChg>
        <pc:spChg chg="mod">
          <ac:chgData name="Tim Stewart" userId="79cebc338cf3e420" providerId="LiveId" clId="{B26143B1-C150-4929-8592-541575767CF5}" dt="2021-01-01T01:18:50.332" v="553" actId="20577"/>
          <ac:spMkLst>
            <pc:docMk/>
            <pc:sldMk cId="480144556" sldId="2704"/>
            <ac:spMk id="3" creationId="{1E2205DA-2210-4C82-AF24-5240F096331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2021-01-02</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dirty="0"/>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2021-01-02</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dirty="0"/>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2021-01-02</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dirty="0"/>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2021-01-02</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dirty="0"/>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2021-01-02</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dirty="0"/>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2021-01-02</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dirty="0"/>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2021-01-02</a:t>
            </a:fld>
            <a:endParaRPr lang="en-CA" altLang="en-US"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dirty="0"/>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2021-01-02</a:t>
            </a:fld>
            <a:endParaRPr lang="en-CA" altLang="en-US"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dirty="0"/>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2021-01-02</a:t>
            </a:fld>
            <a:endParaRPr lang="en-CA" altLang="en-US"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dirty="0"/>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2021-01-02</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dirty="0"/>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2021-01-02</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dirty="0"/>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2021-01-02</a:t>
            </a:fld>
            <a:endParaRPr lang="en-CA"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ZILsLR3PH3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hq0kDw0E8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a:effectLst>
                  <a:outerShdw blurRad="38100" dist="38100" dir="2700000" algn="tl">
                    <a:srgbClr val="C0C0C0"/>
                  </a:outerShdw>
                </a:effectLst>
              </a:rPr>
              <a:t>Jan 3, 2021</a:t>
            </a:r>
            <a:endParaRPr lang="en-CA" altLang="en-US" sz="5400" b="1" dirty="0">
              <a:effectLst>
                <a:outerShdw blurRad="38100" dist="38100" dir="2700000" algn="tl">
                  <a:srgbClr val="C0C0C0"/>
                </a:outerShdw>
              </a:effectLst>
            </a:endParaRP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Sabbath Devotional :: Light on the Path - Voices of MWEG">
            <a:extLst>
              <a:ext uri="{FF2B5EF4-FFF2-40B4-BE49-F238E27FC236}">
                <a16:creationId xmlns:a16="http://schemas.microsoft.com/office/drawing/2014/main" id="{078580F8-E295-4F77-8199-9D162C3B78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576"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420E5E-F0E4-4C91-AB4E-1B460386BC9E}"/>
              </a:ext>
            </a:extLst>
          </p:cNvPr>
          <p:cNvSpPr>
            <a:spLocks noGrp="1"/>
          </p:cNvSpPr>
          <p:nvPr>
            <p:ph type="title"/>
          </p:nvPr>
        </p:nvSpPr>
        <p:spPr>
          <a:xfrm>
            <a:off x="371093" y="1161288"/>
            <a:ext cx="4236765" cy="1124712"/>
          </a:xfrm>
        </p:spPr>
        <p:txBody>
          <a:bodyPr anchor="b">
            <a:normAutofit/>
          </a:bodyPr>
          <a:lstStyle/>
          <a:p>
            <a:r>
              <a:rPr lang="en-US" sz="6000" b="1" dirty="0">
                <a:solidFill>
                  <a:srgbClr val="FFFF66"/>
                </a:solidFill>
              </a:rPr>
              <a:t>1 John 1:1-4</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B9824F-5CAC-485A-B592-C4AAA2F1DEFC}"/>
              </a:ext>
            </a:extLst>
          </p:cNvPr>
          <p:cNvSpPr>
            <a:spLocks noGrp="1"/>
          </p:cNvSpPr>
          <p:nvPr>
            <p:ph idx="1"/>
          </p:nvPr>
        </p:nvSpPr>
        <p:spPr>
          <a:xfrm>
            <a:off x="197224" y="2548889"/>
            <a:ext cx="6293223" cy="4309111"/>
          </a:xfrm>
        </p:spPr>
        <p:txBody>
          <a:bodyPr anchor="t">
            <a:normAutofit lnSpcReduction="10000"/>
          </a:bodyPr>
          <a:lstStyle/>
          <a:p>
            <a:pPr marL="0" indent="0">
              <a:buNone/>
            </a:pPr>
            <a:r>
              <a:rPr lang="en-US" sz="2400" dirty="0">
                <a:effectLst/>
                <a:latin typeface="Calibri" panose="020F0502020204030204" pitchFamily="34" charset="0"/>
                <a:ea typeface="Times New Roman" panose="02020603050405020304" pitchFamily="18" charset="0"/>
              </a:rPr>
              <a:t>That which was from the beginning, which we have heard, which we have seen with our eyes, which we have looked at and our hands have touched—this we proclaim concerning the Word of life. The life appeared; we have seen it and testify to it, and we proclaim to you the eternal life, which was with the Father and has appeared to us. </a:t>
            </a:r>
          </a:p>
          <a:p>
            <a:pPr marL="0" indent="0">
              <a:buNone/>
            </a:pPr>
            <a:r>
              <a:rPr lang="en-US" sz="2400" dirty="0">
                <a:effectLst/>
                <a:latin typeface="Calibri" panose="020F0502020204030204" pitchFamily="34" charset="0"/>
                <a:ea typeface="Times New Roman" panose="02020603050405020304" pitchFamily="18" charset="0"/>
              </a:rPr>
              <a:t>We proclaim to you what we have seen and heard, so that you also may have fellowship with us. And our fellowship is with the Father and with his Son, Jesus Christ. We write this to make our joy complete. </a:t>
            </a:r>
            <a:endParaRPr lang="en-US" sz="2400" dirty="0"/>
          </a:p>
        </p:txBody>
      </p:sp>
    </p:spTree>
    <p:extLst>
      <p:ext uri="{BB962C8B-B14F-4D97-AF65-F5344CB8AC3E}">
        <p14:creationId xmlns:p14="http://schemas.microsoft.com/office/powerpoint/2010/main" val="388576456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96F9E5AE-991F-5247-BB5C-D237311CFBC8}"/>
              </a:ext>
            </a:extLst>
          </p:cNvPr>
          <p:cNvPicPr>
            <a:picLocks noChangeAspect="1"/>
          </p:cNvPicPr>
          <p:nvPr/>
        </p:nvPicPr>
        <p:blipFill rotWithShape="1">
          <a:blip r:embed="rId2">
            <a:extLst>
              <a:ext uri="{28A0092B-C50C-407E-A947-70E740481C1C}">
                <a14:useLocalDpi xmlns:a14="http://schemas.microsoft.com/office/drawing/2010/main" val="0"/>
              </a:ext>
            </a:extLst>
          </a:blip>
          <a:srcRect t="7565" b="1846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8014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A79B-8AC9-294E-9918-3C2AC21DE118}"/>
              </a:ext>
            </a:extLst>
          </p:cNvPr>
          <p:cNvSpPr>
            <a:spLocks noGrp="1"/>
          </p:cNvSpPr>
          <p:nvPr>
            <p:ph type="title"/>
          </p:nvPr>
        </p:nvSpPr>
        <p:spPr/>
        <p:txBody>
          <a:bodyPr/>
          <a:lstStyle/>
          <a:p>
            <a:r>
              <a:rPr lang="en-US" sz="6000" dirty="0"/>
              <a:t>Oh How Good it Is</a:t>
            </a:r>
          </a:p>
        </p:txBody>
      </p:sp>
      <p:sp>
        <p:nvSpPr>
          <p:cNvPr id="3" name="Content Placeholder 2">
            <a:extLst>
              <a:ext uri="{FF2B5EF4-FFF2-40B4-BE49-F238E27FC236}">
                <a16:creationId xmlns:a16="http://schemas.microsoft.com/office/drawing/2014/main" id="{D26E63DE-9807-EF4F-9F60-2EA7D2BBC018}"/>
              </a:ext>
            </a:extLst>
          </p:cNvPr>
          <p:cNvSpPr>
            <a:spLocks noGrp="1"/>
          </p:cNvSpPr>
          <p:nvPr>
            <p:ph idx="1"/>
          </p:nvPr>
        </p:nvSpPr>
        <p:spPr/>
        <p:txBody>
          <a:bodyPr/>
          <a:lstStyle/>
          <a:p>
            <a:r>
              <a:rPr lang="en-US" sz="3600" dirty="0">
                <a:hlinkClick r:id="rId2"/>
              </a:rPr>
              <a:t>https://www.youtube.com/watch?v=ZILsLR3PH3Y</a:t>
            </a:r>
            <a:endParaRPr lang="en-US" sz="3600" dirty="0"/>
          </a:p>
          <a:p>
            <a:endParaRPr lang="en-US" sz="4400" dirty="0"/>
          </a:p>
        </p:txBody>
      </p:sp>
    </p:spTree>
    <p:extLst>
      <p:ext uri="{BB962C8B-B14F-4D97-AF65-F5344CB8AC3E}">
        <p14:creationId xmlns:p14="http://schemas.microsoft.com/office/powerpoint/2010/main" val="216008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FFA1-2B26-DA44-BBF8-93F0EBC3F0C2}"/>
              </a:ext>
            </a:extLst>
          </p:cNvPr>
          <p:cNvSpPr>
            <a:spLocks noGrp="1"/>
          </p:cNvSpPr>
          <p:nvPr>
            <p:ph type="title"/>
          </p:nvPr>
        </p:nvSpPr>
        <p:spPr/>
        <p:txBody>
          <a:bodyPr/>
          <a:lstStyle/>
          <a:p>
            <a:r>
              <a:rPr lang="en-US" sz="6000" dirty="0"/>
              <a:t>Here I am to Worship</a:t>
            </a:r>
          </a:p>
        </p:txBody>
      </p:sp>
      <p:sp>
        <p:nvSpPr>
          <p:cNvPr id="3" name="Content Placeholder 2">
            <a:extLst>
              <a:ext uri="{FF2B5EF4-FFF2-40B4-BE49-F238E27FC236}">
                <a16:creationId xmlns:a16="http://schemas.microsoft.com/office/drawing/2014/main" id="{8F007414-6BBC-FA49-84EE-0ADC24F17616}"/>
              </a:ext>
            </a:extLst>
          </p:cNvPr>
          <p:cNvSpPr>
            <a:spLocks noGrp="1"/>
          </p:cNvSpPr>
          <p:nvPr>
            <p:ph idx="1"/>
          </p:nvPr>
        </p:nvSpPr>
        <p:spPr/>
        <p:txBody>
          <a:bodyPr/>
          <a:lstStyle/>
          <a:p>
            <a:r>
              <a:rPr lang="en-US" sz="3600" dirty="0">
                <a:hlinkClick r:id="rId2"/>
              </a:rPr>
              <a:t>https://www.youtube.com/watch?v=qhq0kDw0E8c</a:t>
            </a:r>
            <a:endParaRPr lang="en-US" sz="3600" dirty="0"/>
          </a:p>
          <a:p>
            <a:pPr marL="0" indent="0">
              <a:buNone/>
            </a:pPr>
            <a:endParaRPr lang="en-US" sz="4400" dirty="0"/>
          </a:p>
        </p:txBody>
      </p:sp>
    </p:spTree>
    <p:extLst>
      <p:ext uri="{BB962C8B-B14F-4D97-AF65-F5344CB8AC3E}">
        <p14:creationId xmlns:p14="http://schemas.microsoft.com/office/powerpoint/2010/main" val="379401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D7A3B55F-82A5-8C4F-A7F2-7F32FBB506CA}"/>
              </a:ext>
            </a:extLst>
          </p:cNvPr>
          <p:cNvPicPr>
            <a:picLocks noChangeAspect="1"/>
          </p:cNvPicPr>
          <p:nvPr/>
        </p:nvPicPr>
        <p:blipFill rotWithShape="1">
          <a:blip r:embed="rId2">
            <a:extLst>
              <a:ext uri="{28A0092B-C50C-407E-A947-70E740481C1C}">
                <a14:useLocalDpi xmlns:a14="http://schemas.microsoft.com/office/drawing/2010/main" val="0"/>
              </a:ext>
            </a:extLst>
          </a:blip>
          <a:srcRect t="3451"/>
          <a:stretch/>
        </p:blipFill>
        <p:spPr>
          <a:xfrm>
            <a:off x="20" y="1282"/>
            <a:ext cx="12191980" cy="6856718"/>
          </a:xfrm>
          <a:prstGeom prst="rect">
            <a:avLst/>
          </a:prstGeom>
        </p:spPr>
      </p:pic>
    </p:spTree>
    <p:extLst>
      <p:ext uri="{BB962C8B-B14F-4D97-AF65-F5344CB8AC3E}">
        <p14:creationId xmlns:p14="http://schemas.microsoft.com/office/powerpoint/2010/main" val="97269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ext&#10;&#10;Description automatically generated">
            <a:extLst>
              <a:ext uri="{FF2B5EF4-FFF2-40B4-BE49-F238E27FC236}">
                <a16:creationId xmlns:a16="http://schemas.microsoft.com/office/drawing/2014/main" id="{2CC4F5FB-9300-F94B-951C-C7137779FD0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26406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bbath Devotional :: Light on the Path - Voices of MWEG">
            <a:extLst>
              <a:ext uri="{FF2B5EF4-FFF2-40B4-BE49-F238E27FC236}">
                <a16:creationId xmlns:a16="http://schemas.microsoft.com/office/drawing/2014/main" id="{BE8C022B-B69C-423E-B04F-1EBCEFA91F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576"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2B5AA1-5619-4174-91D5-56A0485B66B1}"/>
              </a:ext>
            </a:extLst>
          </p:cNvPr>
          <p:cNvSpPr>
            <a:spLocks noGrp="1"/>
          </p:cNvSpPr>
          <p:nvPr>
            <p:ph type="title"/>
          </p:nvPr>
        </p:nvSpPr>
        <p:spPr>
          <a:xfrm>
            <a:off x="371094" y="843534"/>
            <a:ext cx="5724906" cy="1618233"/>
          </a:xfrm>
        </p:spPr>
        <p:txBody>
          <a:bodyPr vert="horz" lIns="91440" tIns="45720" rIns="91440" bIns="45720" rtlCol="0" anchor="b">
            <a:normAutofit/>
          </a:bodyPr>
          <a:lstStyle/>
          <a:p>
            <a:pPr eaLnBrk="1" hangingPunct="1"/>
            <a:r>
              <a:rPr lang="en-US" sz="5400" b="1" dirty="0">
                <a:ea typeface="+mj-ea"/>
                <a:cs typeface="+mj-cs"/>
              </a:rPr>
              <a:t>Letters of John: </a:t>
            </a:r>
            <a:br>
              <a:rPr lang="en-US" sz="5400" b="1" dirty="0">
                <a:ea typeface="+mj-ea"/>
                <a:cs typeface="+mj-cs"/>
              </a:rPr>
            </a:br>
            <a:r>
              <a:rPr lang="en-US" sz="5400" b="1" i="1" dirty="0">
                <a:solidFill>
                  <a:srgbClr val="FFFF66"/>
                </a:solidFill>
                <a:ea typeface="+mj-ea"/>
                <a:cs typeface="+mj-cs"/>
              </a:rPr>
              <a:t>Walking in the Light </a:t>
            </a:r>
          </a:p>
        </p:txBody>
      </p:sp>
      <p:sp>
        <p:nvSpPr>
          <p:cNvPr id="82" name="Rectangle 8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7C7DF86-79EC-4989-9EE9-4F5A7E922F78}"/>
              </a:ext>
            </a:extLst>
          </p:cNvPr>
          <p:cNvSpPr>
            <a:spLocks noGrp="1"/>
          </p:cNvSpPr>
          <p:nvPr>
            <p:ph idx="1"/>
          </p:nvPr>
        </p:nvSpPr>
        <p:spPr>
          <a:xfrm>
            <a:off x="371094" y="2718054"/>
            <a:ext cx="5724906" cy="4121658"/>
          </a:xfrm>
        </p:spPr>
        <p:txBody>
          <a:bodyPr vert="horz" lIns="91440" tIns="45720" rIns="91440" bIns="45720" rtlCol="0" anchor="t">
            <a:normAutofit/>
          </a:bodyPr>
          <a:lstStyle/>
          <a:p>
            <a:pPr marL="0" indent="0" eaLnBrk="1" hangingPunct="1">
              <a:buNone/>
            </a:pPr>
            <a:endParaRPr lang="en-US" sz="4000" b="1" dirty="0">
              <a:ea typeface="+mn-ea"/>
              <a:cs typeface="+mn-cs"/>
            </a:endParaRPr>
          </a:p>
          <a:p>
            <a:pPr marL="0" indent="0" eaLnBrk="1" hangingPunct="1">
              <a:buNone/>
            </a:pPr>
            <a:r>
              <a:rPr lang="en-US" sz="4800" b="1" dirty="0">
                <a:ea typeface="+mn-ea"/>
                <a:cs typeface="+mn-cs"/>
              </a:rPr>
              <a:t>1 John 1:1-4</a:t>
            </a:r>
          </a:p>
          <a:p>
            <a:pPr eaLnBrk="1" hangingPunct="1"/>
            <a:r>
              <a:rPr lang="en-US" sz="4000" b="1" i="1" dirty="0">
                <a:solidFill>
                  <a:srgbClr val="FFFF66"/>
                </a:solidFill>
                <a:ea typeface="+mn-ea"/>
                <a:cs typeface="+mn-cs"/>
              </a:rPr>
              <a:t>Our Basis for Fellowship</a:t>
            </a:r>
          </a:p>
        </p:txBody>
      </p:sp>
    </p:spTree>
    <p:extLst>
      <p:ext uri="{BB962C8B-B14F-4D97-AF65-F5344CB8AC3E}">
        <p14:creationId xmlns:p14="http://schemas.microsoft.com/office/powerpoint/2010/main" val="33927837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235999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9" descr="Image result for kids jes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2" r="5588" b="1"/>
          <a:stretch/>
        </p:blipFill>
        <p:spPr bwMode="auto">
          <a:xfrm>
            <a:off x="20" y="-1"/>
            <a:ext cx="12191980" cy="4394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Freeform: Shape 134">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7" name="Freeform: Shape 136">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4" name="Title 1"/>
          <p:cNvSpPr>
            <a:spLocks noGrp="1"/>
          </p:cNvSpPr>
          <p:nvPr>
            <p:ph type="title"/>
          </p:nvPr>
        </p:nvSpPr>
        <p:spPr>
          <a:xfrm>
            <a:off x="841248" y="4858247"/>
            <a:ext cx="6982834" cy="1524624"/>
          </a:xfrm>
        </p:spPr>
        <p:txBody>
          <a:bodyPr vert="horz" lIns="91440" tIns="45720" rIns="91440" bIns="45720" rtlCol="0" anchor="b">
            <a:normAutofit/>
          </a:bodyPr>
          <a:lstStyle/>
          <a:p>
            <a:pPr eaLnBrk="1" hangingPunct="1">
              <a:defRPr/>
            </a:pPr>
            <a:r>
              <a:rPr lang="en-US" altLang="en-US" sz="4800" b="1" dirty="0">
                <a:solidFill>
                  <a:srgbClr val="FFFFFF"/>
                </a:solidFill>
                <a:effectLst>
                  <a:glow>
                    <a:schemeClr val="bg1"/>
                  </a:glow>
                  <a:outerShdw blurRad="38100" dist="38100" dir="2700000" algn="tl">
                    <a:schemeClr val="tx1"/>
                  </a:outerShdw>
                </a:effectLst>
                <a:ea typeface="+mj-ea"/>
                <a:cs typeface="+mj-cs"/>
              </a:rPr>
              <a:t>Kids’ Minute:</a:t>
            </a:r>
            <a:br>
              <a:rPr lang="en-US" altLang="en-US" sz="3400" b="1" dirty="0">
                <a:solidFill>
                  <a:srgbClr val="FFFFFF"/>
                </a:solidFill>
                <a:effectLst>
                  <a:glow>
                    <a:schemeClr val="bg1"/>
                  </a:glow>
                  <a:outerShdw blurRad="38100" dist="38100" dir="2700000" algn="tl">
                    <a:schemeClr val="tx1"/>
                  </a:outerShdw>
                </a:effectLst>
                <a:ea typeface="+mj-ea"/>
                <a:cs typeface="+mj-cs"/>
              </a:rPr>
            </a:br>
            <a:r>
              <a:rPr lang="en-US" altLang="en-US" sz="3400" b="1" i="1" dirty="0">
                <a:solidFill>
                  <a:srgbClr val="FFFF66"/>
                </a:solidFill>
                <a:effectLst>
                  <a:glow>
                    <a:schemeClr val="bg1"/>
                  </a:glow>
                  <a:outerShdw blurRad="38100" dist="38100" dir="2700000" algn="tl">
                    <a:schemeClr val="tx1"/>
                  </a:outerShdw>
                </a:effectLst>
                <a:ea typeface="+mj-ea"/>
                <a:cs typeface="+mj-cs"/>
              </a:rPr>
              <a:t>Find the activity sheet on the website!</a:t>
            </a:r>
          </a:p>
        </p:txBody>
      </p:sp>
    </p:spTree>
    <p:extLst>
      <p:ext uri="{BB962C8B-B14F-4D97-AF65-F5344CB8AC3E}">
        <p14:creationId xmlns:p14="http://schemas.microsoft.com/office/powerpoint/2010/main" val="231007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iblical Studies (NT)/II. THE SEVEN ASIAN CHURCHES - Wikiversity">
            <a:extLst>
              <a:ext uri="{FF2B5EF4-FFF2-40B4-BE49-F238E27FC236}">
                <a16:creationId xmlns:a16="http://schemas.microsoft.com/office/drawing/2014/main" id="{AD42A307-868E-40E6-98D9-4F5F1ED8F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0" y="15688"/>
            <a:ext cx="45259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phesus - UNESCO World Heritage Centre">
            <a:extLst>
              <a:ext uri="{FF2B5EF4-FFF2-40B4-BE49-F238E27FC236}">
                <a16:creationId xmlns:a16="http://schemas.microsoft.com/office/drawing/2014/main" id="{A15BC3FD-9F9C-4553-A75B-C7B2686E5D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1"/>
          <a:stretch/>
        </p:blipFill>
        <p:spPr bwMode="auto">
          <a:xfrm>
            <a:off x="5359725" y="0"/>
            <a:ext cx="636610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istoric Ephesus sites attract millions">
            <a:extLst>
              <a:ext uri="{FF2B5EF4-FFF2-40B4-BE49-F238E27FC236}">
                <a16:creationId xmlns:a16="http://schemas.microsoft.com/office/drawing/2014/main" id="{1ADA7C09-79BF-4C8A-93A7-78CDC1BEBF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924" b="9739"/>
          <a:stretch/>
        </p:blipFill>
        <p:spPr bwMode="auto">
          <a:xfrm>
            <a:off x="5359726" y="3429000"/>
            <a:ext cx="636610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Law of Moses and the Christian">
            <a:extLst>
              <a:ext uri="{FF2B5EF4-FFF2-40B4-BE49-F238E27FC236}">
                <a16:creationId xmlns:a16="http://schemas.microsoft.com/office/drawing/2014/main" id="{F6EF2FAE-0EF0-4DF4-B53C-262D9E270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3"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D1F669-7A01-40AA-BB58-85B97421E272}"/>
              </a:ext>
            </a:extLst>
          </p:cNvPr>
          <p:cNvSpPr>
            <a:spLocks noGrp="1"/>
          </p:cNvSpPr>
          <p:nvPr>
            <p:ph type="title"/>
          </p:nvPr>
        </p:nvSpPr>
        <p:spPr>
          <a:xfrm>
            <a:off x="371093" y="843534"/>
            <a:ext cx="4416060" cy="1581658"/>
          </a:xfrm>
        </p:spPr>
        <p:txBody>
          <a:bodyPr vert="horz" lIns="91440" tIns="45720" rIns="91440" bIns="45720" rtlCol="0" anchor="b">
            <a:normAutofit/>
          </a:bodyPr>
          <a:lstStyle/>
          <a:p>
            <a:pPr eaLnBrk="1" hangingPunct="1"/>
            <a:r>
              <a:rPr lang="en-US" sz="5400" b="1" dirty="0">
                <a:ea typeface="+mj-ea"/>
                <a:cs typeface="+mj-cs"/>
              </a:rPr>
              <a:t>Discussion Questions</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6FA550-411B-41B9-9896-928B621D59C0}"/>
              </a:ext>
            </a:extLst>
          </p:cNvPr>
          <p:cNvSpPr>
            <a:spLocks noGrp="1"/>
          </p:cNvSpPr>
          <p:nvPr>
            <p:ph idx="1"/>
          </p:nvPr>
        </p:nvSpPr>
        <p:spPr>
          <a:xfrm>
            <a:off x="371093" y="3028950"/>
            <a:ext cx="5146838" cy="3829040"/>
          </a:xfrm>
        </p:spPr>
        <p:txBody>
          <a:bodyPr vert="horz" lIns="91440" tIns="45720" rIns="91440" bIns="45720" rtlCol="0" anchor="t">
            <a:normAutofit/>
          </a:bodyPr>
          <a:lstStyle/>
          <a:p>
            <a:pPr marL="0" indent="0" eaLnBrk="1" hangingPunct="1">
              <a:buNone/>
            </a:pPr>
            <a:r>
              <a:rPr lang="en-US" sz="4000" b="1" i="1" dirty="0">
                <a:solidFill>
                  <a:srgbClr val="FFFF66"/>
                </a:solidFill>
                <a:effectLst/>
                <a:ea typeface="+mn-ea"/>
                <a:cs typeface="+mn-cs"/>
              </a:rPr>
              <a:t>What stood out to you?</a:t>
            </a:r>
          </a:p>
          <a:p>
            <a:pPr eaLnBrk="1" hangingPunct="1"/>
            <a:r>
              <a:rPr lang="en-US" sz="3200" i="1" dirty="0">
                <a:solidFill>
                  <a:srgbClr val="FFFF66"/>
                </a:solidFill>
                <a:effectLst/>
                <a:ea typeface="+mn-ea"/>
                <a:cs typeface="+mn-cs"/>
              </a:rPr>
              <a:t>What did you </a:t>
            </a:r>
            <a:r>
              <a:rPr lang="en-US" sz="3200" i="1" u="sng" dirty="0">
                <a:solidFill>
                  <a:srgbClr val="FFFF66"/>
                </a:solidFill>
                <a:effectLst/>
                <a:ea typeface="+mn-ea"/>
                <a:cs typeface="+mn-cs"/>
              </a:rPr>
              <a:t>hear</a:t>
            </a:r>
            <a:r>
              <a:rPr lang="en-US" sz="3200" i="1" dirty="0">
                <a:solidFill>
                  <a:srgbClr val="FFFF66"/>
                </a:solidFill>
                <a:effectLst/>
                <a:ea typeface="+mn-ea"/>
                <a:cs typeface="+mn-cs"/>
              </a:rPr>
              <a:t> </a:t>
            </a:r>
            <a:br>
              <a:rPr lang="en-US" sz="3200" i="1" dirty="0">
                <a:solidFill>
                  <a:srgbClr val="FFFF66"/>
                </a:solidFill>
                <a:effectLst/>
                <a:ea typeface="+mn-ea"/>
                <a:cs typeface="+mn-cs"/>
              </a:rPr>
            </a:br>
            <a:r>
              <a:rPr lang="en-US" sz="3200" i="1" dirty="0">
                <a:solidFill>
                  <a:srgbClr val="FFFF66"/>
                </a:solidFill>
                <a:effectLst/>
                <a:ea typeface="+mn-ea"/>
                <a:cs typeface="+mn-cs"/>
              </a:rPr>
              <a:t>from God?</a:t>
            </a:r>
          </a:p>
          <a:p>
            <a:pPr eaLnBrk="1" hangingPunct="1"/>
            <a:r>
              <a:rPr lang="en-US" sz="3200" i="1" dirty="0">
                <a:solidFill>
                  <a:srgbClr val="FFFF66"/>
                </a:solidFill>
                <a:effectLst/>
                <a:ea typeface="+mn-ea"/>
                <a:cs typeface="+mn-cs"/>
              </a:rPr>
              <a:t>Was there a </a:t>
            </a:r>
            <a:r>
              <a:rPr lang="en-US" sz="3200" i="1" u="sng" dirty="0">
                <a:solidFill>
                  <a:srgbClr val="FFFF66"/>
                </a:solidFill>
                <a:effectLst/>
                <a:ea typeface="+mn-ea"/>
                <a:cs typeface="+mn-cs"/>
              </a:rPr>
              <a:t>verse</a:t>
            </a:r>
            <a:r>
              <a:rPr lang="en-US" sz="3200" i="1" dirty="0">
                <a:solidFill>
                  <a:srgbClr val="FFFF66"/>
                </a:solidFill>
                <a:effectLst/>
                <a:ea typeface="+mn-ea"/>
                <a:cs typeface="+mn-cs"/>
              </a:rPr>
              <a:t> that challenged or encouraged you?  Why?</a:t>
            </a:r>
          </a:p>
        </p:txBody>
      </p:sp>
    </p:spTree>
    <p:extLst>
      <p:ext uri="{BB962C8B-B14F-4D97-AF65-F5344CB8AC3E}">
        <p14:creationId xmlns:p14="http://schemas.microsoft.com/office/powerpoint/2010/main" val="328924474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218</Words>
  <Application>Microsoft Macintosh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Here I am to Worship</vt:lpstr>
      <vt:lpstr>PowerPoint Presentation</vt:lpstr>
      <vt:lpstr>PowerPoint Presentation</vt:lpstr>
      <vt:lpstr>Letters of John:  Walking in the Light </vt:lpstr>
      <vt:lpstr>PowerPoint Presentation</vt:lpstr>
      <vt:lpstr>Kids’ Minute: Find the activity sheet on the website!</vt:lpstr>
      <vt:lpstr>PowerPoint Presentation</vt:lpstr>
      <vt:lpstr>Discussion Questions</vt:lpstr>
      <vt:lpstr>1 John 1:1-4</vt:lpstr>
      <vt:lpstr>PowerPoint Presentation</vt:lpstr>
      <vt:lpstr>Oh How Good it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Stewart</cp:lastModifiedBy>
  <cp:revision>1</cp:revision>
  <dcterms:created xsi:type="dcterms:W3CDTF">2021-01-02T19:55:03Z</dcterms:created>
  <dcterms:modified xsi:type="dcterms:W3CDTF">2021-01-02T19:57:06Z</dcterms:modified>
</cp:coreProperties>
</file>