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sldIdLst>
    <p:sldId id="1105" r:id="rId2"/>
    <p:sldId id="2736" r:id="rId3"/>
    <p:sldId id="2691" r:id="rId4"/>
    <p:sldId id="2700" r:id="rId5"/>
    <p:sldId id="2716" r:id="rId6"/>
    <p:sldId id="2276" r:id="rId7"/>
    <p:sldId id="1767" r:id="rId8"/>
    <p:sldId id="2723" r:id="rId9"/>
    <p:sldId id="2714" r:id="rId10"/>
    <p:sldId id="2725" r:id="rId11"/>
    <p:sldId id="2730" r:id="rId12"/>
    <p:sldId id="2733" r:id="rId13"/>
    <p:sldId id="2734" r:id="rId14"/>
    <p:sldId id="2731" r:id="rId15"/>
    <p:sldId id="2735" r:id="rId16"/>
    <p:sldId id="2732" r:id="rId17"/>
    <p:sldId id="2728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0184"/>
    <a:srgbClr val="800000"/>
    <a:srgbClr val="FFFF66"/>
    <a:srgbClr val="00CC00"/>
    <a:srgbClr val="FFFFFF"/>
    <a:srgbClr val="FF7C80"/>
    <a:srgbClr val="FFCCCC"/>
    <a:srgbClr val="B9B4B5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6CFC5-407C-40E3-BBFF-2979EE56CA02}" v="131" dt="2021-02-20T00:17:46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8" autoAdjust="0"/>
    <p:restoredTop sz="95827"/>
  </p:normalViewPr>
  <p:slideViewPr>
    <p:cSldViewPr snapToGrid="0">
      <p:cViewPr varScale="1">
        <p:scale>
          <a:sx n="55" d="100"/>
          <a:sy n="55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F206CFC5-407C-40E3-BBFF-2979EE56CA02}"/>
    <pc:docChg chg="undo custSel addSld delSld modSld">
      <pc:chgData name="Tim Stewart" userId="79cebc338cf3e420" providerId="LiveId" clId="{F206CFC5-407C-40E3-BBFF-2979EE56CA02}" dt="2021-02-20T00:17:48.484" v="1420" actId="26606"/>
      <pc:docMkLst>
        <pc:docMk/>
      </pc:docMkLst>
      <pc:sldChg chg="modSp mod">
        <pc:chgData name="Tim Stewart" userId="79cebc338cf3e420" providerId="LiveId" clId="{F206CFC5-407C-40E3-BBFF-2979EE56CA02}" dt="2021-02-17T17:53:27.201" v="1" actId="20577"/>
        <pc:sldMkLst>
          <pc:docMk/>
          <pc:sldMk cId="0" sldId="1105"/>
        </pc:sldMkLst>
        <pc:spChg chg="mod">
          <ac:chgData name="Tim Stewart" userId="79cebc338cf3e420" providerId="LiveId" clId="{F206CFC5-407C-40E3-BBFF-2979EE56CA02}" dt="2021-02-17T17:53:27.201" v="1" actId="20577"/>
          <ac:spMkLst>
            <pc:docMk/>
            <pc:sldMk cId="0" sldId="1105"/>
            <ac:spMk id="3" creationId="{00000000-0000-0000-0000-000000000000}"/>
          </ac:spMkLst>
        </pc:spChg>
      </pc:sldChg>
      <pc:sldChg chg="del">
        <pc:chgData name="Tim Stewart" userId="79cebc338cf3e420" providerId="LiveId" clId="{F206CFC5-407C-40E3-BBFF-2979EE56CA02}" dt="2021-02-17T21:03:13.699" v="39" actId="47"/>
        <pc:sldMkLst>
          <pc:docMk/>
          <pc:sldMk cId="1422239028" sldId="2625"/>
        </pc:sldMkLst>
      </pc:sldChg>
      <pc:sldChg chg="del">
        <pc:chgData name="Tim Stewart" userId="79cebc338cf3e420" providerId="LiveId" clId="{F206CFC5-407C-40E3-BBFF-2979EE56CA02}" dt="2021-02-17T21:03:15.357" v="40" actId="47"/>
        <pc:sldMkLst>
          <pc:docMk/>
          <pc:sldMk cId="3593849457" sldId="2680"/>
        </pc:sldMkLst>
      </pc:sldChg>
      <pc:sldChg chg="modSp mod">
        <pc:chgData name="Tim Stewart" userId="79cebc338cf3e420" providerId="LiveId" clId="{F206CFC5-407C-40E3-BBFF-2979EE56CA02}" dt="2021-02-20T00:14:49.289" v="1418" actId="20577"/>
        <pc:sldMkLst>
          <pc:docMk/>
          <pc:sldMk cId="3322553828" sldId="2691"/>
        </pc:sldMkLst>
        <pc:spChg chg="mod">
          <ac:chgData name="Tim Stewart" userId="79cebc338cf3e420" providerId="LiveId" clId="{F206CFC5-407C-40E3-BBFF-2979EE56CA02}" dt="2021-02-20T00:12:42.315" v="1408" actId="20577"/>
          <ac:spMkLst>
            <pc:docMk/>
            <pc:sldMk cId="3322553828" sldId="2691"/>
            <ac:spMk id="2" creationId="{1979FFA1-2B26-DA44-BBF8-93F0EBC3F0C2}"/>
          </ac:spMkLst>
        </pc:spChg>
        <pc:spChg chg="mod">
          <ac:chgData name="Tim Stewart" userId="79cebc338cf3e420" providerId="LiveId" clId="{F206CFC5-407C-40E3-BBFF-2979EE56CA02}" dt="2021-02-20T00:14:49.289" v="1418" actId="20577"/>
          <ac:spMkLst>
            <pc:docMk/>
            <pc:sldMk cId="3322553828" sldId="2691"/>
            <ac:spMk id="3" creationId="{8F007414-6BBC-FA49-84EE-0ADC24F17616}"/>
          </ac:spMkLst>
        </pc:spChg>
      </pc:sldChg>
      <pc:sldChg chg="modSp mod">
        <pc:chgData name="Tim Stewart" userId="79cebc338cf3e420" providerId="LiveId" clId="{F206CFC5-407C-40E3-BBFF-2979EE56CA02}" dt="2021-02-17T21:03:34.868" v="67" actId="20577"/>
        <pc:sldMkLst>
          <pc:docMk/>
          <pc:sldMk cId="3392783793" sldId="2700"/>
        </pc:sldMkLst>
        <pc:spChg chg="mod">
          <ac:chgData name="Tim Stewart" userId="79cebc338cf3e420" providerId="LiveId" clId="{F206CFC5-407C-40E3-BBFF-2979EE56CA02}" dt="2021-02-17T21:03:34.868" v="67" actId="20577"/>
          <ac:spMkLst>
            <pc:docMk/>
            <pc:sldMk cId="3392783793" sldId="2700"/>
            <ac:spMk id="3" creationId="{77C7DF86-79EC-4989-9EE9-4F5A7E922F78}"/>
          </ac:spMkLst>
        </pc:spChg>
      </pc:sldChg>
      <pc:sldChg chg="modSp mod">
        <pc:chgData name="Tim Stewart" userId="79cebc338cf3e420" providerId="LiveId" clId="{F206CFC5-407C-40E3-BBFF-2979EE56CA02}" dt="2021-02-19T23:53:49.348" v="1069" actId="14100"/>
        <pc:sldMkLst>
          <pc:docMk/>
          <pc:sldMk cId="1765552511" sldId="2714"/>
        </pc:sldMkLst>
        <pc:spChg chg="mod">
          <ac:chgData name="Tim Stewart" userId="79cebc338cf3e420" providerId="LiveId" clId="{F206CFC5-407C-40E3-BBFF-2979EE56CA02}" dt="2021-02-17T21:01:45.380" v="6" actId="20577"/>
          <ac:spMkLst>
            <pc:docMk/>
            <pc:sldMk cId="1765552511" sldId="2714"/>
            <ac:spMk id="2" creationId="{28DF1450-AC01-754A-985A-AFCEF9C3A6CF}"/>
          </ac:spMkLst>
        </pc:spChg>
        <pc:spChg chg="mod">
          <ac:chgData name="Tim Stewart" userId="79cebc338cf3e420" providerId="LiveId" clId="{F206CFC5-407C-40E3-BBFF-2979EE56CA02}" dt="2021-02-19T23:53:49.348" v="1069" actId="14100"/>
          <ac:spMkLst>
            <pc:docMk/>
            <pc:sldMk cId="1765552511" sldId="2714"/>
            <ac:spMk id="3" creationId="{20B713FA-9F58-AF40-B531-67E5E7534077}"/>
          </ac:spMkLst>
        </pc:spChg>
      </pc:sldChg>
      <pc:sldChg chg="del">
        <pc:chgData name="Tim Stewart" userId="79cebc338cf3e420" providerId="LiveId" clId="{F206CFC5-407C-40E3-BBFF-2979EE56CA02}" dt="2021-02-17T21:02:21.046" v="17" actId="47"/>
        <pc:sldMkLst>
          <pc:docMk/>
          <pc:sldMk cId="3377148279" sldId="2717"/>
        </pc:sldMkLst>
      </pc:sldChg>
      <pc:sldChg chg="modSp mod">
        <pc:chgData name="Tim Stewart" userId="79cebc338cf3e420" providerId="LiveId" clId="{F206CFC5-407C-40E3-BBFF-2979EE56CA02}" dt="2021-02-17T21:02:48.822" v="30" actId="20577"/>
        <pc:sldMkLst>
          <pc:docMk/>
          <pc:sldMk cId="987834799" sldId="2725"/>
        </pc:sldMkLst>
        <pc:spChg chg="mod">
          <ac:chgData name="Tim Stewart" userId="79cebc338cf3e420" providerId="LiveId" clId="{F206CFC5-407C-40E3-BBFF-2979EE56CA02}" dt="2021-02-17T21:02:25.701" v="22" actId="20577"/>
          <ac:spMkLst>
            <pc:docMk/>
            <pc:sldMk cId="987834799" sldId="2725"/>
            <ac:spMk id="2" creationId="{28DF1450-AC01-754A-985A-AFCEF9C3A6CF}"/>
          </ac:spMkLst>
        </pc:spChg>
        <pc:spChg chg="mod">
          <ac:chgData name="Tim Stewart" userId="79cebc338cf3e420" providerId="LiveId" clId="{F206CFC5-407C-40E3-BBFF-2979EE56CA02}" dt="2021-02-17T21:02:48.822" v="30" actId="20577"/>
          <ac:spMkLst>
            <pc:docMk/>
            <pc:sldMk cId="987834799" sldId="2725"/>
            <ac:spMk id="3" creationId="{20B713FA-9F58-AF40-B531-67E5E7534077}"/>
          </ac:spMkLst>
        </pc:spChg>
      </pc:sldChg>
      <pc:sldChg chg="modSp mod">
        <pc:chgData name="Tim Stewart" userId="79cebc338cf3e420" providerId="LiveId" clId="{F206CFC5-407C-40E3-BBFF-2979EE56CA02}" dt="2021-02-20T00:14:43.503" v="1417" actId="404"/>
        <pc:sldMkLst>
          <pc:docMk/>
          <pc:sldMk cId="737780244" sldId="2728"/>
        </pc:sldMkLst>
        <pc:spChg chg="mod">
          <ac:chgData name="Tim Stewart" userId="79cebc338cf3e420" providerId="LiveId" clId="{F206CFC5-407C-40E3-BBFF-2979EE56CA02}" dt="2021-02-19T23:46:47.136" v="1013" actId="20577"/>
          <ac:spMkLst>
            <pc:docMk/>
            <pc:sldMk cId="737780244" sldId="2728"/>
            <ac:spMk id="2" creationId="{1979FFA1-2B26-DA44-BBF8-93F0EBC3F0C2}"/>
          </ac:spMkLst>
        </pc:spChg>
        <pc:spChg chg="mod">
          <ac:chgData name="Tim Stewart" userId="79cebc338cf3e420" providerId="LiveId" clId="{F206CFC5-407C-40E3-BBFF-2979EE56CA02}" dt="2021-02-20T00:14:43.503" v="1417" actId="404"/>
          <ac:spMkLst>
            <pc:docMk/>
            <pc:sldMk cId="737780244" sldId="2728"/>
            <ac:spMk id="3" creationId="{8F007414-6BBC-FA49-84EE-0ADC24F17616}"/>
          </ac:spMkLst>
        </pc:spChg>
      </pc:sldChg>
      <pc:sldChg chg="del">
        <pc:chgData name="Tim Stewart" userId="79cebc338cf3e420" providerId="LiveId" clId="{F206CFC5-407C-40E3-BBFF-2979EE56CA02}" dt="2021-02-20T00:12:46.119" v="1409" actId="47"/>
        <pc:sldMkLst>
          <pc:docMk/>
          <pc:sldMk cId="2443012602" sldId="2729"/>
        </pc:sldMkLst>
      </pc:sldChg>
      <pc:sldChg chg="del">
        <pc:chgData name="Tim Stewart" userId="79cebc338cf3e420" providerId="LiveId" clId="{F206CFC5-407C-40E3-BBFF-2979EE56CA02}" dt="2021-02-17T21:02:54.436" v="31" actId="47"/>
        <pc:sldMkLst>
          <pc:docMk/>
          <pc:sldMk cId="2115818517" sldId="2730"/>
        </pc:sldMkLst>
      </pc:sldChg>
      <pc:sldChg chg="modSp new mod modAnim">
        <pc:chgData name="Tim Stewart" userId="79cebc338cf3e420" providerId="LiveId" clId="{F206CFC5-407C-40E3-BBFF-2979EE56CA02}" dt="2021-02-19T23:43:49.365" v="967"/>
        <pc:sldMkLst>
          <pc:docMk/>
          <pc:sldMk cId="4078862757" sldId="2730"/>
        </pc:sldMkLst>
        <pc:spChg chg="mod">
          <ac:chgData name="Tim Stewart" userId="79cebc338cf3e420" providerId="LiveId" clId="{F206CFC5-407C-40E3-BBFF-2979EE56CA02}" dt="2021-02-19T20:54:05.409" v="672" actId="20577"/>
          <ac:spMkLst>
            <pc:docMk/>
            <pc:sldMk cId="4078862757" sldId="2730"/>
            <ac:spMk id="2" creationId="{FCBBD860-CE16-452C-8B7F-77BCC9D727FB}"/>
          </ac:spMkLst>
        </pc:spChg>
        <pc:spChg chg="mod">
          <ac:chgData name="Tim Stewart" userId="79cebc338cf3e420" providerId="LiveId" clId="{F206CFC5-407C-40E3-BBFF-2979EE56CA02}" dt="2021-02-19T21:02:12.209" v="704" actId="20577"/>
          <ac:spMkLst>
            <pc:docMk/>
            <pc:sldMk cId="4078862757" sldId="2730"/>
            <ac:spMk id="3" creationId="{77C7A9CB-4DE8-4208-91A3-114345A563DB}"/>
          </ac:spMkLst>
        </pc:spChg>
      </pc:sldChg>
      <pc:sldChg chg="del">
        <pc:chgData name="Tim Stewart" userId="79cebc338cf3e420" providerId="LiveId" clId="{F206CFC5-407C-40E3-BBFF-2979EE56CA02}" dt="2021-02-17T21:02:58.430" v="32" actId="47"/>
        <pc:sldMkLst>
          <pc:docMk/>
          <pc:sldMk cId="3906588668" sldId="2731"/>
        </pc:sldMkLst>
      </pc:sldChg>
      <pc:sldChg chg="modSp new mod">
        <pc:chgData name="Tim Stewart" userId="79cebc338cf3e420" providerId="LiveId" clId="{F206CFC5-407C-40E3-BBFF-2979EE56CA02}" dt="2021-02-19T23:44:43.373" v="998" actId="403"/>
        <pc:sldMkLst>
          <pc:docMk/>
          <pc:sldMk cId="4168012704" sldId="2731"/>
        </pc:sldMkLst>
        <pc:spChg chg="mod">
          <ac:chgData name="Tim Stewart" userId="79cebc338cf3e420" providerId="LiveId" clId="{F206CFC5-407C-40E3-BBFF-2979EE56CA02}" dt="2021-02-19T23:44:27.892" v="994" actId="403"/>
          <ac:spMkLst>
            <pc:docMk/>
            <pc:sldMk cId="4168012704" sldId="2731"/>
            <ac:spMk id="2" creationId="{ABD9AF83-BFE8-47B2-9997-21F0C922F2BF}"/>
          </ac:spMkLst>
        </pc:spChg>
        <pc:spChg chg="mod">
          <ac:chgData name="Tim Stewart" userId="79cebc338cf3e420" providerId="LiveId" clId="{F206CFC5-407C-40E3-BBFF-2979EE56CA02}" dt="2021-02-19T23:44:43.373" v="998" actId="403"/>
          <ac:spMkLst>
            <pc:docMk/>
            <pc:sldMk cId="4168012704" sldId="2731"/>
            <ac:spMk id="3" creationId="{82877694-D6BD-4795-BF75-3E3B68A4C6B5}"/>
          </ac:spMkLst>
        </pc:spChg>
      </pc:sldChg>
      <pc:sldChg chg="del">
        <pc:chgData name="Tim Stewart" userId="79cebc338cf3e420" providerId="LiveId" clId="{F206CFC5-407C-40E3-BBFF-2979EE56CA02}" dt="2021-02-17T21:03:01.909" v="33" actId="47"/>
        <pc:sldMkLst>
          <pc:docMk/>
          <pc:sldMk cId="916223749" sldId="2732"/>
        </pc:sldMkLst>
      </pc:sldChg>
      <pc:sldChg chg="addSp modSp new mod setBg modAnim">
        <pc:chgData name="Tim Stewart" userId="79cebc338cf3e420" providerId="LiveId" clId="{F206CFC5-407C-40E3-BBFF-2979EE56CA02}" dt="2021-02-20T00:07:36.304" v="1384" actId="403"/>
        <pc:sldMkLst>
          <pc:docMk/>
          <pc:sldMk cId="2965122713" sldId="2732"/>
        </pc:sldMkLst>
        <pc:spChg chg="mod">
          <ac:chgData name="Tim Stewart" userId="79cebc338cf3e420" providerId="LiveId" clId="{F206CFC5-407C-40E3-BBFF-2979EE56CA02}" dt="2021-02-20T00:07:19.667" v="1378" actId="14100"/>
          <ac:spMkLst>
            <pc:docMk/>
            <pc:sldMk cId="2965122713" sldId="2732"/>
            <ac:spMk id="2" creationId="{B9DBE5C2-CB37-4FC2-A48D-922877CC32A5}"/>
          </ac:spMkLst>
        </pc:spChg>
        <pc:spChg chg="mod">
          <ac:chgData name="Tim Stewart" userId="79cebc338cf3e420" providerId="LiveId" clId="{F206CFC5-407C-40E3-BBFF-2979EE56CA02}" dt="2021-02-20T00:07:36.304" v="1384" actId="403"/>
          <ac:spMkLst>
            <pc:docMk/>
            <pc:sldMk cId="2965122713" sldId="2732"/>
            <ac:spMk id="3" creationId="{1001518F-924E-4A71-92DF-1661E54BB08A}"/>
          </ac:spMkLst>
        </pc:spChg>
        <pc:picChg chg="add">
          <ac:chgData name="Tim Stewart" userId="79cebc338cf3e420" providerId="LiveId" clId="{F206CFC5-407C-40E3-BBFF-2979EE56CA02}" dt="2021-02-20T00:06:20.341" v="1356" actId="26606"/>
          <ac:picMkLst>
            <pc:docMk/>
            <pc:sldMk cId="2965122713" sldId="2732"/>
            <ac:picMk id="71" creationId="{54DDEBDD-D8BD-41A6-8A0D-B00E3768B0F9}"/>
          </ac:picMkLst>
        </pc:picChg>
        <pc:picChg chg="add mod ord">
          <ac:chgData name="Tim Stewart" userId="79cebc338cf3e420" providerId="LiveId" clId="{F206CFC5-407C-40E3-BBFF-2979EE56CA02}" dt="2021-02-20T00:06:20.341" v="1356" actId="26606"/>
          <ac:picMkLst>
            <pc:docMk/>
            <pc:sldMk cId="2965122713" sldId="2732"/>
            <ac:picMk id="1026" creationId="{1C5A0AB1-54F8-4409-8A81-F09BCE8B3346}"/>
          </ac:picMkLst>
        </pc:picChg>
      </pc:sldChg>
      <pc:sldChg chg="del">
        <pc:chgData name="Tim Stewart" userId="79cebc338cf3e420" providerId="LiveId" clId="{F206CFC5-407C-40E3-BBFF-2979EE56CA02}" dt="2021-02-17T21:03:02.959" v="34" actId="47"/>
        <pc:sldMkLst>
          <pc:docMk/>
          <pc:sldMk cId="1359349689" sldId="2733"/>
        </pc:sldMkLst>
      </pc:sldChg>
      <pc:sldChg chg="addSp delSp modSp add mod setBg delDesignElem">
        <pc:chgData name="Tim Stewart" userId="79cebc338cf3e420" providerId="LiveId" clId="{F206CFC5-407C-40E3-BBFF-2979EE56CA02}" dt="2021-02-19T23:52:58.801" v="1062" actId="20577"/>
        <pc:sldMkLst>
          <pc:docMk/>
          <pc:sldMk cId="1797537666" sldId="2733"/>
        </pc:sldMkLst>
        <pc:spChg chg="mod">
          <ac:chgData name="Tim Stewart" userId="79cebc338cf3e420" providerId="LiveId" clId="{F206CFC5-407C-40E3-BBFF-2979EE56CA02}" dt="2021-02-19T23:52:37.556" v="1052" actId="1076"/>
          <ac:spMkLst>
            <pc:docMk/>
            <pc:sldMk cId="1797537666" sldId="2733"/>
            <ac:spMk id="2" creationId="{28DF1450-AC01-754A-985A-AFCEF9C3A6CF}"/>
          </ac:spMkLst>
        </pc:spChg>
        <pc:spChg chg="mod">
          <ac:chgData name="Tim Stewart" userId="79cebc338cf3e420" providerId="LiveId" clId="{F206CFC5-407C-40E3-BBFF-2979EE56CA02}" dt="2021-02-19T23:52:58.801" v="1062" actId="20577"/>
          <ac:spMkLst>
            <pc:docMk/>
            <pc:sldMk cId="1797537666" sldId="2733"/>
            <ac:spMk id="3" creationId="{20B713FA-9F58-AF40-B531-67E5E7534077}"/>
          </ac:spMkLst>
        </pc:spChg>
        <pc:picChg chg="del">
          <ac:chgData name="Tim Stewart" userId="79cebc338cf3e420" providerId="LiveId" clId="{F206CFC5-407C-40E3-BBFF-2979EE56CA02}" dt="2021-02-19T23:52:23.632" v="1046" actId="21"/>
          <ac:picMkLst>
            <pc:docMk/>
            <pc:sldMk cId="1797537666" sldId="2733"/>
            <ac:picMk id="4" creationId="{6E4F82AE-B781-DB41-BFFD-B4F50CFE056C}"/>
          </ac:picMkLst>
        </pc:picChg>
        <pc:picChg chg="add mod ord">
          <ac:chgData name="Tim Stewart" userId="79cebc338cf3e420" providerId="LiveId" clId="{F206CFC5-407C-40E3-BBFF-2979EE56CA02}" dt="2021-02-19T23:52:30.021" v="1048" actId="26606"/>
          <ac:picMkLst>
            <pc:docMk/>
            <pc:sldMk cId="1797537666" sldId="2733"/>
            <ac:picMk id="6" creationId="{04617BC9-21BC-478F-BEB9-B9913C617ED7}"/>
          </ac:picMkLst>
        </pc:picChg>
        <pc:picChg chg="del">
          <ac:chgData name="Tim Stewart" userId="79cebc338cf3e420" providerId="LiveId" clId="{F206CFC5-407C-40E3-BBFF-2979EE56CA02}" dt="2021-02-19T23:52:20.112" v="1045"/>
          <ac:picMkLst>
            <pc:docMk/>
            <pc:sldMk cId="1797537666" sldId="2733"/>
            <ac:picMk id="9" creationId="{54DDEBDD-D8BD-41A6-8A0D-B00E3768B0F9}"/>
          </ac:picMkLst>
        </pc:picChg>
        <pc:picChg chg="add">
          <ac:chgData name="Tim Stewart" userId="79cebc338cf3e420" providerId="LiveId" clId="{F206CFC5-407C-40E3-BBFF-2979EE56CA02}" dt="2021-02-19T23:52:30.021" v="1048" actId="26606"/>
          <ac:picMkLst>
            <pc:docMk/>
            <pc:sldMk cId="1797537666" sldId="2733"/>
            <ac:picMk id="11" creationId="{54DDEBDD-D8BD-41A6-8A0D-B00E3768B0F9}"/>
          </ac:picMkLst>
        </pc:picChg>
      </pc:sldChg>
      <pc:sldChg chg="addSp delSp modSp new mod setBg modAnim">
        <pc:chgData name="Tim Stewart" userId="79cebc338cf3e420" providerId="LiveId" clId="{F206CFC5-407C-40E3-BBFF-2979EE56CA02}" dt="2021-02-20T00:04:05.087" v="1332"/>
        <pc:sldMkLst>
          <pc:docMk/>
          <pc:sldMk cId="546007814" sldId="2734"/>
        </pc:sldMkLst>
        <pc:spChg chg="del mod">
          <ac:chgData name="Tim Stewart" userId="79cebc338cf3e420" providerId="LiveId" clId="{F206CFC5-407C-40E3-BBFF-2979EE56CA02}" dt="2021-02-20T00:01:03.776" v="1192" actId="478"/>
          <ac:spMkLst>
            <pc:docMk/>
            <pc:sldMk cId="546007814" sldId="2734"/>
            <ac:spMk id="2" creationId="{E32B53C0-0148-4F31-B425-2C424E9B0A07}"/>
          </ac:spMkLst>
        </pc:spChg>
        <pc:spChg chg="add del mod">
          <ac:chgData name="Tim Stewart" userId="79cebc338cf3e420" providerId="LiveId" clId="{F206CFC5-407C-40E3-BBFF-2979EE56CA02}" dt="2021-02-20T00:03:50.096" v="1330" actId="20577"/>
          <ac:spMkLst>
            <pc:docMk/>
            <pc:sldMk cId="546007814" sldId="2734"/>
            <ac:spMk id="3" creationId="{8E7687A8-B332-407F-B856-EBA0AD4A7E41}"/>
          </ac:spMkLst>
        </pc:spChg>
        <pc:spChg chg="add del mod">
          <ac:chgData name="Tim Stewart" userId="79cebc338cf3e420" providerId="LiveId" clId="{F206CFC5-407C-40E3-BBFF-2979EE56CA02}" dt="2021-02-20T00:01:06.335" v="1193" actId="478"/>
          <ac:spMkLst>
            <pc:docMk/>
            <pc:sldMk cId="546007814" sldId="2734"/>
            <ac:spMk id="5" creationId="{E4FB1A29-C686-4D3C-8AD4-E204A0934784}"/>
          </ac:spMkLst>
        </pc:spChg>
        <pc:spChg chg="add del">
          <ac:chgData name="Tim Stewart" userId="79cebc338cf3e420" providerId="LiveId" clId="{F206CFC5-407C-40E3-BBFF-2979EE56CA02}" dt="2021-02-19T23:58:36.581" v="1160" actId="26606"/>
          <ac:spMkLst>
            <pc:docMk/>
            <pc:sldMk cId="546007814" sldId="2734"/>
            <ac:spMk id="73" creationId="{9F79630B-0F0B-446E-A637-38FA8F61D10E}"/>
          </ac:spMkLst>
        </pc:spChg>
        <pc:spChg chg="add del">
          <ac:chgData name="Tim Stewart" userId="79cebc338cf3e420" providerId="LiveId" clId="{F206CFC5-407C-40E3-BBFF-2979EE56CA02}" dt="2021-02-19T23:58:36.581" v="1160" actId="26606"/>
          <ac:spMkLst>
            <pc:docMk/>
            <pc:sldMk cId="546007814" sldId="2734"/>
            <ac:spMk id="75" creationId="{B3437C99-FC8E-4311-B48A-F0C4C329B154}"/>
          </ac:spMkLst>
        </pc:spChg>
        <pc:spChg chg="add del">
          <ac:chgData name="Tim Stewart" userId="79cebc338cf3e420" providerId="LiveId" clId="{F206CFC5-407C-40E3-BBFF-2979EE56CA02}" dt="2021-02-19T23:58:39.468" v="1162" actId="26606"/>
          <ac:spMkLst>
            <pc:docMk/>
            <pc:sldMk cId="546007814" sldId="2734"/>
            <ac:spMk id="1030" creationId="{146B3DF3-4614-46A9-9E5E-D14431DCC694}"/>
          </ac:spMkLst>
        </pc:spChg>
        <pc:spChg chg="add">
          <ac:chgData name="Tim Stewart" userId="79cebc338cf3e420" providerId="LiveId" clId="{F206CFC5-407C-40E3-BBFF-2979EE56CA02}" dt="2021-02-19T23:58:39.478" v="1163" actId="26606"/>
          <ac:spMkLst>
            <pc:docMk/>
            <pc:sldMk cId="546007814" sldId="2734"/>
            <ac:spMk id="1033" creationId="{9F79630B-0F0B-446E-A637-38FA8F61D10E}"/>
          </ac:spMkLst>
        </pc:spChg>
        <pc:spChg chg="add">
          <ac:chgData name="Tim Stewart" userId="79cebc338cf3e420" providerId="LiveId" clId="{F206CFC5-407C-40E3-BBFF-2979EE56CA02}" dt="2021-02-19T23:58:39.478" v="1163" actId="26606"/>
          <ac:spMkLst>
            <pc:docMk/>
            <pc:sldMk cId="546007814" sldId="2734"/>
            <ac:spMk id="1034" creationId="{B3437C99-FC8E-4311-B48A-F0C4C329B154}"/>
          </ac:spMkLst>
        </pc:spChg>
        <pc:grpChg chg="add del">
          <ac:chgData name="Tim Stewart" userId="79cebc338cf3e420" providerId="LiveId" clId="{F206CFC5-407C-40E3-BBFF-2979EE56CA02}" dt="2021-02-19T23:58:39.468" v="1162" actId="26606"/>
          <ac:grpSpMkLst>
            <pc:docMk/>
            <pc:sldMk cId="546007814" sldId="2734"/>
            <ac:grpSpMk id="1031" creationId="{96AF5BED-1831-4A88-91BC-55D58BF9F232}"/>
          </ac:grpSpMkLst>
        </pc:grpChg>
        <pc:picChg chg="add mod">
          <ac:chgData name="Tim Stewart" userId="79cebc338cf3e420" providerId="LiveId" clId="{F206CFC5-407C-40E3-BBFF-2979EE56CA02}" dt="2021-02-20T00:01:30.339" v="1211" actId="14100"/>
          <ac:picMkLst>
            <pc:docMk/>
            <pc:sldMk cId="546007814" sldId="2734"/>
            <ac:picMk id="4" creationId="{61484A74-6522-4211-935E-F7CF1D44ABEC}"/>
          </ac:picMkLst>
        </pc:picChg>
        <pc:picChg chg="add del mod">
          <ac:chgData name="Tim Stewart" userId="79cebc338cf3e420" providerId="LiveId" clId="{F206CFC5-407C-40E3-BBFF-2979EE56CA02}" dt="2021-02-20T00:00:15.064" v="1184" actId="478"/>
          <ac:picMkLst>
            <pc:docMk/>
            <pc:sldMk cId="546007814" sldId="2734"/>
            <ac:picMk id="14" creationId="{E3D00A43-5265-40CF-9907-6CFB7EFCBA44}"/>
          </ac:picMkLst>
        </pc:picChg>
        <pc:picChg chg="add del">
          <ac:chgData name="Tim Stewart" userId="79cebc338cf3e420" providerId="LiveId" clId="{F206CFC5-407C-40E3-BBFF-2979EE56CA02}" dt="2021-02-19T23:57:17.532" v="1084"/>
          <ac:picMkLst>
            <pc:docMk/>
            <pc:sldMk cId="546007814" sldId="2734"/>
            <ac:picMk id="1026" creationId="{25D8C607-DF2C-4FAC-BA6E-9DD2DA7FE507}"/>
          </ac:picMkLst>
        </pc:picChg>
        <pc:picChg chg="add del mod">
          <ac:chgData name="Tim Stewart" userId="79cebc338cf3e420" providerId="LiveId" clId="{F206CFC5-407C-40E3-BBFF-2979EE56CA02}" dt="2021-02-19T23:59:59.756" v="1180" actId="21"/>
          <ac:picMkLst>
            <pc:docMk/>
            <pc:sldMk cId="546007814" sldId="2734"/>
            <ac:picMk id="1028" creationId="{1269C9F1-79AD-49CF-9E3A-B39189DDCFBA}"/>
          </ac:picMkLst>
        </pc:picChg>
        <pc:picChg chg="add mod">
          <ac:chgData name="Tim Stewart" userId="79cebc338cf3e420" providerId="LiveId" clId="{F206CFC5-407C-40E3-BBFF-2979EE56CA02}" dt="2021-02-20T00:02:38.685" v="1228" actId="14100"/>
          <ac:picMkLst>
            <pc:docMk/>
            <pc:sldMk cId="546007814" sldId="2734"/>
            <ac:picMk id="1032" creationId="{CAB382ED-FFF6-445D-A7FC-70F1B1E173AD}"/>
          </ac:picMkLst>
        </pc:picChg>
      </pc:sldChg>
      <pc:sldChg chg="addSp delSp modSp add mod setBg delDesignElem">
        <pc:chgData name="Tim Stewart" userId="79cebc338cf3e420" providerId="LiveId" clId="{F206CFC5-407C-40E3-BBFF-2979EE56CA02}" dt="2021-02-20T00:05:46.275" v="1353" actId="14100"/>
        <pc:sldMkLst>
          <pc:docMk/>
          <pc:sldMk cId="387908609" sldId="2735"/>
        </pc:sldMkLst>
        <pc:spChg chg="mod">
          <ac:chgData name="Tim Stewart" userId="79cebc338cf3e420" providerId="LiveId" clId="{F206CFC5-407C-40E3-BBFF-2979EE56CA02}" dt="2021-02-20T00:05:28.173" v="1344" actId="403"/>
          <ac:spMkLst>
            <pc:docMk/>
            <pc:sldMk cId="387908609" sldId="2735"/>
            <ac:spMk id="2" creationId="{28DF1450-AC01-754A-985A-AFCEF9C3A6CF}"/>
          </ac:spMkLst>
        </pc:spChg>
        <pc:spChg chg="mod">
          <ac:chgData name="Tim Stewart" userId="79cebc338cf3e420" providerId="LiveId" clId="{F206CFC5-407C-40E3-BBFF-2979EE56CA02}" dt="2021-02-20T00:05:46.275" v="1353" actId="14100"/>
          <ac:spMkLst>
            <pc:docMk/>
            <pc:sldMk cId="387908609" sldId="2735"/>
            <ac:spMk id="3" creationId="{20B713FA-9F58-AF40-B531-67E5E7534077}"/>
          </ac:spMkLst>
        </pc:spChg>
        <pc:picChg chg="del">
          <ac:chgData name="Tim Stewart" userId="79cebc338cf3e420" providerId="LiveId" clId="{F206CFC5-407C-40E3-BBFF-2979EE56CA02}" dt="2021-02-20T00:05:17.955" v="1338" actId="21"/>
          <ac:picMkLst>
            <pc:docMk/>
            <pc:sldMk cId="387908609" sldId="2735"/>
            <ac:picMk id="6" creationId="{E38C3BBE-60AF-41C7-AC3D-D8E32CC890E2}"/>
          </ac:picMkLst>
        </pc:picChg>
        <pc:picChg chg="add mod ord">
          <ac:chgData name="Tim Stewart" userId="79cebc338cf3e420" providerId="LiveId" clId="{F206CFC5-407C-40E3-BBFF-2979EE56CA02}" dt="2021-02-20T00:05:22.638" v="1340" actId="26606"/>
          <ac:picMkLst>
            <pc:docMk/>
            <pc:sldMk cId="387908609" sldId="2735"/>
            <ac:picMk id="7" creationId="{86D285DE-BA90-48EA-A9CA-B91B966218C6}"/>
          </ac:picMkLst>
        </pc:picChg>
        <pc:picChg chg="del">
          <ac:chgData name="Tim Stewart" userId="79cebc338cf3e420" providerId="LiveId" clId="{F206CFC5-407C-40E3-BBFF-2979EE56CA02}" dt="2021-02-20T00:05:16.089" v="1337"/>
          <ac:picMkLst>
            <pc:docMk/>
            <pc:sldMk cId="387908609" sldId="2735"/>
            <ac:picMk id="11" creationId="{54DDEBDD-D8BD-41A6-8A0D-B00E3768B0F9}"/>
          </ac:picMkLst>
        </pc:picChg>
        <pc:picChg chg="add">
          <ac:chgData name="Tim Stewart" userId="79cebc338cf3e420" providerId="LiveId" clId="{F206CFC5-407C-40E3-BBFF-2979EE56CA02}" dt="2021-02-20T00:05:22.638" v="1340" actId="26606"/>
          <ac:picMkLst>
            <pc:docMk/>
            <pc:sldMk cId="387908609" sldId="2735"/>
            <ac:picMk id="12" creationId="{54DDEBDD-D8BD-41A6-8A0D-B00E3768B0F9}"/>
          </ac:picMkLst>
        </pc:picChg>
      </pc:sldChg>
      <pc:sldChg chg="del">
        <pc:chgData name="Tim Stewart" userId="79cebc338cf3e420" providerId="LiveId" clId="{F206CFC5-407C-40E3-BBFF-2979EE56CA02}" dt="2021-02-17T21:03:04.553" v="35" actId="47"/>
        <pc:sldMkLst>
          <pc:docMk/>
          <pc:sldMk cId="4155559232" sldId="2735"/>
        </pc:sldMkLst>
      </pc:sldChg>
      <pc:sldChg chg="del">
        <pc:chgData name="Tim Stewart" userId="79cebc338cf3e420" providerId="LiveId" clId="{F206CFC5-407C-40E3-BBFF-2979EE56CA02}" dt="2021-02-17T21:03:06.350" v="36" actId="47"/>
        <pc:sldMkLst>
          <pc:docMk/>
          <pc:sldMk cId="376107805" sldId="2736"/>
        </pc:sldMkLst>
      </pc:sldChg>
      <pc:sldChg chg="addSp delSp modSp new mod setBg">
        <pc:chgData name="Tim Stewart" userId="79cebc338cf3e420" providerId="LiveId" clId="{F206CFC5-407C-40E3-BBFF-2979EE56CA02}" dt="2021-02-20T00:17:48.484" v="1420" actId="26606"/>
        <pc:sldMkLst>
          <pc:docMk/>
          <pc:sldMk cId="1312065643" sldId="2736"/>
        </pc:sldMkLst>
        <pc:spChg chg="del">
          <ac:chgData name="Tim Stewart" userId="79cebc338cf3e420" providerId="LiveId" clId="{F206CFC5-407C-40E3-BBFF-2979EE56CA02}" dt="2021-02-20T00:13:19.088" v="1412" actId="478"/>
          <ac:spMkLst>
            <pc:docMk/>
            <pc:sldMk cId="1312065643" sldId="2736"/>
            <ac:spMk id="2" creationId="{E2ADBE05-270F-4F98-8F15-097469267E60}"/>
          </ac:spMkLst>
        </pc:spChg>
        <pc:spChg chg="del">
          <ac:chgData name="Tim Stewart" userId="79cebc338cf3e420" providerId="LiveId" clId="{F206CFC5-407C-40E3-BBFF-2979EE56CA02}" dt="2021-02-20T00:13:20.288" v="1413" actId="478"/>
          <ac:spMkLst>
            <pc:docMk/>
            <pc:sldMk cId="1312065643" sldId="2736"/>
            <ac:spMk id="3" creationId="{C0F5582C-FA01-4C5E-8F82-4C35FE4BC762}"/>
          </ac:spMkLst>
        </pc:spChg>
        <pc:spChg chg="add">
          <ac:chgData name="Tim Stewart" userId="79cebc338cf3e420" providerId="LiveId" clId="{F206CFC5-407C-40E3-BBFF-2979EE56CA02}" dt="2021-02-20T00:17:48.484" v="1420" actId="26606"/>
          <ac:spMkLst>
            <pc:docMk/>
            <pc:sldMk cId="1312065643" sldId="2736"/>
            <ac:spMk id="71" creationId="{42A4FC2C-047E-45A5-965D-8E1E3BF09BC6}"/>
          </ac:spMkLst>
        </pc:spChg>
        <pc:picChg chg="add mod">
          <ac:chgData name="Tim Stewart" userId="79cebc338cf3e420" providerId="LiveId" clId="{F206CFC5-407C-40E3-BBFF-2979EE56CA02}" dt="2021-02-20T00:17:48.484" v="1420" actId="26606"/>
          <ac:picMkLst>
            <pc:docMk/>
            <pc:sldMk cId="1312065643" sldId="2736"/>
            <ac:picMk id="1026" creationId="{EFB697D8-26CE-4170-8207-AAE84DD70E69}"/>
          </ac:picMkLst>
        </pc:picChg>
      </pc:sldChg>
      <pc:sldChg chg="del">
        <pc:chgData name="Tim Stewart" userId="79cebc338cf3e420" providerId="LiveId" clId="{F206CFC5-407C-40E3-BBFF-2979EE56CA02}" dt="2021-02-17T21:03:07.662" v="37" actId="47"/>
        <pc:sldMkLst>
          <pc:docMk/>
          <pc:sldMk cId="1750770939" sldId="2737"/>
        </pc:sldMkLst>
      </pc:sldChg>
      <pc:sldChg chg="del">
        <pc:chgData name="Tim Stewart" userId="79cebc338cf3e420" providerId="LiveId" clId="{F206CFC5-407C-40E3-BBFF-2979EE56CA02}" dt="2021-02-17T21:03:17.091" v="41" actId="47"/>
        <pc:sldMkLst>
          <pc:docMk/>
          <pc:sldMk cId="2653734237" sldId="2738"/>
        </pc:sldMkLst>
      </pc:sldChg>
      <pc:sldChg chg="del">
        <pc:chgData name="Tim Stewart" userId="79cebc338cf3e420" providerId="LiveId" clId="{F206CFC5-407C-40E3-BBFF-2979EE56CA02}" dt="2021-02-17T21:03:20.635" v="43" actId="47"/>
        <pc:sldMkLst>
          <pc:docMk/>
          <pc:sldMk cId="1639970506" sldId="2739"/>
        </pc:sldMkLst>
      </pc:sldChg>
      <pc:sldChg chg="del">
        <pc:chgData name="Tim Stewart" userId="79cebc338cf3e420" providerId="LiveId" clId="{F206CFC5-407C-40E3-BBFF-2979EE56CA02}" dt="2021-02-17T21:03:11.155" v="38" actId="47"/>
        <pc:sldMkLst>
          <pc:docMk/>
          <pc:sldMk cId="3151028467" sldId="2740"/>
        </pc:sldMkLst>
      </pc:sldChg>
      <pc:sldChg chg="del">
        <pc:chgData name="Tim Stewart" userId="79cebc338cf3e420" providerId="LiveId" clId="{F206CFC5-407C-40E3-BBFF-2979EE56CA02}" dt="2021-02-17T21:03:19.563" v="42" actId="47"/>
        <pc:sldMkLst>
          <pc:docMk/>
          <pc:sldMk cId="3230592830" sldId="274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2021-02-19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6a3LERJW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YkZE8Aog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Feb 21, 2021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abbath Devotional :: Light on the Path - Voices of MWEG">
            <a:extLst>
              <a:ext uri="{FF2B5EF4-FFF2-40B4-BE49-F238E27FC236}">
                <a16:creationId xmlns:a16="http://schemas.microsoft.com/office/drawing/2014/main" id="{E38C3BBE-60AF-41C7-AC3D-D8E32CC89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3079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F1450-AC01-754A-985A-AFCEF9C3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79" y="21836"/>
            <a:ext cx="4803636" cy="131166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1 John 4:4-6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13FA-9F58-AF40-B531-67E5E753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33500"/>
            <a:ext cx="5772150" cy="55245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4 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You, dear children, are from God and have overcome them, because the one who is in you is greater than the one who is in the world.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5 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are from the world and therefore speak from the viewpoint of the world, and the world listens to them. </a:t>
            </a:r>
            <a:r>
              <a:rPr lang="en-US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6 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are from God, and whoever knows God listens to us; but whoever is not from God does not listen to us. This is how we recognize the Spirit of truth and the spirit of falsehood.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3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D860-CE16-452C-8B7F-77BCC9D7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6208"/>
          </a:xfrm>
        </p:spPr>
        <p:txBody>
          <a:bodyPr/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system-ui"/>
              </a:rPr>
              <a:t>1 John 5:13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– I write these things to you 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who believe in the name of the Son of God 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so that you may know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that you have eternal life.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A9CB-4DE8-4208-91A3-114345A56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350558"/>
            <a:ext cx="10515600" cy="4351338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Ch.1 </a:t>
            </a:r>
            <a:r>
              <a:rPr lang="en-US" sz="3200" dirty="0"/>
              <a:t>– Assured that the Gospel </a:t>
            </a:r>
            <a:r>
              <a:rPr lang="en-US" sz="3200" b="1" dirty="0"/>
              <a:t>message</a:t>
            </a:r>
            <a:r>
              <a:rPr lang="en-US" sz="3200" dirty="0"/>
              <a:t> is true,</a:t>
            </a:r>
            <a:br>
              <a:rPr lang="en-US" sz="3200" dirty="0"/>
            </a:br>
            <a:r>
              <a:rPr lang="en-US" sz="3200" dirty="0"/>
              <a:t>which brings us forgiveness and fellowship with God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Ch.2 </a:t>
            </a:r>
            <a:r>
              <a:rPr lang="en-US" sz="3200" dirty="0"/>
              <a:t>– Assured that our </a:t>
            </a:r>
            <a:r>
              <a:rPr lang="en-US" sz="3200" b="1" dirty="0"/>
              <a:t>faith</a:t>
            </a:r>
            <a:r>
              <a:rPr lang="en-US" sz="3200" dirty="0"/>
              <a:t> is true, </a:t>
            </a:r>
            <a:br>
              <a:rPr lang="en-US" sz="3200" dirty="0"/>
            </a:br>
            <a:r>
              <a:rPr lang="en-US" sz="3200" dirty="0"/>
              <a:t>evidenced by our love and the Spirit’s presence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Ch.3 </a:t>
            </a:r>
            <a:r>
              <a:rPr lang="en-US" sz="3200" dirty="0"/>
              <a:t>– Assured that our </a:t>
            </a:r>
            <a:r>
              <a:rPr lang="en-US" sz="3200" b="1" dirty="0"/>
              <a:t>love</a:t>
            </a:r>
            <a:r>
              <a:rPr lang="en-US" sz="3200" dirty="0"/>
              <a:t> is true,</a:t>
            </a:r>
            <a:br>
              <a:rPr lang="en-US" sz="3200" dirty="0"/>
            </a:br>
            <a:r>
              <a:rPr lang="en-US" sz="3200" dirty="0"/>
              <a:t>as it follows the example of Christ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Ch.4 </a:t>
            </a:r>
            <a:r>
              <a:rPr lang="en-US" sz="3200" dirty="0"/>
              <a:t>– Assured that the voice of the </a:t>
            </a:r>
            <a:r>
              <a:rPr lang="en-US" sz="3200" b="1" dirty="0"/>
              <a:t>Spirit</a:t>
            </a:r>
            <a:r>
              <a:rPr lang="en-US" sz="3200" dirty="0"/>
              <a:t> is true,</a:t>
            </a:r>
            <a:br>
              <a:rPr lang="en-US" sz="3200" dirty="0"/>
            </a:br>
            <a:r>
              <a:rPr lang="en-US" sz="3200" dirty="0"/>
              <a:t>as He guides us to Jesus Christ</a:t>
            </a:r>
          </a:p>
        </p:txBody>
      </p:sp>
    </p:spTree>
    <p:extLst>
      <p:ext uri="{BB962C8B-B14F-4D97-AF65-F5344CB8AC3E}">
        <p14:creationId xmlns:p14="http://schemas.microsoft.com/office/powerpoint/2010/main" val="40788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abbath Devotional :: Light on the Path - Voices of MWEG">
            <a:extLst>
              <a:ext uri="{FF2B5EF4-FFF2-40B4-BE49-F238E27FC236}">
                <a16:creationId xmlns:a16="http://schemas.microsoft.com/office/drawing/2014/main" id="{04617BC9-21BC-478F-BEB9-B9913C617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3079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F1450-AC01-754A-985A-AFCEF9C3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4" y="0"/>
            <a:ext cx="4803636" cy="131166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1 John 4:1-3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13FA-9F58-AF40-B531-67E5E753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55" y="1311664"/>
            <a:ext cx="5586046" cy="5546326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Dear friends, do not believe every spirit, but test the spirits to see whether they are from God, because many false prophets have gone out into the world.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2 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how you can recognize the Spirit of God: Every spirit that acknowledges that Jesus Christ has come in the flesh is from God, 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3 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every spirit that does not acknowledge Jesus is not from God. This is the spirit of the antichrist,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which you have heard is coming and even now is already in the world.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3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72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7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687A8-B332-407F-B856-EBA0AD4A7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0"/>
            <a:ext cx="3974123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Gnosticism</a:t>
            </a:r>
          </a:p>
          <a:p>
            <a:r>
              <a:rPr lang="en-US" sz="3600" i="1" dirty="0"/>
              <a:t>Denial of the </a:t>
            </a:r>
            <a:br>
              <a:rPr lang="en-US" sz="3600" i="1" dirty="0"/>
            </a:br>
            <a:r>
              <a:rPr lang="en-US" sz="3600" i="1" dirty="0"/>
              <a:t>physical world</a:t>
            </a:r>
          </a:p>
          <a:p>
            <a:r>
              <a:rPr lang="en-US" sz="3600" i="1" dirty="0"/>
              <a:t>Pursuit of </a:t>
            </a:r>
            <a:br>
              <a:rPr lang="en-US" sz="3600" i="1" dirty="0"/>
            </a:br>
            <a:r>
              <a:rPr lang="en-US" sz="3600" i="1" dirty="0"/>
              <a:t>divine knowledge</a:t>
            </a:r>
          </a:p>
          <a:p>
            <a:pPr marL="0" indent="0">
              <a:buNone/>
            </a:pPr>
            <a:r>
              <a:rPr lang="en-US" sz="4000" b="1" dirty="0"/>
              <a:t>Secularism &amp; Paganism</a:t>
            </a:r>
          </a:p>
          <a:p>
            <a:r>
              <a:rPr lang="en-US" sz="3600" i="1" dirty="0"/>
              <a:t>Denial of the </a:t>
            </a:r>
            <a:br>
              <a:rPr lang="en-US" sz="3600" i="1" dirty="0"/>
            </a:br>
            <a:r>
              <a:rPr lang="en-US" sz="3600" i="1" dirty="0"/>
              <a:t>true God</a:t>
            </a:r>
          </a:p>
          <a:p>
            <a:r>
              <a:rPr lang="en-US" sz="3600" i="1" dirty="0"/>
              <a:t>Pursuit of </a:t>
            </a:r>
            <a:br>
              <a:rPr lang="en-US" sz="3600" i="1" dirty="0"/>
            </a:br>
            <a:r>
              <a:rPr lang="en-US" sz="3600" i="1" dirty="0"/>
              <a:t>worldly power</a:t>
            </a:r>
          </a:p>
        </p:txBody>
      </p:sp>
      <p:pic>
        <p:nvPicPr>
          <p:cNvPr id="4" name="Picture 6" descr="Image result for gnosticism">
            <a:extLst>
              <a:ext uri="{FF2B5EF4-FFF2-40B4-BE49-F238E27FC236}">
                <a16:creationId xmlns:a16="http://schemas.microsoft.com/office/drawing/2014/main" id="{61484A74-6522-4211-935E-F7CF1D44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70" y="-1"/>
            <a:ext cx="7548614" cy="494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oman statue">
            <a:extLst>
              <a:ext uri="{FF2B5EF4-FFF2-40B4-BE49-F238E27FC236}">
                <a16:creationId xmlns:a16="http://schemas.microsoft.com/office/drawing/2014/main" id="{CAB382ED-FFF6-445D-A7FC-70F1B1E1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14" y="2895167"/>
            <a:ext cx="7548614" cy="39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AF83-BFE8-47B2-9997-21F0C922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The Role of the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7694-D6BD-4795-BF75-3E3B68A4C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i="0" dirty="0">
                <a:solidFill>
                  <a:srgbClr val="C00000"/>
                </a:solidFill>
                <a:effectLst/>
              </a:rPr>
              <a:t>John 15:26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“When the Advocate comes, whom I will send to you from the Father—the Spirit of truth who goes out from the Father—he will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testify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about me. 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John 16:13</a:t>
            </a:r>
            <a:endParaRPr lang="en-US" sz="3600" b="1" i="0" dirty="0">
              <a:solidFill>
                <a:srgbClr val="C00000"/>
              </a:solidFill>
              <a:effectLst/>
            </a:endParaRPr>
          </a:p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But when he, the Spirit of truth, comes, he will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guide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you into all the truth. He will not speak on his own; he will speak only what he hears, and he will tell you what is yet to come.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801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abbath Devotional :: Light on the Path - Voices of MWEG">
            <a:extLst>
              <a:ext uri="{FF2B5EF4-FFF2-40B4-BE49-F238E27FC236}">
                <a16:creationId xmlns:a16="http://schemas.microsoft.com/office/drawing/2014/main" id="{86D285DE-BA90-48EA-A9CA-B91B96621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3079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F1450-AC01-754A-985A-AFCEF9C3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4" y="76058"/>
            <a:ext cx="4803636" cy="131166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1 John 4:4-6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13FA-9F58-AF40-B531-67E5E753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69" y="1387722"/>
            <a:ext cx="5533469" cy="547027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4 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You, dear children, are from God and have overcome them, because the one who is in you is greater than the one who is in the world.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5 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are from the world and therefore speak from the viewpoint of the world, and the world listens to them. </a:t>
            </a:r>
            <a:r>
              <a:rPr lang="en-US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6 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are from God, and whoever knows God listens to us; but whoever is not from God does not listen to us. This is how we recognize the Spirit of truth and the spirit of falsehood.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ble">
            <a:extLst>
              <a:ext uri="{FF2B5EF4-FFF2-40B4-BE49-F238E27FC236}">
                <a16:creationId xmlns:a16="http://schemas.microsoft.com/office/drawing/2014/main" id="{1C5A0AB1-54F8-4409-8A81-F09BCE8B3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r="512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DBE5C2-CB37-4FC2-A48D-922877CC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3" y="-11865"/>
            <a:ext cx="5979938" cy="202693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0000"/>
                </a:solidFill>
              </a:rPr>
              <a:t>Keeping Conversation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1518F-924E-4A71-92DF-1661E54B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0" y="1311664"/>
            <a:ext cx="6394151" cy="55463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i="0" dirty="0">
                <a:solidFill>
                  <a:srgbClr val="C00000"/>
                </a:solidFill>
                <a:effectLst/>
                <a:latin typeface="system-ui"/>
              </a:rPr>
              <a:t>2 Timothy 3:16-17</a:t>
            </a:r>
          </a:p>
          <a:p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All Scripture is God-breathed and is useful for teaching, rebuking, correcting and training in righteousness, so that the servant of God may be thoroughly equipped for every good work.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Remember</a:t>
            </a:r>
            <a:r>
              <a:rPr lang="en-US" sz="3200" dirty="0">
                <a:solidFill>
                  <a:srgbClr val="000000"/>
                </a:solidFill>
              </a:rPr>
              <a:t> – journaling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Reflect</a:t>
            </a:r>
            <a:r>
              <a:rPr lang="en-US" sz="3200" dirty="0">
                <a:solidFill>
                  <a:srgbClr val="000000"/>
                </a:solidFill>
              </a:rPr>
              <a:t> – meditating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Respond</a:t>
            </a:r>
            <a:r>
              <a:rPr lang="en-US" sz="3200" dirty="0">
                <a:solidFill>
                  <a:srgbClr val="000000"/>
                </a:solidFill>
              </a:rPr>
              <a:t> – an open heart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Reassurance</a:t>
            </a:r>
            <a:r>
              <a:rPr lang="en-US" sz="3200" dirty="0">
                <a:solidFill>
                  <a:srgbClr val="000000"/>
                </a:solidFill>
              </a:rPr>
              <a:t> – in community</a:t>
            </a:r>
          </a:p>
        </p:txBody>
      </p:sp>
    </p:spTree>
    <p:extLst>
      <p:ext uri="{BB962C8B-B14F-4D97-AF65-F5344CB8AC3E}">
        <p14:creationId xmlns:p14="http://schemas.microsoft.com/office/powerpoint/2010/main" val="29651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FFA1-2B26-DA44-BBF8-93F0EBC3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Ancient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7414-6BBC-FA49-84EE-0ADC24F17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hlinkClick r:id="rId2"/>
              </a:rPr>
              <a:t>https://www.youtube.com/watch?v=ue6a3LERJW8</a:t>
            </a:r>
            <a:endParaRPr lang="en-US" sz="36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778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B697D8-26CE-4170-8207-AAE84DD70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2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6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FFA1-2B26-DA44-BBF8-93F0EBC3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God of All My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7414-6BBC-FA49-84EE-0ADC24F17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hlinkClick r:id="rId2"/>
              </a:rPr>
              <a:t>https://www.youtube.com/watch?v=ZYkZE8AogDE</a:t>
            </a:r>
            <a:endParaRPr lang="en-US" sz="36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255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abbath Devotional :: Light on the Path - Voices of MWEG">
            <a:extLst>
              <a:ext uri="{FF2B5EF4-FFF2-40B4-BE49-F238E27FC236}">
                <a16:creationId xmlns:a16="http://schemas.microsoft.com/office/drawing/2014/main" id="{BE8C022B-B69C-423E-B04F-1EBCEFA91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6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B5AA1-5619-4174-91D5-56A0485B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843534"/>
            <a:ext cx="5724906" cy="16182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5400" b="1" dirty="0">
                <a:ea typeface="+mj-ea"/>
                <a:cs typeface="+mj-cs"/>
              </a:rPr>
              <a:t>The Letters of John: </a:t>
            </a:r>
            <a:br>
              <a:rPr lang="en-US" sz="5400" b="1" dirty="0">
                <a:ea typeface="+mj-ea"/>
                <a:cs typeface="+mj-cs"/>
              </a:rPr>
            </a:br>
            <a:r>
              <a:rPr lang="en-US" sz="5400" b="1" i="1" dirty="0">
                <a:solidFill>
                  <a:srgbClr val="FFFF66"/>
                </a:solidFill>
                <a:ea typeface="+mj-ea"/>
                <a:cs typeface="+mj-cs"/>
              </a:rPr>
              <a:t>Walking in the Light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DF86-79EC-4989-9EE9-4F5A7E92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257196" cy="4121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None/>
            </a:pPr>
            <a:endParaRPr lang="en-US" sz="4000" b="1" dirty="0">
              <a:ea typeface="+mn-ea"/>
              <a:cs typeface="+mn-cs"/>
            </a:endParaRPr>
          </a:p>
          <a:p>
            <a:pPr marL="0" indent="0" eaLnBrk="1" hangingPunct="1">
              <a:buNone/>
            </a:pPr>
            <a:r>
              <a:rPr lang="en-US" sz="4800" b="1" dirty="0">
                <a:ea typeface="+mn-ea"/>
                <a:cs typeface="+mn-cs"/>
              </a:rPr>
              <a:t>1 John 4:1-6</a:t>
            </a:r>
          </a:p>
          <a:p>
            <a:pPr eaLnBrk="1" hangingPunct="1"/>
            <a:r>
              <a:rPr lang="en-US" sz="4400" b="1" i="1" dirty="0">
                <a:solidFill>
                  <a:srgbClr val="FFFF66"/>
                </a:solidFill>
                <a:ea typeface="+mn-ea"/>
                <a:cs typeface="+mn-cs"/>
              </a:rPr>
              <a:t>The Spirit of Truth</a:t>
            </a:r>
          </a:p>
        </p:txBody>
      </p:sp>
    </p:spTree>
    <p:extLst>
      <p:ext uri="{BB962C8B-B14F-4D97-AF65-F5344CB8AC3E}">
        <p14:creationId xmlns:p14="http://schemas.microsoft.com/office/powerpoint/2010/main" val="339278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bbath Devotional :: Light on the Path - Voices of MWEG">
            <a:extLst>
              <a:ext uri="{FF2B5EF4-FFF2-40B4-BE49-F238E27FC236}">
                <a16:creationId xmlns:a16="http://schemas.microsoft.com/office/drawing/2014/main" id="{BE8C022B-B69C-423E-B04F-1EBCEFA91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r="30787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B5AA1-5619-4174-91D5-56A0485B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46" y="0"/>
            <a:ext cx="5161087" cy="1645414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sz="4800" b="1" i="1">
                <a:solidFill>
                  <a:srgbClr val="000000"/>
                </a:solidFill>
                <a:ea typeface="+mj-ea"/>
                <a:cs typeface="+mj-cs"/>
              </a:rPr>
              <a:t>Walking in the Light</a:t>
            </a:r>
            <a:br>
              <a:rPr lang="en-US" sz="4800" b="1" i="1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sz="4800" b="1" i="1">
                <a:solidFill>
                  <a:srgbClr val="000000"/>
                </a:solidFill>
                <a:ea typeface="+mj-ea"/>
                <a:cs typeface="+mj-cs"/>
              </a:rPr>
              <a:t>…together in 2021 </a:t>
            </a:r>
            <a:endParaRPr lang="en-US" sz="4800" b="1" i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DF86-79EC-4989-9EE9-4F5A7E92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4" y="1645414"/>
            <a:ext cx="6810705" cy="521257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000000"/>
                </a:solidFill>
                <a:ea typeface="+mn-ea"/>
                <a:cs typeface="+mn-cs"/>
              </a:rPr>
              <a:t>Serving, Giving</a:t>
            </a:r>
          </a:p>
          <a:p>
            <a:pPr eaLnBrk="1" hangingPunct="1"/>
            <a:r>
              <a:rPr lang="en-US" sz="3200" i="1" dirty="0">
                <a:solidFill>
                  <a:srgbClr val="000000"/>
                </a:solidFill>
                <a:ea typeface="+mn-ea"/>
                <a:cs typeface="+mn-cs"/>
              </a:rPr>
              <a:t>Thank you!</a:t>
            </a:r>
          </a:p>
          <a:p>
            <a:pPr marL="0" indent="0" eaLnBrk="1" hangingPunct="1">
              <a:buNone/>
            </a:pPr>
            <a:r>
              <a:rPr lang="en-US" sz="3600" b="1" dirty="0">
                <a:solidFill>
                  <a:srgbClr val="000000"/>
                </a:solidFill>
                <a:ea typeface="+mn-ea"/>
                <a:cs typeface="+mn-cs"/>
              </a:rPr>
              <a:t>Parkdale AGM</a:t>
            </a:r>
          </a:p>
          <a:p>
            <a:pPr eaLnBrk="1" hangingPunct="1"/>
            <a:r>
              <a:rPr lang="en-US" sz="3200" i="1" dirty="0">
                <a:solidFill>
                  <a:srgbClr val="0000FF"/>
                </a:solidFill>
                <a:ea typeface="+mn-ea"/>
                <a:cs typeface="+mn-cs"/>
              </a:rPr>
              <a:t>Sunday, Feb 28 @ 11:30am</a:t>
            </a:r>
          </a:p>
          <a:p>
            <a:pPr marL="0" indent="0" eaLnBrk="1" hangingPunct="1">
              <a:buNone/>
            </a:pPr>
            <a:r>
              <a:rPr lang="en-US" sz="3600" b="1" dirty="0">
                <a:solidFill>
                  <a:srgbClr val="000000"/>
                </a:solidFill>
                <a:ea typeface="+mn-ea"/>
                <a:cs typeface="+mn-cs"/>
              </a:rPr>
              <a:t>Online group studies:</a:t>
            </a:r>
          </a:p>
          <a:p>
            <a:pPr eaLnBrk="1" hangingPunct="1"/>
            <a:r>
              <a:rPr lang="en-US" sz="3200" i="1" dirty="0">
                <a:solidFill>
                  <a:srgbClr val="000000"/>
                </a:solidFill>
                <a:ea typeface="+mn-ea"/>
                <a:cs typeface="+mn-cs"/>
              </a:rPr>
              <a:t>Ladies: Thursdays @ 3:00pm</a:t>
            </a:r>
          </a:p>
          <a:p>
            <a:pPr eaLnBrk="1" hangingPunct="1"/>
            <a:r>
              <a:rPr lang="en-US" sz="3200" i="1" dirty="0">
                <a:solidFill>
                  <a:srgbClr val="000000"/>
                </a:solidFill>
                <a:ea typeface="+mn-ea"/>
                <a:cs typeface="+mn-cs"/>
              </a:rPr>
              <a:t>Men’s: Thursdays @ 6:30pm </a:t>
            </a:r>
          </a:p>
          <a:p>
            <a:pPr eaLnBrk="1" hangingPunct="1"/>
            <a:r>
              <a:rPr lang="en-US" sz="3200" i="1" dirty="0">
                <a:solidFill>
                  <a:srgbClr val="FF0000"/>
                </a:solidFill>
                <a:ea typeface="+mn-ea"/>
                <a:cs typeface="+mn-cs"/>
              </a:rPr>
              <a:t>1 John</a:t>
            </a:r>
            <a:r>
              <a:rPr lang="en-US" sz="3200" i="1" dirty="0">
                <a:solidFill>
                  <a:srgbClr val="000000"/>
                </a:solidFill>
                <a:ea typeface="+mn-ea"/>
                <a:cs typeface="+mn-cs"/>
              </a:rPr>
              <a:t>: Wednesdays @ 8:00pm </a:t>
            </a:r>
          </a:p>
          <a:p>
            <a:pPr marL="0" indent="0" eaLnBrk="1" hangingPunct="1">
              <a:buNone/>
            </a:pPr>
            <a:r>
              <a:rPr lang="en-US" sz="3600" b="1" dirty="0">
                <a:solidFill>
                  <a:srgbClr val="000000"/>
                </a:solidFill>
                <a:ea typeface="+mn-ea"/>
                <a:cs typeface="+mn-cs"/>
              </a:rPr>
              <a:t>Authentic Living</a:t>
            </a:r>
          </a:p>
          <a:p>
            <a:pPr eaLnBrk="1" hangingPunct="1"/>
            <a:r>
              <a:rPr lang="en-US" sz="3200" i="1" dirty="0">
                <a:solidFill>
                  <a:srgbClr val="000000"/>
                </a:solidFill>
                <a:ea typeface="+mn-ea"/>
                <a:cs typeface="+mn-cs"/>
              </a:rPr>
              <a:t>Tuesdays @ 7:00pm (Feb 16 start)</a:t>
            </a:r>
          </a:p>
        </p:txBody>
      </p:sp>
    </p:spTree>
    <p:extLst>
      <p:ext uri="{BB962C8B-B14F-4D97-AF65-F5344CB8AC3E}">
        <p14:creationId xmlns:p14="http://schemas.microsoft.com/office/powerpoint/2010/main" val="157923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9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" descr="Image result for kids jesu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r="5588" b="1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reeform: Shape 134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7" name="Freeform: Shape 136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41248" y="4858247"/>
            <a:ext cx="6982834" cy="15246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rgbClr val="FFFFFF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ea typeface="+mj-ea"/>
                <a:cs typeface="+mj-cs"/>
              </a:rPr>
              <a:t>Kids’ Minute:</a:t>
            </a:r>
            <a:br>
              <a:rPr lang="en-US" altLang="en-US" sz="3400" b="1" dirty="0">
                <a:solidFill>
                  <a:srgbClr val="FFFFFF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ea typeface="+mj-ea"/>
                <a:cs typeface="+mj-cs"/>
              </a:rPr>
            </a:br>
            <a:r>
              <a:rPr lang="en-US" altLang="en-US" sz="3400" b="1" i="1" dirty="0">
                <a:solidFill>
                  <a:srgbClr val="FFFF66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ea typeface="+mj-ea"/>
                <a:cs typeface="+mj-cs"/>
              </a:rPr>
              <a:t>Find the activity sheet on the website!</a:t>
            </a:r>
          </a:p>
        </p:txBody>
      </p:sp>
    </p:spTree>
    <p:extLst>
      <p:ext uri="{BB962C8B-B14F-4D97-AF65-F5344CB8AC3E}">
        <p14:creationId xmlns:p14="http://schemas.microsoft.com/office/powerpoint/2010/main" val="231007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1650-0288-4787-BD66-97E9C2EF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17" y="3212866"/>
            <a:ext cx="4126846" cy="3318901"/>
          </a:xfrm>
        </p:spPr>
        <p:txBody>
          <a:bodyPr anchor="ctr">
            <a:normAutofit/>
          </a:bodyPr>
          <a:lstStyle/>
          <a:p>
            <a:r>
              <a:rPr lang="en-US" sz="6000" b="1" dirty="0"/>
              <a:t>Discussion Questions:</a:t>
            </a:r>
          </a:p>
        </p:txBody>
      </p:sp>
      <p:pic>
        <p:nvPicPr>
          <p:cNvPr id="2050" name="Picture 2" descr="Image result for nametag">
            <a:extLst>
              <a:ext uri="{FF2B5EF4-FFF2-40B4-BE49-F238E27FC236}">
                <a16:creationId xmlns:a16="http://schemas.microsoft.com/office/drawing/2014/main" id="{EA002E5C-81C3-4961-A6A2-19F8F3508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2136-7F57-478B-BE89-FCCAB6F5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2" y="2886635"/>
            <a:ext cx="7513913" cy="397136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CA" sz="3200" b="1" i="1" dirty="0"/>
              <a:t>Have you ever been treated a certain way because of certain labels that you carry?</a:t>
            </a:r>
            <a:endParaRPr lang="en-CA" sz="3200" b="1" dirty="0"/>
          </a:p>
          <a:p>
            <a:r>
              <a:rPr lang="en-CA" sz="3200" i="1" dirty="0">
                <a:solidFill>
                  <a:srgbClr val="0000FF"/>
                </a:solidFill>
              </a:rPr>
              <a:t>Family position</a:t>
            </a:r>
          </a:p>
          <a:p>
            <a:r>
              <a:rPr lang="en-CA" sz="3200" i="1" dirty="0">
                <a:solidFill>
                  <a:srgbClr val="0000FF"/>
                </a:solidFill>
              </a:rPr>
              <a:t>Employment</a:t>
            </a:r>
          </a:p>
          <a:p>
            <a:r>
              <a:rPr lang="en-CA" sz="3200" i="1" dirty="0">
                <a:solidFill>
                  <a:srgbClr val="0000FF"/>
                </a:solidFill>
              </a:rPr>
              <a:t>Cultural background</a:t>
            </a:r>
            <a:endParaRPr lang="en-CA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bbath Devotional :: Light on the Path - Voices of MWEG">
            <a:extLst>
              <a:ext uri="{FF2B5EF4-FFF2-40B4-BE49-F238E27FC236}">
                <a16:creationId xmlns:a16="http://schemas.microsoft.com/office/drawing/2014/main" id="{6E4F82AE-B781-DB41-BFFD-B4F50CFE0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3079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F1450-AC01-754A-985A-AFCEF9C3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0"/>
            <a:ext cx="5595803" cy="131166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1 John 4:1-3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13FA-9F58-AF40-B531-67E5E753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" y="1072056"/>
            <a:ext cx="5859517" cy="5785934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Dear friends, do not believe every spirit, but test the spirits to see whether they are from God, because many false prophets have gone out into the world.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2 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how you can recognize the Spirit of God: Every spirit that acknowledges that Jesus Christ has come in the flesh is from God, 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3 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every spirit that does not acknowledge Jesus is not from God. This is the spirit of the antichrist,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which you have heard is coming and even now is already in the world.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5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835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system-ui</vt:lpstr>
      <vt:lpstr>Times New Roman</vt:lpstr>
      <vt:lpstr>Office Theme</vt:lpstr>
      <vt:lpstr>PowerPoint Presentation</vt:lpstr>
      <vt:lpstr>PowerPoint Presentation</vt:lpstr>
      <vt:lpstr>God of All My Days</vt:lpstr>
      <vt:lpstr>The Letters of John:  Walking in the Light </vt:lpstr>
      <vt:lpstr>Walking in the Light …together in 2021 </vt:lpstr>
      <vt:lpstr>PowerPoint Presentation</vt:lpstr>
      <vt:lpstr>Kids’ Minute: Find the activity sheet on the website!</vt:lpstr>
      <vt:lpstr>Discussion Questions:</vt:lpstr>
      <vt:lpstr>1 John 4:1-3</vt:lpstr>
      <vt:lpstr>1 John 4:4-6</vt:lpstr>
      <vt:lpstr>1 John 5:13 – I write these things to you  who believe in the name of the Son of God  so that you may know that you have eternal life.</vt:lpstr>
      <vt:lpstr>1 John 4:1-3</vt:lpstr>
      <vt:lpstr>PowerPoint Presentation</vt:lpstr>
      <vt:lpstr>The Role of the Spirit</vt:lpstr>
      <vt:lpstr>1 John 4:4-6</vt:lpstr>
      <vt:lpstr>Keeping Conversation with God</vt:lpstr>
      <vt:lpstr>Ancient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6</cp:revision>
  <dcterms:created xsi:type="dcterms:W3CDTF">2021-01-22T20:41:10Z</dcterms:created>
  <dcterms:modified xsi:type="dcterms:W3CDTF">2021-02-20T00:17:50Z</dcterms:modified>
</cp:coreProperties>
</file>