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sldIdLst>
    <p:sldId id="1105" r:id="rId2"/>
    <p:sldId id="2691" r:id="rId3"/>
    <p:sldId id="2740" r:id="rId4"/>
    <p:sldId id="2741" r:id="rId5"/>
    <p:sldId id="2700" r:id="rId6"/>
    <p:sldId id="2716" r:id="rId7"/>
    <p:sldId id="2276" r:id="rId8"/>
    <p:sldId id="1767" r:id="rId9"/>
    <p:sldId id="2737" r:id="rId10"/>
    <p:sldId id="2714" r:id="rId11"/>
    <p:sldId id="2725" r:id="rId12"/>
    <p:sldId id="2733" r:id="rId13"/>
    <p:sldId id="2738" r:id="rId14"/>
    <p:sldId id="2739" r:id="rId15"/>
    <p:sldId id="2728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0184"/>
    <a:srgbClr val="800000"/>
    <a:srgbClr val="FFFF66"/>
    <a:srgbClr val="00CC00"/>
    <a:srgbClr val="FFFFFF"/>
    <a:srgbClr val="FF7C80"/>
    <a:srgbClr val="FFCCCC"/>
    <a:srgbClr val="B9B4B5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226F9-1134-4FF2-A79C-8B18811B94D7}" v="698" dt="2021-02-26T23:22:58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4" autoAdjust="0"/>
    <p:restoredTop sz="95827"/>
  </p:normalViewPr>
  <p:slideViewPr>
    <p:cSldViewPr snapToGrid="0">
      <p:cViewPr varScale="1">
        <p:scale>
          <a:sx n="69" d="100"/>
          <a:sy n="69" d="100"/>
        </p:scale>
        <p:origin x="101" y="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Tim" userId="79cebc338cf3e420" providerId="LiveId" clId="{288226F9-1134-4FF2-A79C-8B18811B94D7}"/>
    <pc:docChg chg="undo custSel addSld delSld modSld">
      <pc:chgData name="Tim Tim" userId="79cebc338cf3e420" providerId="LiveId" clId="{288226F9-1134-4FF2-A79C-8B18811B94D7}" dt="2021-02-26T23:22:58.736" v="1105"/>
      <pc:docMkLst>
        <pc:docMk/>
      </pc:docMkLst>
      <pc:sldChg chg="modSp mod">
        <pc:chgData name="Tim Tim" userId="79cebc338cf3e420" providerId="LiveId" clId="{288226F9-1134-4FF2-A79C-8B18811B94D7}" dt="2021-02-25T19:10:07.187" v="1" actId="20577"/>
        <pc:sldMkLst>
          <pc:docMk/>
          <pc:sldMk cId="0" sldId="1105"/>
        </pc:sldMkLst>
        <pc:spChg chg="mod">
          <ac:chgData name="Tim Tim" userId="79cebc338cf3e420" providerId="LiveId" clId="{288226F9-1134-4FF2-A79C-8B18811B94D7}" dt="2021-02-25T19:10:07.187" v="1" actId="20577"/>
          <ac:spMkLst>
            <pc:docMk/>
            <pc:sldMk cId="0" sldId="1105"/>
            <ac:spMk id="3" creationId="{00000000-0000-0000-0000-000000000000}"/>
          </ac:spMkLst>
        </pc:spChg>
      </pc:sldChg>
      <pc:sldChg chg="modSp mod">
        <pc:chgData name="Tim Tim" userId="79cebc338cf3e420" providerId="LiveId" clId="{288226F9-1134-4FF2-A79C-8B18811B94D7}" dt="2021-02-26T22:49:39.584" v="1065" actId="20577"/>
        <pc:sldMkLst>
          <pc:docMk/>
          <pc:sldMk cId="3322553828" sldId="2691"/>
        </pc:sldMkLst>
        <pc:spChg chg="mod">
          <ac:chgData name="Tim Tim" userId="79cebc338cf3e420" providerId="LiveId" clId="{288226F9-1134-4FF2-A79C-8B18811B94D7}" dt="2021-02-26T22:49:39.584" v="1065" actId="20577"/>
          <ac:spMkLst>
            <pc:docMk/>
            <pc:sldMk cId="3322553828" sldId="2691"/>
            <ac:spMk id="2" creationId="{1979FFA1-2B26-DA44-BBF8-93F0EBC3F0C2}"/>
          </ac:spMkLst>
        </pc:spChg>
        <pc:spChg chg="mod">
          <ac:chgData name="Tim Tim" userId="79cebc338cf3e420" providerId="LiveId" clId="{288226F9-1134-4FF2-A79C-8B18811B94D7}" dt="2021-02-26T22:49:34.738" v="1048" actId="20577"/>
          <ac:spMkLst>
            <pc:docMk/>
            <pc:sldMk cId="3322553828" sldId="2691"/>
            <ac:spMk id="3" creationId="{8F007414-6BBC-FA49-84EE-0ADC24F17616}"/>
          </ac:spMkLst>
        </pc:spChg>
      </pc:sldChg>
      <pc:sldChg chg="modSp mod">
        <pc:chgData name="Tim Tim" userId="79cebc338cf3e420" providerId="LiveId" clId="{288226F9-1134-4FF2-A79C-8B18811B94D7}" dt="2021-02-25T19:36:47.116" v="38" actId="20577"/>
        <pc:sldMkLst>
          <pc:docMk/>
          <pc:sldMk cId="3392783793" sldId="2700"/>
        </pc:sldMkLst>
        <pc:spChg chg="mod">
          <ac:chgData name="Tim Tim" userId="79cebc338cf3e420" providerId="LiveId" clId="{288226F9-1134-4FF2-A79C-8B18811B94D7}" dt="2021-02-25T19:36:47.116" v="38" actId="20577"/>
          <ac:spMkLst>
            <pc:docMk/>
            <pc:sldMk cId="3392783793" sldId="2700"/>
            <ac:spMk id="3" creationId="{77C7DF86-79EC-4989-9EE9-4F5A7E922F78}"/>
          </ac:spMkLst>
        </pc:spChg>
      </pc:sldChg>
      <pc:sldChg chg="modSp mod">
        <pc:chgData name="Tim Tim" userId="79cebc338cf3e420" providerId="LiveId" clId="{288226F9-1134-4FF2-A79C-8B18811B94D7}" dt="2021-02-26T19:26:40.892" v="247" actId="113"/>
        <pc:sldMkLst>
          <pc:docMk/>
          <pc:sldMk cId="1765552511" sldId="2714"/>
        </pc:sldMkLst>
        <pc:spChg chg="mod">
          <ac:chgData name="Tim Tim" userId="79cebc338cf3e420" providerId="LiveId" clId="{288226F9-1134-4FF2-A79C-8B18811B94D7}" dt="2021-02-26T17:02:30.582" v="62" actId="20577"/>
          <ac:spMkLst>
            <pc:docMk/>
            <pc:sldMk cId="1765552511" sldId="2714"/>
            <ac:spMk id="2" creationId="{28DF1450-AC01-754A-985A-AFCEF9C3A6CF}"/>
          </ac:spMkLst>
        </pc:spChg>
        <pc:spChg chg="mod">
          <ac:chgData name="Tim Tim" userId="79cebc338cf3e420" providerId="LiveId" clId="{288226F9-1134-4FF2-A79C-8B18811B94D7}" dt="2021-02-26T19:26:40.892" v="247" actId="113"/>
          <ac:spMkLst>
            <pc:docMk/>
            <pc:sldMk cId="1765552511" sldId="2714"/>
            <ac:spMk id="3" creationId="{20B713FA-9F58-AF40-B531-67E5E7534077}"/>
          </ac:spMkLst>
        </pc:spChg>
      </pc:sldChg>
      <pc:sldChg chg="del">
        <pc:chgData name="Tim Tim" userId="79cebc338cf3e420" providerId="LiveId" clId="{288226F9-1134-4FF2-A79C-8B18811B94D7}" dt="2021-02-26T17:01:47.348" v="49" actId="47"/>
        <pc:sldMkLst>
          <pc:docMk/>
          <pc:sldMk cId="979165161" sldId="2723"/>
        </pc:sldMkLst>
      </pc:sldChg>
      <pc:sldChg chg="modSp mod">
        <pc:chgData name="Tim Tim" userId="79cebc338cf3e420" providerId="LiveId" clId="{288226F9-1134-4FF2-A79C-8B18811B94D7}" dt="2021-02-26T19:27:54.675" v="252" actId="113"/>
        <pc:sldMkLst>
          <pc:docMk/>
          <pc:sldMk cId="987834799" sldId="2725"/>
        </pc:sldMkLst>
        <pc:spChg chg="mod">
          <ac:chgData name="Tim Tim" userId="79cebc338cf3e420" providerId="LiveId" clId="{288226F9-1134-4FF2-A79C-8B18811B94D7}" dt="2021-02-26T17:04:05.112" v="83" actId="20577"/>
          <ac:spMkLst>
            <pc:docMk/>
            <pc:sldMk cId="987834799" sldId="2725"/>
            <ac:spMk id="2" creationId="{28DF1450-AC01-754A-985A-AFCEF9C3A6CF}"/>
          </ac:spMkLst>
        </pc:spChg>
        <pc:spChg chg="mod">
          <ac:chgData name="Tim Tim" userId="79cebc338cf3e420" providerId="LiveId" clId="{288226F9-1134-4FF2-A79C-8B18811B94D7}" dt="2021-02-26T19:27:54.675" v="252" actId="113"/>
          <ac:spMkLst>
            <pc:docMk/>
            <pc:sldMk cId="987834799" sldId="2725"/>
            <ac:spMk id="3" creationId="{20B713FA-9F58-AF40-B531-67E5E7534077}"/>
          </ac:spMkLst>
        </pc:spChg>
        <pc:picChg chg="mod">
          <ac:chgData name="Tim Tim" userId="79cebc338cf3e420" providerId="LiveId" clId="{288226F9-1134-4FF2-A79C-8B18811B94D7}" dt="2021-02-26T17:06:53.715" v="123" actId="14100"/>
          <ac:picMkLst>
            <pc:docMk/>
            <pc:sldMk cId="987834799" sldId="2725"/>
            <ac:picMk id="6" creationId="{E38C3BBE-60AF-41C7-AC3D-D8E32CC890E2}"/>
          </ac:picMkLst>
        </pc:picChg>
      </pc:sldChg>
      <pc:sldChg chg="modSp add del mod">
        <pc:chgData name="Tim Tim" userId="79cebc338cf3e420" providerId="LiveId" clId="{288226F9-1134-4FF2-A79C-8B18811B94D7}" dt="2021-02-26T22:48:32.467" v="1045" actId="20577"/>
        <pc:sldMkLst>
          <pc:docMk/>
          <pc:sldMk cId="737780244" sldId="2728"/>
        </pc:sldMkLst>
        <pc:spChg chg="mod">
          <ac:chgData name="Tim Tim" userId="79cebc338cf3e420" providerId="LiveId" clId="{288226F9-1134-4FF2-A79C-8B18811B94D7}" dt="2021-02-26T22:48:32.467" v="1045" actId="20577"/>
          <ac:spMkLst>
            <pc:docMk/>
            <pc:sldMk cId="737780244" sldId="2728"/>
            <ac:spMk id="2" creationId="{1979FFA1-2B26-DA44-BBF8-93F0EBC3F0C2}"/>
          </ac:spMkLst>
        </pc:spChg>
        <pc:spChg chg="mod">
          <ac:chgData name="Tim Tim" userId="79cebc338cf3e420" providerId="LiveId" clId="{288226F9-1134-4FF2-A79C-8B18811B94D7}" dt="2021-02-26T22:48:29.676" v="1039"/>
          <ac:spMkLst>
            <pc:docMk/>
            <pc:sldMk cId="737780244" sldId="2728"/>
            <ac:spMk id="3" creationId="{8F007414-6BBC-FA49-84EE-0ADC24F17616}"/>
          </ac:spMkLst>
        </pc:spChg>
      </pc:sldChg>
      <pc:sldChg chg="del">
        <pc:chgData name="Tim Tim" userId="79cebc338cf3e420" providerId="LiveId" clId="{288226F9-1134-4FF2-A79C-8B18811B94D7}" dt="2021-02-26T17:05:06.390" v="93" actId="47"/>
        <pc:sldMkLst>
          <pc:docMk/>
          <pc:sldMk cId="4078862757" sldId="2730"/>
        </pc:sldMkLst>
      </pc:sldChg>
      <pc:sldChg chg="del">
        <pc:chgData name="Tim Tim" userId="79cebc338cf3e420" providerId="LiveId" clId="{288226F9-1134-4FF2-A79C-8B18811B94D7}" dt="2021-02-26T21:15:13.756" v="256" actId="47"/>
        <pc:sldMkLst>
          <pc:docMk/>
          <pc:sldMk cId="4168012704" sldId="2731"/>
        </pc:sldMkLst>
      </pc:sldChg>
      <pc:sldChg chg="del">
        <pc:chgData name="Tim Tim" userId="79cebc338cf3e420" providerId="LiveId" clId="{288226F9-1134-4FF2-A79C-8B18811B94D7}" dt="2021-02-26T21:15:19.674" v="258" actId="47"/>
        <pc:sldMkLst>
          <pc:docMk/>
          <pc:sldMk cId="2965122713" sldId="2732"/>
        </pc:sldMkLst>
      </pc:sldChg>
      <pc:sldChg chg="modSp mod">
        <pc:chgData name="Tim Tim" userId="79cebc338cf3e420" providerId="LiveId" clId="{288226F9-1134-4FF2-A79C-8B18811B94D7}" dt="2021-02-26T19:28:24.072" v="254" actId="113"/>
        <pc:sldMkLst>
          <pc:docMk/>
          <pc:sldMk cId="1797537666" sldId="2733"/>
        </pc:sldMkLst>
        <pc:spChg chg="mod">
          <ac:chgData name="Tim Tim" userId="79cebc338cf3e420" providerId="LiveId" clId="{288226F9-1134-4FF2-A79C-8B18811B94D7}" dt="2021-02-26T17:05:28.911" v="104"/>
          <ac:spMkLst>
            <pc:docMk/>
            <pc:sldMk cId="1797537666" sldId="2733"/>
            <ac:spMk id="2" creationId="{28DF1450-AC01-754A-985A-AFCEF9C3A6CF}"/>
          </ac:spMkLst>
        </pc:spChg>
        <pc:spChg chg="mod">
          <ac:chgData name="Tim Tim" userId="79cebc338cf3e420" providerId="LiveId" clId="{288226F9-1134-4FF2-A79C-8B18811B94D7}" dt="2021-02-26T19:28:24.072" v="254" actId="113"/>
          <ac:spMkLst>
            <pc:docMk/>
            <pc:sldMk cId="1797537666" sldId="2733"/>
            <ac:spMk id="3" creationId="{20B713FA-9F58-AF40-B531-67E5E7534077}"/>
          </ac:spMkLst>
        </pc:spChg>
      </pc:sldChg>
      <pc:sldChg chg="del">
        <pc:chgData name="Tim Tim" userId="79cebc338cf3e420" providerId="LiveId" clId="{288226F9-1134-4FF2-A79C-8B18811B94D7}" dt="2021-02-26T21:15:11.849" v="255" actId="47"/>
        <pc:sldMkLst>
          <pc:docMk/>
          <pc:sldMk cId="546007814" sldId="2734"/>
        </pc:sldMkLst>
      </pc:sldChg>
      <pc:sldChg chg="del">
        <pc:chgData name="Tim Tim" userId="79cebc338cf3e420" providerId="LiveId" clId="{288226F9-1134-4FF2-A79C-8B18811B94D7}" dt="2021-02-26T21:15:15.286" v="257" actId="47"/>
        <pc:sldMkLst>
          <pc:docMk/>
          <pc:sldMk cId="387908609" sldId="2735"/>
        </pc:sldMkLst>
      </pc:sldChg>
      <pc:sldChg chg="addSp delSp modSp del">
        <pc:chgData name="Tim Tim" userId="79cebc338cf3e420" providerId="LiveId" clId="{288226F9-1134-4FF2-A79C-8B18811B94D7}" dt="2021-02-26T23:03:55.086" v="1102" actId="47"/>
        <pc:sldMkLst>
          <pc:docMk/>
          <pc:sldMk cId="1312065643" sldId="2736"/>
        </pc:sldMkLst>
        <pc:picChg chg="del">
          <ac:chgData name="Tim Tim" userId="79cebc338cf3e420" providerId="LiveId" clId="{288226F9-1134-4FF2-A79C-8B18811B94D7}" dt="2021-02-26T22:48:40.718" v="1046" actId="478"/>
          <ac:picMkLst>
            <pc:docMk/>
            <pc:sldMk cId="1312065643" sldId="2736"/>
            <ac:picMk id="1026" creationId="{EFB697D8-26CE-4170-8207-AAE84DD70E69}"/>
          </ac:picMkLst>
        </pc:picChg>
        <pc:picChg chg="add del mod">
          <ac:chgData name="Tim Tim" userId="79cebc338cf3e420" providerId="LiveId" clId="{288226F9-1134-4FF2-A79C-8B18811B94D7}" dt="2021-02-26T22:53:59.001" v="1076" actId="478"/>
          <ac:picMkLst>
            <pc:docMk/>
            <pc:sldMk cId="1312065643" sldId="2736"/>
            <ac:picMk id="4098" creationId="{F98C4C2A-0638-4F83-BE23-593385518CA1}"/>
          </ac:picMkLst>
        </pc:picChg>
        <pc:picChg chg="add del mod">
          <ac:chgData name="Tim Tim" userId="79cebc338cf3e420" providerId="LiveId" clId="{288226F9-1134-4FF2-A79C-8B18811B94D7}" dt="2021-02-26T22:53:41.111" v="1072"/>
          <ac:picMkLst>
            <pc:docMk/>
            <pc:sldMk cId="1312065643" sldId="2736"/>
            <ac:picMk id="4100" creationId="{FF51770B-8BF0-4152-A14E-2BCC8FD9EE82}"/>
          </ac:picMkLst>
        </pc:picChg>
        <pc:picChg chg="add del mod">
          <ac:chgData name="Tim Tim" userId="79cebc338cf3e420" providerId="LiveId" clId="{288226F9-1134-4FF2-A79C-8B18811B94D7}" dt="2021-02-26T23:03:52.954" v="1101" actId="21"/>
          <ac:picMkLst>
            <pc:docMk/>
            <pc:sldMk cId="1312065643" sldId="2736"/>
            <ac:picMk id="4102" creationId="{68DD4353-9752-4CA1-B59C-4758C14FE935}"/>
          </ac:picMkLst>
        </pc:picChg>
      </pc:sldChg>
      <pc:sldChg chg="add setBg">
        <pc:chgData name="Tim Tim" userId="79cebc338cf3e420" providerId="LiveId" clId="{288226F9-1134-4FF2-A79C-8B18811B94D7}" dt="2021-02-26T19:25:55.092" v="244"/>
        <pc:sldMkLst>
          <pc:docMk/>
          <pc:sldMk cId="1922950844" sldId="2737"/>
        </pc:sldMkLst>
      </pc:sldChg>
      <pc:sldChg chg="addSp modSp new del mod setBg">
        <pc:chgData name="Tim Tim" userId="79cebc338cf3e420" providerId="LiveId" clId="{288226F9-1134-4FF2-A79C-8B18811B94D7}" dt="2021-02-26T19:25:53.408" v="243" actId="2696"/>
        <pc:sldMkLst>
          <pc:docMk/>
          <pc:sldMk cId="2340833246" sldId="2737"/>
        </pc:sldMkLst>
        <pc:spChg chg="mod">
          <ac:chgData name="Tim Tim" userId="79cebc338cf3e420" providerId="LiveId" clId="{288226F9-1134-4FF2-A79C-8B18811B94D7}" dt="2021-02-26T17:12:33.891" v="228" actId="1076"/>
          <ac:spMkLst>
            <pc:docMk/>
            <pc:sldMk cId="2340833246" sldId="2737"/>
            <ac:spMk id="2" creationId="{5BF3660A-ED65-4359-BED6-9F42F6A9D994}"/>
          </ac:spMkLst>
        </pc:spChg>
        <pc:spChg chg="mod ord">
          <ac:chgData name="Tim Tim" userId="79cebc338cf3e420" providerId="LiveId" clId="{288226F9-1134-4FF2-A79C-8B18811B94D7}" dt="2021-02-26T17:14:04.855" v="242" actId="115"/>
          <ac:spMkLst>
            <pc:docMk/>
            <pc:sldMk cId="2340833246" sldId="2737"/>
            <ac:spMk id="3" creationId="{95DF77BA-2424-4F7C-911C-CF031656AD08}"/>
          </ac:spMkLst>
        </pc:spChg>
        <pc:picChg chg="add mod">
          <ac:chgData name="Tim Tim" userId="79cebc338cf3e420" providerId="LiveId" clId="{288226F9-1134-4FF2-A79C-8B18811B94D7}" dt="2021-02-26T17:11:17.956" v="212" actId="26606"/>
          <ac:picMkLst>
            <pc:docMk/>
            <pc:sldMk cId="2340833246" sldId="2737"/>
            <ac:picMk id="1026" creationId="{7829CBC8-2432-4803-BD99-427B0B7E5E16}"/>
          </ac:picMkLst>
        </pc:picChg>
      </pc:sldChg>
      <pc:sldChg chg="addSp delSp modSp new mod modAnim">
        <pc:chgData name="Tim Tim" userId="79cebc338cf3e420" providerId="LiveId" clId="{288226F9-1134-4FF2-A79C-8B18811B94D7}" dt="2021-02-26T21:49:59.867" v="894"/>
        <pc:sldMkLst>
          <pc:docMk/>
          <pc:sldMk cId="1295177957" sldId="2738"/>
        </pc:sldMkLst>
        <pc:spChg chg="mod">
          <ac:chgData name="Tim Tim" userId="79cebc338cf3e420" providerId="LiveId" clId="{288226F9-1134-4FF2-A79C-8B18811B94D7}" dt="2021-02-26T21:46:31.443" v="880" actId="403"/>
          <ac:spMkLst>
            <pc:docMk/>
            <pc:sldMk cId="1295177957" sldId="2738"/>
            <ac:spMk id="2" creationId="{DD4C5E55-F7CB-4D82-86AE-8366D04158B7}"/>
          </ac:spMkLst>
        </pc:spChg>
        <pc:spChg chg="del mod">
          <ac:chgData name="Tim Tim" userId="79cebc338cf3e420" providerId="LiveId" clId="{288226F9-1134-4FF2-A79C-8B18811B94D7}" dt="2021-02-26T21:19:06.490" v="455" actId="478"/>
          <ac:spMkLst>
            <pc:docMk/>
            <pc:sldMk cId="1295177957" sldId="2738"/>
            <ac:spMk id="3" creationId="{663371D7-A8B5-495F-AD3E-9A1C3DE5CDCF}"/>
          </ac:spMkLst>
        </pc:spChg>
        <pc:graphicFrameChg chg="add mod modGraphic">
          <ac:chgData name="Tim Tim" userId="79cebc338cf3e420" providerId="LiveId" clId="{288226F9-1134-4FF2-A79C-8B18811B94D7}" dt="2021-02-26T21:49:59.867" v="894"/>
          <ac:graphicFrameMkLst>
            <pc:docMk/>
            <pc:sldMk cId="1295177957" sldId="2738"/>
            <ac:graphicFrameMk id="6" creationId="{B28B745C-3801-42B6-AD72-8B77AC494B27}"/>
          </ac:graphicFrameMkLst>
        </pc:graphicFrameChg>
        <pc:picChg chg="add del mod">
          <ac:chgData name="Tim Tim" userId="79cebc338cf3e420" providerId="LiveId" clId="{288226F9-1134-4FF2-A79C-8B18811B94D7}" dt="2021-02-26T21:38:12.559" v="823" actId="478"/>
          <ac:picMkLst>
            <pc:docMk/>
            <pc:sldMk cId="1295177957" sldId="2738"/>
            <ac:picMk id="7" creationId="{7CFFC9F1-4CD5-4431-BF3C-C847BCEE6D4E}"/>
          </ac:picMkLst>
        </pc:picChg>
        <pc:picChg chg="add mod">
          <ac:chgData name="Tim Tim" userId="79cebc338cf3e420" providerId="LiveId" clId="{288226F9-1134-4FF2-A79C-8B18811B94D7}" dt="2021-02-26T21:39:56.138" v="832" actId="1076"/>
          <ac:picMkLst>
            <pc:docMk/>
            <pc:sldMk cId="1295177957" sldId="2738"/>
            <ac:picMk id="2050" creationId="{3F91F6E5-654B-44A7-8826-E8F8E6A0CB4F}"/>
          </ac:picMkLst>
        </pc:picChg>
      </pc:sldChg>
      <pc:sldChg chg="add del">
        <pc:chgData name="Tim Tim" userId="79cebc338cf3e420" providerId="LiveId" clId="{288226F9-1134-4FF2-A79C-8B18811B94D7}" dt="2021-02-26T21:49:28.649" v="887" actId="2696"/>
        <pc:sldMkLst>
          <pc:docMk/>
          <pc:sldMk cId="182669301" sldId="2739"/>
        </pc:sldMkLst>
      </pc:sldChg>
      <pc:sldChg chg="modSp add">
        <pc:chgData name="Tim Tim" userId="79cebc338cf3e420" providerId="LiveId" clId="{288226F9-1134-4FF2-A79C-8B18811B94D7}" dt="2021-02-26T22:24:13.195" v="1038" actId="20577"/>
        <pc:sldMkLst>
          <pc:docMk/>
          <pc:sldMk cId="1428996267" sldId="2739"/>
        </pc:sldMkLst>
        <pc:graphicFrameChg chg="mod">
          <ac:chgData name="Tim Tim" userId="79cebc338cf3e420" providerId="LiveId" clId="{288226F9-1134-4FF2-A79C-8B18811B94D7}" dt="2021-02-26T22:24:13.195" v="1038" actId="20577"/>
          <ac:graphicFrameMkLst>
            <pc:docMk/>
            <pc:sldMk cId="1428996267" sldId="2739"/>
            <ac:graphicFrameMk id="6" creationId="{B28B745C-3801-42B6-AD72-8B77AC494B27}"/>
          </ac:graphicFrameMkLst>
        </pc:graphicFrameChg>
      </pc:sldChg>
      <pc:sldChg chg="add">
        <pc:chgData name="Tim Tim" userId="79cebc338cf3e420" providerId="LiveId" clId="{288226F9-1134-4FF2-A79C-8B18811B94D7}" dt="2021-02-26T23:22:58.736" v="1105"/>
        <pc:sldMkLst>
          <pc:docMk/>
          <pc:sldMk cId="2823414860" sldId="2740"/>
        </pc:sldMkLst>
      </pc:sldChg>
      <pc:sldChg chg="addSp delSp modSp new del mod setBg">
        <pc:chgData name="Tim Tim" userId="79cebc338cf3e420" providerId="LiveId" clId="{288226F9-1134-4FF2-A79C-8B18811B94D7}" dt="2021-02-26T23:22:56.751" v="1104" actId="2696"/>
        <pc:sldMkLst>
          <pc:docMk/>
          <pc:sldMk cId="3289654056" sldId="2740"/>
        </pc:sldMkLst>
        <pc:spChg chg="del">
          <ac:chgData name="Tim Tim" userId="79cebc338cf3e420" providerId="LiveId" clId="{288226F9-1134-4FF2-A79C-8B18811B94D7}" dt="2021-02-26T22:55:08.224" v="1081" actId="478"/>
          <ac:spMkLst>
            <pc:docMk/>
            <pc:sldMk cId="3289654056" sldId="2740"/>
            <ac:spMk id="2" creationId="{EEAF6C84-30E4-49C4-BC66-54F0E3055EBB}"/>
          </ac:spMkLst>
        </pc:spChg>
        <pc:spChg chg="del mod">
          <ac:chgData name="Tim Tim" userId="79cebc338cf3e420" providerId="LiveId" clId="{288226F9-1134-4FF2-A79C-8B18811B94D7}" dt="2021-02-26T22:55:05.850" v="1080" actId="478"/>
          <ac:spMkLst>
            <pc:docMk/>
            <pc:sldMk cId="3289654056" sldId="2740"/>
            <ac:spMk id="3" creationId="{2FBEEFA7-AFD2-4A8C-8311-0799FD4F0F8B}"/>
          </ac:spMkLst>
        </pc:spChg>
        <pc:spChg chg="add del">
          <ac:chgData name="Tim Tim" userId="79cebc338cf3e420" providerId="LiveId" clId="{288226F9-1134-4FF2-A79C-8B18811B94D7}" dt="2021-02-26T23:00:12.028" v="1094" actId="26606"/>
          <ac:spMkLst>
            <pc:docMk/>
            <pc:sldMk cId="3289654056" sldId="2740"/>
            <ac:spMk id="73" creationId="{B670DBD5-770C-4383-9F54-5B86E86BD5BB}"/>
          </ac:spMkLst>
        </pc:spChg>
        <pc:spChg chg="add del">
          <ac:chgData name="Tim Tim" userId="79cebc338cf3e420" providerId="LiveId" clId="{288226F9-1134-4FF2-A79C-8B18811B94D7}" dt="2021-02-26T23:00:14.590" v="1096" actId="26606"/>
          <ac:spMkLst>
            <pc:docMk/>
            <pc:sldMk cId="3289654056" sldId="2740"/>
            <ac:spMk id="75" creationId="{56065185-5C34-4F86-AA96-AA4D065B0EF4}"/>
          </ac:spMkLst>
        </pc:spChg>
        <pc:spChg chg="add del">
          <ac:chgData name="Tim Tim" userId="79cebc338cf3e420" providerId="LiveId" clId="{288226F9-1134-4FF2-A79C-8B18811B94D7}" dt="2021-02-26T23:00:14.590" v="1096" actId="26606"/>
          <ac:spMkLst>
            <pc:docMk/>
            <pc:sldMk cId="3289654056" sldId="2740"/>
            <ac:spMk id="6150" creationId="{C83A5C14-ED91-4CD1-809E-D29FF97C9AF5}"/>
          </ac:spMkLst>
        </pc:spChg>
        <pc:picChg chg="add del mod">
          <ac:chgData name="Tim Tim" userId="79cebc338cf3e420" providerId="LiveId" clId="{288226F9-1134-4FF2-A79C-8B18811B94D7}" dt="2021-02-26T22:55:17.122" v="1085" actId="478"/>
          <ac:picMkLst>
            <pc:docMk/>
            <pc:sldMk cId="3289654056" sldId="2740"/>
            <ac:picMk id="6146" creationId="{B05AD55C-8670-4A2A-B8C9-509858F34C2B}"/>
          </ac:picMkLst>
        </pc:picChg>
        <pc:picChg chg="add mod">
          <ac:chgData name="Tim Tim" userId="79cebc338cf3e420" providerId="LiveId" clId="{288226F9-1134-4FF2-A79C-8B18811B94D7}" dt="2021-02-26T23:04:00.947" v="1103" actId="1076"/>
          <ac:picMkLst>
            <pc:docMk/>
            <pc:sldMk cId="3289654056" sldId="2740"/>
            <ac:picMk id="6148" creationId="{A357FA75-1987-44F8-B77F-6F7E0623E83A}"/>
          </ac:picMkLst>
        </pc:picChg>
      </pc:sldChg>
      <pc:sldChg chg="addSp delSp modSp new mod setBg">
        <pc:chgData name="Tim Tim" userId="79cebc338cf3e420" providerId="LiveId" clId="{288226F9-1134-4FF2-A79C-8B18811B94D7}" dt="2021-02-26T23:00:03.151" v="1092" actId="26606"/>
        <pc:sldMkLst>
          <pc:docMk/>
          <pc:sldMk cId="1876813697" sldId="2741"/>
        </pc:sldMkLst>
        <pc:spChg chg="del">
          <ac:chgData name="Tim Tim" userId="79cebc338cf3e420" providerId="LiveId" clId="{288226F9-1134-4FF2-A79C-8B18811B94D7}" dt="2021-02-26T22:59:57.595" v="1090" actId="478"/>
          <ac:spMkLst>
            <pc:docMk/>
            <pc:sldMk cId="1876813697" sldId="2741"/>
            <ac:spMk id="2" creationId="{6D99AA88-C325-4ABA-B77A-33D1A352CEF8}"/>
          </ac:spMkLst>
        </pc:spChg>
        <pc:spChg chg="del">
          <ac:chgData name="Tim Tim" userId="79cebc338cf3e420" providerId="LiveId" clId="{288226F9-1134-4FF2-A79C-8B18811B94D7}" dt="2021-02-26T22:59:55.642" v="1089" actId="478"/>
          <ac:spMkLst>
            <pc:docMk/>
            <pc:sldMk cId="1876813697" sldId="2741"/>
            <ac:spMk id="3" creationId="{5ECF6EB2-1950-4E7F-9ABF-2E748FD384AB}"/>
          </ac:spMkLst>
        </pc:spChg>
        <pc:spChg chg="add">
          <ac:chgData name="Tim Tim" userId="79cebc338cf3e420" providerId="LiveId" clId="{288226F9-1134-4FF2-A79C-8B18811B94D7}" dt="2021-02-26T23:00:03.151" v="1092" actId="26606"/>
          <ac:spMkLst>
            <pc:docMk/>
            <pc:sldMk cId="1876813697" sldId="2741"/>
            <ac:spMk id="71" creationId="{42A4FC2C-047E-45A5-965D-8E1E3BF09BC6}"/>
          </ac:spMkLst>
        </pc:spChg>
        <pc:picChg chg="add mod">
          <ac:chgData name="Tim Tim" userId="79cebc338cf3e420" providerId="LiveId" clId="{288226F9-1134-4FF2-A79C-8B18811B94D7}" dt="2021-02-26T23:00:03.151" v="1092" actId="26606"/>
          <ac:picMkLst>
            <pc:docMk/>
            <pc:sldMk cId="1876813697" sldId="2741"/>
            <ac:picMk id="7170" creationId="{471E310D-63AD-4CA9-BA71-A746E4EDDCA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96128-D429-4127-9F10-6B50BC26216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C827401-3E30-4077-AFC8-2789B81C3A74}">
      <dgm:prSet phldrT="[Text]" custT="1"/>
      <dgm:spPr/>
      <dgm:t>
        <a:bodyPr/>
        <a:lstStyle/>
        <a:p>
          <a:r>
            <a:rPr lang="en-CA" sz="3600" b="1" dirty="0">
              <a:solidFill>
                <a:schemeClr val="tx1"/>
              </a:solidFill>
            </a:rPr>
            <a:t>The Beginning:</a:t>
          </a:r>
        </a:p>
        <a:p>
          <a:r>
            <a:rPr lang="en-CA" sz="3600" b="1" dirty="0">
              <a:solidFill>
                <a:srgbClr val="C00000"/>
              </a:solidFill>
            </a:rPr>
            <a:t>God is Love</a:t>
          </a:r>
        </a:p>
      </dgm:t>
    </dgm:pt>
    <dgm:pt modelId="{8895ECF8-3E4F-4772-BD75-56836E5DF88C}" type="parTrans" cxnId="{98BC78E3-1724-4A20-A215-52C4E6D4B4A0}">
      <dgm:prSet/>
      <dgm:spPr/>
      <dgm:t>
        <a:bodyPr/>
        <a:lstStyle/>
        <a:p>
          <a:endParaRPr lang="en-CA"/>
        </a:p>
      </dgm:t>
    </dgm:pt>
    <dgm:pt modelId="{436F8121-6371-4B52-A95F-B8820E6102C3}" type="sibTrans" cxnId="{98BC78E3-1724-4A20-A215-52C4E6D4B4A0}">
      <dgm:prSet/>
      <dgm:spPr/>
      <dgm:t>
        <a:bodyPr/>
        <a:lstStyle/>
        <a:p>
          <a:endParaRPr lang="en-CA"/>
        </a:p>
      </dgm:t>
    </dgm:pt>
    <dgm:pt modelId="{E2DA4D31-6112-402D-936A-F9FEA09E9E66}">
      <dgm:prSet phldrT="[Text]" custT="1"/>
      <dgm:spPr/>
      <dgm:t>
        <a:bodyPr/>
        <a:lstStyle/>
        <a:p>
          <a:r>
            <a:rPr lang="en-CA" sz="3600" b="1" dirty="0">
              <a:solidFill>
                <a:schemeClr val="tx1"/>
              </a:solidFill>
            </a:rPr>
            <a:t>The Middle:</a:t>
          </a:r>
        </a:p>
        <a:p>
          <a:r>
            <a:rPr lang="en-CA" sz="3600" b="1" dirty="0">
              <a:solidFill>
                <a:srgbClr val="C00000"/>
              </a:solidFill>
            </a:rPr>
            <a:t>Love completes us</a:t>
          </a:r>
        </a:p>
      </dgm:t>
    </dgm:pt>
    <dgm:pt modelId="{290E9225-4859-4E9B-85E1-BB8361417CC7}" type="parTrans" cxnId="{436B3B62-8228-4DEB-BCAF-B3B1C1F9A01F}">
      <dgm:prSet/>
      <dgm:spPr/>
      <dgm:t>
        <a:bodyPr/>
        <a:lstStyle/>
        <a:p>
          <a:endParaRPr lang="en-CA"/>
        </a:p>
      </dgm:t>
    </dgm:pt>
    <dgm:pt modelId="{DCF6DEB0-9C0C-480E-917F-722987066ECE}" type="sibTrans" cxnId="{436B3B62-8228-4DEB-BCAF-B3B1C1F9A01F}">
      <dgm:prSet/>
      <dgm:spPr/>
      <dgm:t>
        <a:bodyPr/>
        <a:lstStyle/>
        <a:p>
          <a:endParaRPr lang="en-CA"/>
        </a:p>
      </dgm:t>
    </dgm:pt>
    <dgm:pt modelId="{35D22D72-3B34-429C-AB4D-28AF934171D9}">
      <dgm:prSet phldrT="[Text]" custT="1"/>
      <dgm:spPr/>
      <dgm:t>
        <a:bodyPr/>
        <a:lstStyle/>
        <a:p>
          <a:r>
            <a:rPr lang="en-CA" sz="3600" b="1" dirty="0">
              <a:solidFill>
                <a:schemeClr val="tx1"/>
              </a:solidFill>
            </a:rPr>
            <a:t>The End:</a:t>
          </a:r>
        </a:p>
        <a:p>
          <a:r>
            <a:rPr lang="en-CA" sz="3600" b="1" dirty="0">
              <a:solidFill>
                <a:srgbClr val="C00000"/>
              </a:solidFill>
            </a:rPr>
            <a:t>We Love others</a:t>
          </a:r>
        </a:p>
      </dgm:t>
    </dgm:pt>
    <dgm:pt modelId="{EDDB9CDA-06FA-4908-83BA-02FB242FFE90}" type="parTrans" cxnId="{FA349802-38AF-4040-87D2-2352D559116F}">
      <dgm:prSet/>
      <dgm:spPr/>
      <dgm:t>
        <a:bodyPr/>
        <a:lstStyle/>
        <a:p>
          <a:endParaRPr lang="en-CA"/>
        </a:p>
      </dgm:t>
    </dgm:pt>
    <dgm:pt modelId="{B19AFEF4-DE14-4116-92D6-5295FD5AA0EB}" type="sibTrans" cxnId="{FA349802-38AF-4040-87D2-2352D559116F}">
      <dgm:prSet/>
      <dgm:spPr/>
      <dgm:t>
        <a:bodyPr/>
        <a:lstStyle/>
        <a:p>
          <a:endParaRPr lang="en-CA"/>
        </a:p>
      </dgm:t>
    </dgm:pt>
    <dgm:pt modelId="{F1010886-28F2-43C1-BEF8-DA869E65EDBA}" type="pres">
      <dgm:prSet presAssocID="{7D696128-D429-4127-9F10-6B50BC26216A}" presName="rootnode" presStyleCnt="0">
        <dgm:presLayoutVars>
          <dgm:chMax/>
          <dgm:chPref/>
          <dgm:dir/>
          <dgm:animLvl val="lvl"/>
        </dgm:presLayoutVars>
      </dgm:prSet>
      <dgm:spPr/>
    </dgm:pt>
    <dgm:pt modelId="{BA585EA4-5F21-4625-ADE0-6F00B35CE9DF}" type="pres">
      <dgm:prSet presAssocID="{DC827401-3E30-4077-AFC8-2789B81C3A74}" presName="composite" presStyleCnt="0"/>
      <dgm:spPr/>
    </dgm:pt>
    <dgm:pt modelId="{A40D419A-9C83-4291-BA74-74DE618C3148}" type="pres">
      <dgm:prSet presAssocID="{DC827401-3E30-4077-AFC8-2789B81C3A74}" presName="bentUpArrow1" presStyleLbl="alignImgPlace1" presStyleIdx="0" presStyleCnt="2" custLinFactNeighborX="-46990" custLinFactNeighborY="1317"/>
      <dgm:spPr>
        <a:solidFill>
          <a:srgbClr val="0000FF"/>
        </a:solidFill>
      </dgm:spPr>
    </dgm:pt>
    <dgm:pt modelId="{10324255-8058-4EDA-ADB8-E6A34FD5CE92}" type="pres">
      <dgm:prSet presAssocID="{DC827401-3E30-4077-AFC8-2789B81C3A74}" presName="ParentText" presStyleLbl="node1" presStyleIdx="0" presStyleCnt="3" custScaleX="182619" custLinFactNeighborX="-35914" custLinFactNeighborY="-1682">
        <dgm:presLayoutVars>
          <dgm:chMax val="1"/>
          <dgm:chPref val="1"/>
          <dgm:bulletEnabled val="1"/>
        </dgm:presLayoutVars>
      </dgm:prSet>
      <dgm:spPr/>
    </dgm:pt>
    <dgm:pt modelId="{944E5607-9745-4CD7-B439-19EC920B8944}" type="pres">
      <dgm:prSet presAssocID="{DC827401-3E30-4077-AFC8-2789B81C3A74}" presName="ChildText" presStyleLbl="revTx" presStyleIdx="0" presStyleCnt="2" custScaleX="366784" custLinFactX="92028" custLinFactNeighborX="100000" custLinFactNeighborY="-1044">
        <dgm:presLayoutVars>
          <dgm:chMax val="0"/>
          <dgm:chPref val="0"/>
          <dgm:bulletEnabled val="1"/>
        </dgm:presLayoutVars>
      </dgm:prSet>
      <dgm:spPr/>
    </dgm:pt>
    <dgm:pt modelId="{7654F15B-7A7A-43AD-8AFD-19469F9C7F24}" type="pres">
      <dgm:prSet presAssocID="{436F8121-6371-4B52-A95F-B8820E6102C3}" presName="sibTrans" presStyleCnt="0"/>
      <dgm:spPr/>
    </dgm:pt>
    <dgm:pt modelId="{81844492-9959-462B-B13D-346F613DD1C9}" type="pres">
      <dgm:prSet presAssocID="{E2DA4D31-6112-402D-936A-F9FEA09E9E66}" presName="composite" presStyleCnt="0"/>
      <dgm:spPr/>
    </dgm:pt>
    <dgm:pt modelId="{8D4210C6-2145-4669-AE61-19651E3E9741}" type="pres">
      <dgm:prSet presAssocID="{E2DA4D31-6112-402D-936A-F9FEA09E9E66}" presName="bentUpArrow1" presStyleLbl="alignImgPlace1" presStyleIdx="1" presStyleCnt="2" custLinFactX="-26575" custLinFactNeighborX="-100000" custLinFactNeighborY="4857"/>
      <dgm:spPr>
        <a:solidFill>
          <a:srgbClr val="0000FF"/>
        </a:solidFill>
      </dgm:spPr>
    </dgm:pt>
    <dgm:pt modelId="{8D178C96-4D54-45AD-BE38-AA0D4E735A63}" type="pres">
      <dgm:prSet presAssocID="{E2DA4D31-6112-402D-936A-F9FEA09E9E66}" presName="ParentText" presStyleLbl="node1" presStyleIdx="1" presStyleCnt="3" custScaleX="219474" custLinFactNeighborX="-58877" custLinFactNeighborY="841">
        <dgm:presLayoutVars>
          <dgm:chMax val="1"/>
          <dgm:chPref val="1"/>
          <dgm:bulletEnabled val="1"/>
        </dgm:presLayoutVars>
      </dgm:prSet>
      <dgm:spPr/>
    </dgm:pt>
    <dgm:pt modelId="{C02399F0-CB59-4BD7-A25B-BC924335862E}" type="pres">
      <dgm:prSet presAssocID="{E2DA4D31-6112-402D-936A-F9FEA09E9E66}" presName="ChildText" presStyleLbl="revTx" presStyleIdx="1" presStyleCnt="2" custScaleX="342337" custLinFactX="21058" custLinFactNeighborX="100000" custLinFactNeighborY="245">
        <dgm:presLayoutVars>
          <dgm:chMax val="0"/>
          <dgm:chPref val="0"/>
          <dgm:bulletEnabled val="1"/>
        </dgm:presLayoutVars>
      </dgm:prSet>
      <dgm:spPr/>
    </dgm:pt>
    <dgm:pt modelId="{78D129C7-2A5D-4170-8B0C-AE6AE46AE71E}" type="pres">
      <dgm:prSet presAssocID="{DCF6DEB0-9C0C-480E-917F-722987066ECE}" presName="sibTrans" presStyleCnt="0"/>
      <dgm:spPr/>
    </dgm:pt>
    <dgm:pt modelId="{26C214B5-45A1-4AF0-BAAC-0F53C657ED6E}" type="pres">
      <dgm:prSet presAssocID="{35D22D72-3B34-429C-AB4D-28AF934171D9}" presName="composite" presStyleCnt="0"/>
      <dgm:spPr/>
    </dgm:pt>
    <dgm:pt modelId="{2A1ED5DC-1ED8-43D9-8E34-76EE7EBB6459}" type="pres">
      <dgm:prSet presAssocID="{35D22D72-3B34-429C-AB4D-28AF934171D9}" presName="ParentText" presStyleLbl="node1" presStyleIdx="2" presStyleCnt="3" custScaleX="193303" custLinFactNeighborX="-93915" custLinFactNeighborY="1682">
        <dgm:presLayoutVars>
          <dgm:chMax val="1"/>
          <dgm:chPref val="1"/>
          <dgm:bulletEnabled val="1"/>
        </dgm:presLayoutVars>
      </dgm:prSet>
      <dgm:spPr/>
    </dgm:pt>
  </dgm:ptLst>
  <dgm:cxnLst>
    <dgm:cxn modelId="{FA349802-38AF-4040-87D2-2352D559116F}" srcId="{7D696128-D429-4127-9F10-6B50BC26216A}" destId="{35D22D72-3B34-429C-AB4D-28AF934171D9}" srcOrd="2" destOrd="0" parTransId="{EDDB9CDA-06FA-4908-83BA-02FB242FFE90}" sibTransId="{B19AFEF4-DE14-4116-92D6-5295FD5AA0EB}"/>
    <dgm:cxn modelId="{74C09D09-70E8-4BE6-8084-F9B75514AF4F}" type="presOf" srcId="{E2DA4D31-6112-402D-936A-F9FEA09E9E66}" destId="{8D178C96-4D54-45AD-BE38-AA0D4E735A63}" srcOrd="0" destOrd="0" presId="urn:microsoft.com/office/officeart/2005/8/layout/StepDownProcess"/>
    <dgm:cxn modelId="{73AFAA29-5E5A-400A-B87D-BCD119AC9AA1}" type="presOf" srcId="{35D22D72-3B34-429C-AB4D-28AF934171D9}" destId="{2A1ED5DC-1ED8-43D9-8E34-76EE7EBB6459}" srcOrd="0" destOrd="0" presId="urn:microsoft.com/office/officeart/2005/8/layout/StepDownProcess"/>
    <dgm:cxn modelId="{E1D03D5B-CBDB-4FF5-B737-6C837924B361}" type="presOf" srcId="{DC827401-3E30-4077-AFC8-2789B81C3A74}" destId="{10324255-8058-4EDA-ADB8-E6A34FD5CE92}" srcOrd="0" destOrd="0" presId="urn:microsoft.com/office/officeart/2005/8/layout/StepDownProcess"/>
    <dgm:cxn modelId="{436B3B62-8228-4DEB-BCAF-B3B1C1F9A01F}" srcId="{7D696128-D429-4127-9F10-6B50BC26216A}" destId="{E2DA4D31-6112-402D-936A-F9FEA09E9E66}" srcOrd="1" destOrd="0" parTransId="{290E9225-4859-4E9B-85E1-BB8361417CC7}" sibTransId="{DCF6DEB0-9C0C-480E-917F-722987066ECE}"/>
    <dgm:cxn modelId="{98BC78E3-1724-4A20-A215-52C4E6D4B4A0}" srcId="{7D696128-D429-4127-9F10-6B50BC26216A}" destId="{DC827401-3E30-4077-AFC8-2789B81C3A74}" srcOrd="0" destOrd="0" parTransId="{8895ECF8-3E4F-4772-BD75-56836E5DF88C}" sibTransId="{436F8121-6371-4B52-A95F-B8820E6102C3}"/>
    <dgm:cxn modelId="{0B0744E6-3676-45F6-BAEF-A12880C04D99}" type="presOf" srcId="{7D696128-D429-4127-9F10-6B50BC26216A}" destId="{F1010886-28F2-43C1-BEF8-DA869E65EDBA}" srcOrd="0" destOrd="0" presId="urn:microsoft.com/office/officeart/2005/8/layout/StepDownProcess"/>
    <dgm:cxn modelId="{1B792E54-AD7F-43C0-A8F0-BB6F3BE7397D}" type="presParOf" srcId="{F1010886-28F2-43C1-BEF8-DA869E65EDBA}" destId="{BA585EA4-5F21-4625-ADE0-6F00B35CE9DF}" srcOrd="0" destOrd="0" presId="urn:microsoft.com/office/officeart/2005/8/layout/StepDownProcess"/>
    <dgm:cxn modelId="{9C140C70-416C-48AC-A4F2-9EC680285003}" type="presParOf" srcId="{BA585EA4-5F21-4625-ADE0-6F00B35CE9DF}" destId="{A40D419A-9C83-4291-BA74-74DE618C3148}" srcOrd="0" destOrd="0" presId="urn:microsoft.com/office/officeart/2005/8/layout/StepDownProcess"/>
    <dgm:cxn modelId="{C0F6A270-1EBD-4590-A2B8-46C7C7F9ED9D}" type="presParOf" srcId="{BA585EA4-5F21-4625-ADE0-6F00B35CE9DF}" destId="{10324255-8058-4EDA-ADB8-E6A34FD5CE92}" srcOrd="1" destOrd="0" presId="urn:microsoft.com/office/officeart/2005/8/layout/StepDownProcess"/>
    <dgm:cxn modelId="{93C4AE5A-6C66-431E-ADE9-A7E4E519796F}" type="presParOf" srcId="{BA585EA4-5F21-4625-ADE0-6F00B35CE9DF}" destId="{944E5607-9745-4CD7-B439-19EC920B8944}" srcOrd="2" destOrd="0" presId="urn:microsoft.com/office/officeart/2005/8/layout/StepDownProcess"/>
    <dgm:cxn modelId="{72E43FAB-5036-4E31-8C5D-C5632C7BF0FA}" type="presParOf" srcId="{F1010886-28F2-43C1-BEF8-DA869E65EDBA}" destId="{7654F15B-7A7A-43AD-8AFD-19469F9C7F24}" srcOrd="1" destOrd="0" presId="urn:microsoft.com/office/officeart/2005/8/layout/StepDownProcess"/>
    <dgm:cxn modelId="{ED91D4F2-8BA4-457C-927D-F5EC8C999726}" type="presParOf" srcId="{F1010886-28F2-43C1-BEF8-DA869E65EDBA}" destId="{81844492-9959-462B-B13D-346F613DD1C9}" srcOrd="2" destOrd="0" presId="urn:microsoft.com/office/officeart/2005/8/layout/StepDownProcess"/>
    <dgm:cxn modelId="{2C5A23C8-85F3-49BE-84B2-1B1221175A72}" type="presParOf" srcId="{81844492-9959-462B-B13D-346F613DD1C9}" destId="{8D4210C6-2145-4669-AE61-19651E3E9741}" srcOrd="0" destOrd="0" presId="urn:microsoft.com/office/officeart/2005/8/layout/StepDownProcess"/>
    <dgm:cxn modelId="{FB29DDAE-EE9D-42A8-AA2F-36A868B121B3}" type="presParOf" srcId="{81844492-9959-462B-B13D-346F613DD1C9}" destId="{8D178C96-4D54-45AD-BE38-AA0D4E735A63}" srcOrd="1" destOrd="0" presId="urn:microsoft.com/office/officeart/2005/8/layout/StepDownProcess"/>
    <dgm:cxn modelId="{3311272D-C33E-47F6-A48F-E4779E52316F}" type="presParOf" srcId="{81844492-9959-462B-B13D-346F613DD1C9}" destId="{C02399F0-CB59-4BD7-A25B-BC924335862E}" srcOrd="2" destOrd="0" presId="urn:microsoft.com/office/officeart/2005/8/layout/StepDownProcess"/>
    <dgm:cxn modelId="{892BDD1F-2B7E-4FA1-962C-ADEF0522B32F}" type="presParOf" srcId="{F1010886-28F2-43C1-BEF8-DA869E65EDBA}" destId="{78D129C7-2A5D-4170-8B0C-AE6AE46AE71E}" srcOrd="3" destOrd="0" presId="urn:microsoft.com/office/officeart/2005/8/layout/StepDownProcess"/>
    <dgm:cxn modelId="{43515D8D-8F85-458E-AD8E-83CA784A9E9D}" type="presParOf" srcId="{F1010886-28F2-43C1-BEF8-DA869E65EDBA}" destId="{26C214B5-45A1-4AF0-BAAC-0F53C657ED6E}" srcOrd="4" destOrd="0" presId="urn:microsoft.com/office/officeart/2005/8/layout/StepDownProcess"/>
    <dgm:cxn modelId="{EDAAAA64-B9C3-42B2-9E0C-0ADFE54AE963}" type="presParOf" srcId="{26C214B5-45A1-4AF0-BAAC-0F53C657ED6E}" destId="{2A1ED5DC-1ED8-43D9-8E34-76EE7EBB645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96128-D429-4127-9F10-6B50BC26216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C827401-3E30-4077-AFC8-2789B81C3A74}">
      <dgm:prSet phldrT="[Text]" custT="1"/>
      <dgm:spPr/>
      <dgm:t>
        <a:bodyPr/>
        <a:lstStyle/>
        <a:p>
          <a:r>
            <a:rPr lang="en-CA" sz="3600" b="1" dirty="0">
              <a:solidFill>
                <a:schemeClr val="tx1"/>
              </a:solidFill>
            </a:rPr>
            <a:t>The Beginning:</a:t>
          </a:r>
        </a:p>
        <a:p>
          <a:r>
            <a:rPr lang="en-CA" sz="3600" b="1" dirty="0">
              <a:solidFill>
                <a:srgbClr val="C00000"/>
              </a:solidFill>
            </a:rPr>
            <a:t>God is Love</a:t>
          </a:r>
        </a:p>
      </dgm:t>
    </dgm:pt>
    <dgm:pt modelId="{8895ECF8-3E4F-4772-BD75-56836E5DF88C}" type="parTrans" cxnId="{98BC78E3-1724-4A20-A215-52C4E6D4B4A0}">
      <dgm:prSet/>
      <dgm:spPr/>
      <dgm:t>
        <a:bodyPr/>
        <a:lstStyle/>
        <a:p>
          <a:endParaRPr lang="en-CA"/>
        </a:p>
      </dgm:t>
    </dgm:pt>
    <dgm:pt modelId="{436F8121-6371-4B52-A95F-B8820E6102C3}" type="sibTrans" cxnId="{98BC78E3-1724-4A20-A215-52C4E6D4B4A0}">
      <dgm:prSet/>
      <dgm:spPr/>
      <dgm:t>
        <a:bodyPr/>
        <a:lstStyle/>
        <a:p>
          <a:endParaRPr lang="en-CA"/>
        </a:p>
      </dgm:t>
    </dgm:pt>
    <dgm:pt modelId="{D79BE28A-6AA7-4C9F-8763-0E7E39AF2EEF}">
      <dgm:prSet phldrT="[Text]" custT="1"/>
      <dgm:spPr/>
      <dgm:t>
        <a:bodyPr/>
        <a:lstStyle/>
        <a:p>
          <a:r>
            <a:rPr lang="en-CA" sz="3600" b="1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Upward</a:t>
          </a:r>
          <a:r>
            <a:rPr lang="en-CA" sz="36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: </a:t>
          </a:r>
          <a:r>
            <a:rPr lang="en-CA" sz="3600" b="1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Believe</a:t>
          </a:r>
          <a:br>
            <a:rPr lang="en-CA" sz="36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</a:br>
          <a:r>
            <a:rPr lang="en-CA" sz="3600" i="1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Where do I look?</a:t>
          </a:r>
        </a:p>
      </dgm:t>
    </dgm:pt>
    <dgm:pt modelId="{15B8EC7C-193E-4B9E-85A7-80B692FE0ACF}" type="parTrans" cxnId="{77C4791D-7D59-4488-B40A-5C0452C3EC79}">
      <dgm:prSet/>
      <dgm:spPr/>
      <dgm:t>
        <a:bodyPr/>
        <a:lstStyle/>
        <a:p>
          <a:endParaRPr lang="en-CA"/>
        </a:p>
      </dgm:t>
    </dgm:pt>
    <dgm:pt modelId="{D270B93C-2B27-4547-B9C5-2DDD87CEC1EC}" type="sibTrans" cxnId="{77C4791D-7D59-4488-B40A-5C0452C3EC79}">
      <dgm:prSet/>
      <dgm:spPr/>
      <dgm:t>
        <a:bodyPr/>
        <a:lstStyle/>
        <a:p>
          <a:endParaRPr lang="en-CA"/>
        </a:p>
      </dgm:t>
    </dgm:pt>
    <dgm:pt modelId="{E2DA4D31-6112-402D-936A-F9FEA09E9E66}">
      <dgm:prSet phldrT="[Text]" custT="1"/>
      <dgm:spPr/>
      <dgm:t>
        <a:bodyPr/>
        <a:lstStyle/>
        <a:p>
          <a:r>
            <a:rPr lang="en-CA" sz="3600" b="1" dirty="0">
              <a:solidFill>
                <a:schemeClr val="tx1"/>
              </a:solidFill>
            </a:rPr>
            <a:t>The Middle:</a:t>
          </a:r>
        </a:p>
        <a:p>
          <a:r>
            <a:rPr lang="en-CA" sz="3600" b="1" dirty="0">
              <a:solidFill>
                <a:srgbClr val="C00000"/>
              </a:solidFill>
            </a:rPr>
            <a:t>Love completes us</a:t>
          </a:r>
        </a:p>
      </dgm:t>
    </dgm:pt>
    <dgm:pt modelId="{290E9225-4859-4E9B-85E1-BB8361417CC7}" type="parTrans" cxnId="{436B3B62-8228-4DEB-BCAF-B3B1C1F9A01F}">
      <dgm:prSet/>
      <dgm:spPr/>
      <dgm:t>
        <a:bodyPr/>
        <a:lstStyle/>
        <a:p>
          <a:endParaRPr lang="en-CA"/>
        </a:p>
      </dgm:t>
    </dgm:pt>
    <dgm:pt modelId="{DCF6DEB0-9C0C-480E-917F-722987066ECE}" type="sibTrans" cxnId="{436B3B62-8228-4DEB-BCAF-B3B1C1F9A01F}">
      <dgm:prSet/>
      <dgm:spPr/>
      <dgm:t>
        <a:bodyPr/>
        <a:lstStyle/>
        <a:p>
          <a:endParaRPr lang="en-CA"/>
        </a:p>
      </dgm:t>
    </dgm:pt>
    <dgm:pt modelId="{41EAB610-9A06-42C7-A17E-299C509E4F22}">
      <dgm:prSet phldrT="[Text]" custT="1"/>
      <dgm:spPr/>
      <dgm:t>
        <a:bodyPr/>
        <a:lstStyle/>
        <a:p>
          <a:r>
            <a:rPr lang="en-CA" sz="3600" b="1" i="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Inward: Receive</a:t>
          </a:r>
          <a:br>
            <a:rPr lang="en-CA" sz="3600" i="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</a:br>
          <a:r>
            <a:rPr lang="en-CA" sz="3600" i="1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Who am I becoming?</a:t>
          </a:r>
        </a:p>
      </dgm:t>
    </dgm:pt>
    <dgm:pt modelId="{C104DAFB-3E24-4A33-9ADA-722727D623A8}" type="parTrans" cxnId="{978F89CE-823D-4F2D-8C9B-7BE7A91A90E0}">
      <dgm:prSet/>
      <dgm:spPr/>
      <dgm:t>
        <a:bodyPr/>
        <a:lstStyle/>
        <a:p>
          <a:endParaRPr lang="en-CA"/>
        </a:p>
      </dgm:t>
    </dgm:pt>
    <dgm:pt modelId="{86CCD22C-55E7-42DC-B726-49D0C6A35953}" type="sibTrans" cxnId="{978F89CE-823D-4F2D-8C9B-7BE7A91A90E0}">
      <dgm:prSet/>
      <dgm:spPr/>
      <dgm:t>
        <a:bodyPr/>
        <a:lstStyle/>
        <a:p>
          <a:endParaRPr lang="en-CA"/>
        </a:p>
      </dgm:t>
    </dgm:pt>
    <dgm:pt modelId="{35D22D72-3B34-429C-AB4D-28AF934171D9}">
      <dgm:prSet phldrT="[Text]" custT="1"/>
      <dgm:spPr/>
      <dgm:t>
        <a:bodyPr/>
        <a:lstStyle/>
        <a:p>
          <a:r>
            <a:rPr lang="en-CA" sz="3600" b="1" dirty="0">
              <a:solidFill>
                <a:schemeClr val="tx1"/>
              </a:solidFill>
            </a:rPr>
            <a:t>The End:</a:t>
          </a:r>
        </a:p>
        <a:p>
          <a:r>
            <a:rPr lang="en-CA" sz="3600" b="1" dirty="0">
              <a:solidFill>
                <a:srgbClr val="C00000"/>
              </a:solidFill>
            </a:rPr>
            <a:t>We Love others</a:t>
          </a:r>
        </a:p>
      </dgm:t>
    </dgm:pt>
    <dgm:pt modelId="{EDDB9CDA-06FA-4908-83BA-02FB242FFE90}" type="parTrans" cxnId="{FA349802-38AF-4040-87D2-2352D559116F}">
      <dgm:prSet/>
      <dgm:spPr/>
      <dgm:t>
        <a:bodyPr/>
        <a:lstStyle/>
        <a:p>
          <a:endParaRPr lang="en-CA"/>
        </a:p>
      </dgm:t>
    </dgm:pt>
    <dgm:pt modelId="{B19AFEF4-DE14-4116-92D6-5295FD5AA0EB}" type="sibTrans" cxnId="{FA349802-38AF-4040-87D2-2352D559116F}">
      <dgm:prSet/>
      <dgm:spPr/>
      <dgm:t>
        <a:bodyPr/>
        <a:lstStyle/>
        <a:p>
          <a:endParaRPr lang="en-CA"/>
        </a:p>
      </dgm:t>
    </dgm:pt>
    <dgm:pt modelId="{7FD822DA-3774-4EFF-8B77-3B6FFEC6A2B9}">
      <dgm:prSet phldrT="[Text]" custT="1"/>
      <dgm:spPr/>
      <dgm:t>
        <a:bodyPr/>
        <a:lstStyle/>
        <a:p>
          <a:r>
            <a:rPr lang="en-CA" sz="3600" b="1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Outward: Follow</a:t>
          </a:r>
          <a:br>
            <a:rPr lang="en-CA" sz="3600" b="1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</a:br>
          <a:r>
            <a:rPr lang="en-CA" sz="3600" b="0" i="1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Who shall I love?</a:t>
          </a:r>
          <a:endParaRPr lang="en-CA" sz="3600" b="1" dirty="0">
            <a:effectLst>
              <a:glow rad="152400">
                <a:schemeClr val="accent5">
                  <a:lumMod val="40000"/>
                  <a:lumOff val="60000"/>
                  <a:alpha val="80000"/>
                </a:schemeClr>
              </a:glow>
            </a:effectLst>
          </a:endParaRPr>
        </a:p>
      </dgm:t>
    </dgm:pt>
    <dgm:pt modelId="{082BACCD-0C36-43DD-8AD4-56BC63F70E02}" type="parTrans" cxnId="{C32BB7C0-DF24-453D-9A1D-3D9D8C35C5DC}">
      <dgm:prSet/>
      <dgm:spPr/>
      <dgm:t>
        <a:bodyPr/>
        <a:lstStyle/>
        <a:p>
          <a:endParaRPr lang="en-CA"/>
        </a:p>
      </dgm:t>
    </dgm:pt>
    <dgm:pt modelId="{DAE3673F-1898-48E6-B3E7-673928D07849}" type="sibTrans" cxnId="{C32BB7C0-DF24-453D-9A1D-3D9D8C35C5DC}">
      <dgm:prSet/>
      <dgm:spPr/>
      <dgm:t>
        <a:bodyPr/>
        <a:lstStyle/>
        <a:p>
          <a:endParaRPr lang="en-CA"/>
        </a:p>
      </dgm:t>
    </dgm:pt>
    <dgm:pt modelId="{F1010886-28F2-43C1-BEF8-DA869E65EDBA}" type="pres">
      <dgm:prSet presAssocID="{7D696128-D429-4127-9F10-6B50BC26216A}" presName="rootnode" presStyleCnt="0">
        <dgm:presLayoutVars>
          <dgm:chMax/>
          <dgm:chPref/>
          <dgm:dir/>
          <dgm:animLvl val="lvl"/>
        </dgm:presLayoutVars>
      </dgm:prSet>
      <dgm:spPr/>
    </dgm:pt>
    <dgm:pt modelId="{BA585EA4-5F21-4625-ADE0-6F00B35CE9DF}" type="pres">
      <dgm:prSet presAssocID="{DC827401-3E30-4077-AFC8-2789B81C3A74}" presName="composite" presStyleCnt="0"/>
      <dgm:spPr/>
    </dgm:pt>
    <dgm:pt modelId="{A40D419A-9C83-4291-BA74-74DE618C3148}" type="pres">
      <dgm:prSet presAssocID="{DC827401-3E30-4077-AFC8-2789B81C3A74}" presName="bentUpArrow1" presStyleLbl="alignImgPlace1" presStyleIdx="0" presStyleCnt="2" custLinFactNeighborX="-46990" custLinFactNeighborY="1317"/>
      <dgm:spPr>
        <a:solidFill>
          <a:srgbClr val="0000FF"/>
        </a:solidFill>
      </dgm:spPr>
    </dgm:pt>
    <dgm:pt modelId="{10324255-8058-4EDA-ADB8-E6A34FD5CE92}" type="pres">
      <dgm:prSet presAssocID="{DC827401-3E30-4077-AFC8-2789B81C3A74}" presName="ParentText" presStyleLbl="node1" presStyleIdx="0" presStyleCnt="3" custScaleX="182619" custLinFactNeighborX="-35914" custLinFactNeighborY="-1682">
        <dgm:presLayoutVars>
          <dgm:chMax val="1"/>
          <dgm:chPref val="1"/>
          <dgm:bulletEnabled val="1"/>
        </dgm:presLayoutVars>
      </dgm:prSet>
      <dgm:spPr/>
    </dgm:pt>
    <dgm:pt modelId="{944E5607-9745-4CD7-B439-19EC920B8944}" type="pres">
      <dgm:prSet presAssocID="{DC827401-3E30-4077-AFC8-2789B81C3A74}" presName="ChildText" presStyleLbl="revTx" presStyleIdx="0" presStyleCnt="3" custScaleX="366784" custLinFactX="92028" custLinFactNeighborX="100000" custLinFactNeighborY="-1044">
        <dgm:presLayoutVars>
          <dgm:chMax val="0"/>
          <dgm:chPref val="0"/>
          <dgm:bulletEnabled val="1"/>
        </dgm:presLayoutVars>
      </dgm:prSet>
      <dgm:spPr/>
    </dgm:pt>
    <dgm:pt modelId="{7654F15B-7A7A-43AD-8AFD-19469F9C7F24}" type="pres">
      <dgm:prSet presAssocID="{436F8121-6371-4B52-A95F-B8820E6102C3}" presName="sibTrans" presStyleCnt="0"/>
      <dgm:spPr/>
    </dgm:pt>
    <dgm:pt modelId="{81844492-9959-462B-B13D-346F613DD1C9}" type="pres">
      <dgm:prSet presAssocID="{E2DA4D31-6112-402D-936A-F9FEA09E9E66}" presName="composite" presStyleCnt="0"/>
      <dgm:spPr/>
    </dgm:pt>
    <dgm:pt modelId="{8D4210C6-2145-4669-AE61-19651E3E9741}" type="pres">
      <dgm:prSet presAssocID="{E2DA4D31-6112-402D-936A-F9FEA09E9E66}" presName="bentUpArrow1" presStyleLbl="alignImgPlace1" presStyleIdx="1" presStyleCnt="2" custLinFactX="-54480" custLinFactNeighborX="-100000" custLinFactNeighborY="1006"/>
      <dgm:spPr>
        <a:solidFill>
          <a:srgbClr val="0000FF"/>
        </a:solidFill>
      </dgm:spPr>
    </dgm:pt>
    <dgm:pt modelId="{8D178C96-4D54-45AD-BE38-AA0D4E735A63}" type="pres">
      <dgm:prSet presAssocID="{E2DA4D31-6112-402D-936A-F9FEA09E9E66}" presName="ParentText" presStyleLbl="node1" presStyleIdx="1" presStyleCnt="3" custScaleX="219474" custLinFactNeighborX="-58877" custLinFactNeighborY="841">
        <dgm:presLayoutVars>
          <dgm:chMax val="1"/>
          <dgm:chPref val="1"/>
          <dgm:bulletEnabled val="1"/>
        </dgm:presLayoutVars>
      </dgm:prSet>
      <dgm:spPr/>
    </dgm:pt>
    <dgm:pt modelId="{C02399F0-CB59-4BD7-A25B-BC924335862E}" type="pres">
      <dgm:prSet presAssocID="{E2DA4D31-6112-402D-936A-F9FEA09E9E66}" presName="ChildText" presStyleLbl="revTx" presStyleIdx="1" presStyleCnt="3" custScaleX="342337" custLinFactX="21058" custLinFactNeighborX="100000" custLinFactNeighborY="245">
        <dgm:presLayoutVars>
          <dgm:chMax val="0"/>
          <dgm:chPref val="0"/>
          <dgm:bulletEnabled val="1"/>
        </dgm:presLayoutVars>
      </dgm:prSet>
      <dgm:spPr/>
    </dgm:pt>
    <dgm:pt modelId="{78D129C7-2A5D-4170-8B0C-AE6AE46AE71E}" type="pres">
      <dgm:prSet presAssocID="{DCF6DEB0-9C0C-480E-917F-722987066ECE}" presName="sibTrans" presStyleCnt="0"/>
      <dgm:spPr/>
    </dgm:pt>
    <dgm:pt modelId="{26C214B5-45A1-4AF0-BAAC-0F53C657ED6E}" type="pres">
      <dgm:prSet presAssocID="{35D22D72-3B34-429C-AB4D-28AF934171D9}" presName="composite" presStyleCnt="0"/>
      <dgm:spPr/>
    </dgm:pt>
    <dgm:pt modelId="{2A1ED5DC-1ED8-43D9-8E34-76EE7EBB6459}" type="pres">
      <dgm:prSet presAssocID="{35D22D72-3B34-429C-AB4D-28AF934171D9}" presName="ParentText" presStyleLbl="node1" presStyleIdx="2" presStyleCnt="3" custScaleX="193303" custLinFactX="-13930" custLinFactNeighborX="-100000" custLinFactNeighborY="1682">
        <dgm:presLayoutVars>
          <dgm:chMax val="1"/>
          <dgm:chPref val="1"/>
          <dgm:bulletEnabled val="1"/>
        </dgm:presLayoutVars>
      </dgm:prSet>
      <dgm:spPr/>
    </dgm:pt>
    <dgm:pt modelId="{DD8D2873-71E6-483E-9ACD-1E550F5FBA1D}" type="pres">
      <dgm:prSet presAssocID="{35D22D72-3B34-429C-AB4D-28AF934171D9}" presName="FinalChildText" presStyleLbl="revTx" presStyleIdx="2" presStyleCnt="3" custScaleX="295642" custLinFactNeighborX="455" custLinFactNeighborY="-1125">
        <dgm:presLayoutVars>
          <dgm:chMax val="0"/>
          <dgm:chPref val="0"/>
          <dgm:bulletEnabled val="1"/>
        </dgm:presLayoutVars>
      </dgm:prSet>
      <dgm:spPr/>
    </dgm:pt>
  </dgm:ptLst>
  <dgm:cxnLst>
    <dgm:cxn modelId="{FA349802-38AF-4040-87D2-2352D559116F}" srcId="{7D696128-D429-4127-9F10-6B50BC26216A}" destId="{35D22D72-3B34-429C-AB4D-28AF934171D9}" srcOrd="2" destOrd="0" parTransId="{EDDB9CDA-06FA-4908-83BA-02FB242FFE90}" sibTransId="{B19AFEF4-DE14-4116-92D6-5295FD5AA0EB}"/>
    <dgm:cxn modelId="{74C09D09-70E8-4BE6-8084-F9B75514AF4F}" type="presOf" srcId="{E2DA4D31-6112-402D-936A-F9FEA09E9E66}" destId="{8D178C96-4D54-45AD-BE38-AA0D4E735A63}" srcOrd="0" destOrd="0" presId="urn:microsoft.com/office/officeart/2005/8/layout/StepDownProcess"/>
    <dgm:cxn modelId="{69DC7415-4B74-4BE2-A1FB-F17225D71347}" type="presOf" srcId="{7FD822DA-3774-4EFF-8B77-3B6FFEC6A2B9}" destId="{DD8D2873-71E6-483E-9ACD-1E550F5FBA1D}" srcOrd="0" destOrd="0" presId="urn:microsoft.com/office/officeart/2005/8/layout/StepDownProcess"/>
    <dgm:cxn modelId="{77C4791D-7D59-4488-B40A-5C0452C3EC79}" srcId="{DC827401-3E30-4077-AFC8-2789B81C3A74}" destId="{D79BE28A-6AA7-4C9F-8763-0E7E39AF2EEF}" srcOrd="0" destOrd="0" parTransId="{15B8EC7C-193E-4B9E-85A7-80B692FE0ACF}" sibTransId="{D270B93C-2B27-4547-B9C5-2DDD87CEC1EC}"/>
    <dgm:cxn modelId="{73AFAA29-5E5A-400A-B87D-BCD119AC9AA1}" type="presOf" srcId="{35D22D72-3B34-429C-AB4D-28AF934171D9}" destId="{2A1ED5DC-1ED8-43D9-8E34-76EE7EBB6459}" srcOrd="0" destOrd="0" presId="urn:microsoft.com/office/officeart/2005/8/layout/StepDownProcess"/>
    <dgm:cxn modelId="{E1D03D5B-CBDB-4FF5-B737-6C837924B361}" type="presOf" srcId="{DC827401-3E30-4077-AFC8-2789B81C3A74}" destId="{10324255-8058-4EDA-ADB8-E6A34FD5CE92}" srcOrd="0" destOrd="0" presId="urn:microsoft.com/office/officeart/2005/8/layout/StepDownProcess"/>
    <dgm:cxn modelId="{436B3B62-8228-4DEB-BCAF-B3B1C1F9A01F}" srcId="{7D696128-D429-4127-9F10-6B50BC26216A}" destId="{E2DA4D31-6112-402D-936A-F9FEA09E9E66}" srcOrd="1" destOrd="0" parTransId="{290E9225-4859-4E9B-85E1-BB8361417CC7}" sibTransId="{DCF6DEB0-9C0C-480E-917F-722987066ECE}"/>
    <dgm:cxn modelId="{942A9B85-0857-45A8-AA6B-60E7F5154944}" type="presOf" srcId="{D79BE28A-6AA7-4C9F-8763-0E7E39AF2EEF}" destId="{944E5607-9745-4CD7-B439-19EC920B8944}" srcOrd="0" destOrd="0" presId="urn:microsoft.com/office/officeart/2005/8/layout/StepDownProcess"/>
    <dgm:cxn modelId="{C32BB7C0-DF24-453D-9A1D-3D9D8C35C5DC}" srcId="{35D22D72-3B34-429C-AB4D-28AF934171D9}" destId="{7FD822DA-3774-4EFF-8B77-3B6FFEC6A2B9}" srcOrd="0" destOrd="0" parTransId="{082BACCD-0C36-43DD-8AD4-56BC63F70E02}" sibTransId="{DAE3673F-1898-48E6-B3E7-673928D07849}"/>
    <dgm:cxn modelId="{978F89CE-823D-4F2D-8C9B-7BE7A91A90E0}" srcId="{E2DA4D31-6112-402D-936A-F9FEA09E9E66}" destId="{41EAB610-9A06-42C7-A17E-299C509E4F22}" srcOrd="0" destOrd="0" parTransId="{C104DAFB-3E24-4A33-9ADA-722727D623A8}" sibTransId="{86CCD22C-55E7-42DC-B726-49D0C6A35953}"/>
    <dgm:cxn modelId="{98BC78E3-1724-4A20-A215-52C4E6D4B4A0}" srcId="{7D696128-D429-4127-9F10-6B50BC26216A}" destId="{DC827401-3E30-4077-AFC8-2789B81C3A74}" srcOrd="0" destOrd="0" parTransId="{8895ECF8-3E4F-4772-BD75-56836E5DF88C}" sibTransId="{436F8121-6371-4B52-A95F-B8820E6102C3}"/>
    <dgm:cxn modelId="{0B0744E6-3676-45F6-BAEF-A12880C04D99}" type="presOf" srcId="{7D696128-D429-4127-9F10-6B50BC26216A}" destId="{F1010886-28F2-43C1-BEF8-DA869E65EDBA}" srcOrd="0" destOrd="0" presId="urn:microsoft.com/office/officeart/2005/8/layout/StepDownProcess"/>
    <dgm:cxn modelId="{C25D75F6-0416-46A1-B8A1-7433845A5437}" type="presOf" srcId="{41EAB610-9A06-42C7-A17E-299C509E4F22}" destId="{C02399F0-CB59-4BD7-A25B-BC924335862E}" srcOrd="0" destOrd="0" presId="urn:microsoft.com/office/officeart/2005/8/layout/StepDownProcess"/>
    <dgm:cxn modelId="{1B792E54-AD7F-43C0-A8F0-BB6F3BE7397D}" type="presParOf" srcId="{F1010886-28F2-43C1-BEF8-DA869E65EDBA}" destId="{BA585EA4-5F21-4625-ADE0-6F00B35CE9DF}" srcOrd="0" destOrd="0" presId="urn:microsoft.com/office/officeart/2005/8/layout/StepDownProcess"/>
    <dgm:cxn modelId="{9C140C70-416C-48AC-A4F2-9EC680285003}" type="presParOf" srcId="{BA585EA4-5F21-4625-ADE0-6F00B35CE9DF}" destId="{A40D419A-9C83-4291-BA74-74DE618C3148}" srcOrd="0" destOrd="0" presId="urn:microsoft.com/office/officeart/2005/8/layout/StepDownProcess"/>
    <dgm:cxn modelId="{C0F6A270-1EBD-4590-A2B8-46C7C7F9ED9D}" type="presParOf" srcId="{BA585EA4-5F21-4625-ADE0-6F00B35CE9DF}" destId="{10324255-8058-4EDA-ADB8-E6A34FD5CE92}" srcOrd="1" destOrd="0" presId="urn:microsoft.com/office/officeart/2005/8/layout/StepDownProcess"/>
    <dgm:cxn modelId="{93C4AE5A-6C66-431E-ADE9-A7E4E519796F}" type="presParOf" srcId="{BA585EA4-5F21-4625-ADE0-6F00B35CE9DF}" destId="{944E5607-9745-4CD7-B439-19EC920B8944}" srcOrd="2" destOrd="0" presId="urn:microsoft.com/office/officeart/2005/8/layout/StepDownProcess"/>
    <dgm:cxn modelId="{72E43FAB-5036-4E31-8C5D-C5632C7BF0FA}" type="presParOf" srcId="{F1010886-28F2-43C1-BEF8-DA869E65EDBA}" destId="{7654F15B-7A7A-43AD-8AFD-19469F9C7F24}" srcOrd="1" destOrd="0" presId="urn:microsoft.com/office/officeart/2005/8/layout/StepDownProcess"/>
    <dgm:cxn modelId="{ED91D4F2-8BA4-457C-927D-F5EC8C999726}" type="presParOf" srcId="{F1010886-28F2-43C1-BEF8-DA869E65EDBA}" destId="{81844492-9959-462B-B13D-346F613DD1C9}" srcOrd="2" destOrd="0" presId="urn:microsoft.com/office/officeart/2005/8/layout/StepDownProcess"/>
    <dgm:cxn modelId="{2C5A23C8-85F3-49BE-84B2-1B1221175A72}" type="presParOf" srcId="{81844492-9959-462B-B13D-346F613DD1C9}" destId="{8D4210C6-2145-4669-AE61-19651E3E9741}" srcOrd="0" destOrd="0" presId="urn:microsoft.com/office/officeart/2005/8/layout/StepDownProcess"/>
    <dgm:cxn modelId="{FB29DDAE-EE9D-42A8-AA2F-36A868B121B3}" type="presParOf" srcId="{81844492-9959-462B-B13D-346F613DD1C9}" destId="{8D178C96-4D54-45AD-BE38-AA0D4E735A63}" srcOrd="1" destOrd="0" presId="urn:microsoft.com/office/officeart/2005/8/layout/StepDownProcess"/>
    <dgm:cxn modelId="{3311272D-C33E-47F6-A48F-E4779E52316F}" type="presParOf" srcId="{81844492-9959-462B-B13D-346F613DD1C9}" destId="{C02399F0-CB59-4BD7-A25B-BC924335862E}" srcOrd="2" destOrd="0" presId="urn:microsoft.com/office/officeart/2005/8/layout/StepDownProcess"/>
    <dgm:cxn modelId="{892BDD1F-2B7E-4FA1-962C-ADEF0522B32F}" type="presParOf" srcId="{F1010886-28F2-43C1-BEF8-DA869E65EDBA}" destId="{78D129C7-2A5D-4170-8B0C-AE6AE46AE71E}" srcOrd="3" destOrd="0" presId="urn:microsoft.com/office/officeart/2005/8/layout/StepDownProcess"/>
    <dgm:cxn modelId="{43515D8D-8F85-458E-AD8E-83CA784A9E9D}" type="presParOf" srcId="{F1010886-28F2-43C1-BEF8-DA869E65EDBA}" destId="{26C214B5-45A1-4AF0-BAAC-0F53C657ED6E}" srcOrd="4" destOrd="0" presId="urn:microsoft.com/office/officeart/2005/8/layout/StepDownProcess"/>
    <dgm:cxn modelId="{EDAAAA64-B9C3-42B2-9E0C-0ADFE54AE963}" type="presParOf" srcId="{26C214B5-45A1-4AF0-BAAC-0F53C657ED6E}" destId="{2A1ED5DC-1ED8-43D9-8E34-76EE7EBB6459}" srcOrd="0" destOrd="0" presId="urn:microsoft.com/office/officeart/2005/8/layout/StepDownProcess"/>
    <dgm:cxn modelId="{1F7C239A-3C71-4004-815E-144BF739DBC5}" type="presParOf" srcId="{26C214B5-45A1-4AF0-BAAC-0F53C657ED6E}" destId="{DD8D2873-71E6-483E-9ACD-1E550F5FBA1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D419A-9C83-4291-BA74-74DE618C3148}">
      <dsp:nvSpPr>
        <dsp:cNvPr id="0" name=""/>
        <dsp:cNvSpPr/>
      </dsp:nvSpPr>
      <dsp:spPr>
        <a:xfrm rot="5400000">
          <a:off x="1200670" y="1324988"/>
          <a:ext cx="1158345" cy="13187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24255-8058-4EDA-ADB8-E6A34FD5CE92}">
      <dsp:nvSpPr>
        <dsp:cNvPr id="0" name=""/>
        <dsp:cNvSpPr/>
      </dsp:nvSpPr>
      <dsp:spPr>
        <a:xfrm>
          <a:off x="7615" y="2725"/>
          <a:ext cx="3561020" cy="13649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chemeClr val="tx1"/>
              </a:solidFill>
            </a:rPr>
            <a:t>The Beginning: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rgbClr val="C00000"/>
              </a:solidFill>
            </a:rPr>
            <a:t>God is Love</a:t>
          </a:r>
        </a:p>
      </dsp:txBody>
      <dsp:txXfrm>
        <a:off x="74257" y="69367"/>
        <a:ext cx="3427736" cy="1231633"/>
      </dsp:txXfrm>
    </dsp:sp>
    <dsp:sp modelId="{944E5607-9745-4CD7-B439-19EC920B8944}">
      <dsp:nvSpPr>
        <dsp:cNvPr id="0" name=""/>
        <dsp:cNvSpPr/>
      </dsp:nvSpPr>
      <dsp:spPr>
        <a:xfrm>
          <a:off x="4295015" y="144342"/>
          <a:ext cx="5201819" cy="110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10C6-2145-4669-AE61-19651E3E9741}">
      <dsp:nvSpPr>
        <dsp:cNvPr id="0" name=""/>
        <dsp:cNvSpPr/>
      </dsp:nvSpPr>
      <dsp:spPr>
        <a:xfrm rot="5400000">
          <a:off x="3421934" y="2899246"/>
          <a:ext cx="1158345" cy="13187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78C96-4D54-45AD-BE38-AA0D4E735A63}">
      <dsp:nvSpPr>
        <dsp:cNvPr id="0" name=""/>
        <dsp:cNvSpPr/>
      </dsp:nvSpPr>
      <dsp:spPr>
        <a:xfrm>
          <a:off x="2471292" y="1570415"/>
          <a:ext cx="4279683" cy="13649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chemeClr val="tx1"/>
              </a:solidFill>
            </a:rPr>
            <a:t>The Middle: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rgbClr val="C00000"/>
              </a:solidFill>
            </a:rPr>
            <a:t>Love completes us</a:t>
          </a:r>
        </a:p>
      </dsp:txBody>
      <dsp:txXfrm>
        <a:off x="2537934" y="1637057"/>
        <a:ext cx="4146399" cy="1231633"/>
      </dsp:txXfrm>
    </dsp:sp>
    <dsp:sp modelId="{C02399F0-CB59-4BD7-A25B-BC924335862E}">
      <dsp:nvSpPr>
        <dsp:cNvPr id="0" name=""/>
        <dsp:cNvSpPr/>
      </dsp:nvSpPr>
      <dsp:spPr>
        <a:xfrm>
          <a:off x="6153005" y="1691815"/>
          <a:ext cx="4855106" cy="110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ED5DC-1ED8-43D9-8E34-76EE7EBB6459}">
      <dsp:nvSpPr>
        <dsp:cNvPr id="0" name=""/>
        <dsp:cNvSpPr/>
      </dsp:nvSpPr>
      <dsp:spPr>
        <a:xfrm>
          <a:off x="4699510" y="3115146"/>
          <a:ext cx="3769355" cy="13649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chemeClr val="tx1"/>
              </a:solidFill>
            </a:rPr>
            <a:t>The End: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rgbClr val="C00000"/>
              </a:solidFill>
            </a:rPr>
            <a:t>We Love others</a:t>
          </a:r>
        </a:p>
      </dsp:txBody>
      <dsp:txXfrm>
        <a:off x="4766152" y="3181788"/>
        <a:ext cx="3636071" cy="1231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D419A-9C83-4291-BA74-74DE618C3148}">
      <dsp:nvSpPr>
        <dsp:cNvPr id="0" name=""/>
        <dsp:cNvSpPr/>
      </dsp:nvSpPr>
      <dsp:spPr>
        <a:xfrm rot="5400000">
          <a:off x="477799" y="1364262"/>
          <a:ext cx="1108702" cy="12622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24255-8058-4EDA-ADB8-E6A34FD5CE92}">
      <dsp:nvSpPr>
        <dsp:cNvPr id="0" name=""/>
        <dsp:cNvSpPr/>
      </dsp:nvSpPr>
      <dsp:spPr>
        <a:xfrm>
          <a:off x="0" y="98668"/>
          <a:ext cx="3408405" cy="13064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chemeClr val="tx1"/>
              </a:solidFill>
            </a:rPr>
            <a:t>The Beginning: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rgbClr val="C00000"/>
              </a:solidFill>
            </a:rPr>
            <a:t>God is Love</a:t>
          </a:r>
        </a:p>
      </dsp:txBody>
      <dsp:txXfrm>
        <a:off x="63786" y="162454"/>
        <a:ext cx="3280833" cy="1178849"/>
      </dsp:txXfrm>
    </dsp:sp>
    <dsp:sp modelId="{944E5607-9745-4CD7-B439-19EC920B8944}">
      <dsp:nvSpPr>
        <dsp:cNvPr id="0" name=""/>
        <dsp:cNvSpPr/>
      </dsp:nvSpPr>
      <dsp:spPr>
        <a:xfrm>
          <a:off x="3439530" y="234215"/>
          <a:ext cx="4978884" cy="105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b="1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Upward</a:t>
          </a:r>
          <a:r>
            <a:rPr lang="en-CA" sz="3600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: </a:t>
          </a:r>
          <a:r>
            <a:rPr lang="en-CA" sz="3600" b="1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Believe</a:t>
          </a:r>
          <a:br>
            <a:rPr lang="en-CA" sz="3600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</a:br>
          <a:r>
            <a:rPr lang="en-CA" sz="3600" i="1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Where do I look?</a:t>
          </a:r>
        </a:p>
      </dsp:txBody>
      <dsp:txXfrm>
        <a:off x="3439530" y="234215"/>
        <a:ext cx="4978884" cy="1055907"/>
      </dsp:txXfrm>
    </dsp:sp>
    <dsp:sp modelId="{8D4210C6-2145-4669-AE61-19651E3E9741}">
      <dsp:nvSpPr>
        <dsp:cNvPr id="0" name=""/>
        <dsp:cNvSpPr/>
      </dsp:nvSpPr>
      <dsp:spPr>
        <a:xfrm rot="5400000">
          <a:off x="2251644" y="2828356"/>
          <a:ext cx="1108702" cy="12622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78C96-4D54-45AD-BE38-AA0D4E735A63}">
      <dsp:nvSpPr>
        <dsp:cNvPr id="0" name=""/>
        <dsp:cNvSpPr/>
      </dsp:nvSpPr>
      <dsp:spPr>
        <a:xfrm>
          <a:off x="1693966" y="1599171"/>
          <a:ext cx="4096268" cy="13064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chemeClr val="tx1"/>
              </a:solidFill>
            </a:rPr>
            <a:t>The Middle: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rgbClr val="C00000"/>
              </a:solidFill>
            </a:rPr>
            <a:t>Love completes us</a:t>
          </a:r>
        </a:p>
      </dsp:txBody>
      <dsp:txXfrm>
        <a:off x="1757752" y="1662957"/>
        <a:ext cx="3968696" cy="1178849"/>
      </dsp:txXfrm>
    </dsp:sp>
    <dsp:sp modelId="{C02399F0-CB59-4BD7-A25B-BC924335862E}">
      <dsp:nvSpPr>
        <dsp:cNvPr id="0" name=""/>
        <dsp:cNvSpPr/>
      </dsp:nvSpPr>
      <dsp:spPr>
        <a:xfrm>
          <a:off x="5772683" y="1715368"/>
          <a:ext cx="4647030" cy="105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b="1" i="0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Inward: Receive</a:t>
          </a:r>
          <a:br>
            <a:rPr lang="en-CA" sz="3600" i="0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</a:br>
          <a:r>
            <a:rPr lang="en-CA" sz="3600" i="1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Who am I becoming?</a:t>
          </a:r>
        </a:p>
      </dsp:txBody>
      <dsp:txXfrm>
        <a:off x="5772683" y="1715368"/>
        <a:ext cx="4647030" cy="1055907"/>
      </dsp:txXfrm>
    </dsp:sp>
    <dsp:sp modelId="{2A1ED5DC-1ED8-43D9-8E34-76EE7EBB6459}">
      <dsp:nvSpPr>
        <dsp:cNvPr id="0" name=""/>
        <dsp:cNvSpPr/>
      </dsp:nvSpPr>
      <dsp:spPr>
        <a:xfrm>
          <a:off x="3453128" y="3077700"/>
          <a:ext cx="3607811" cy="13064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chemeClr val="tx1"/>
              </a:solidFill>
            </a:rPr>
            <a:t>The End: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1" kern="1200" dirty="0">
              <a:solidFill>
                <a:srgbClr val="C00000"/>
              </a:solidFill>
            </a:rPr>
            <a:t>We Love others</a:t>
          </a:r>
        </a:p>
      </dsp:txBody>
      <dsp:txXfrm>
        <a:off x="3516914" y="3141486"/>
        <a:ext cx="3480239" cy="1178849"/>
      </dsp:txXfrm>
    </dsp:sp>
    <dsp:sp modelId="{DD8D2873-71E6-483E-9ACD-1E550F5FBA1D}">
      <dsp:nvSpPr>
        <dsp:cNvPr id="0" name=""/>
        <dsp:cNvSpPr/>
      </dsp:nvSpPr>
      <dsp:spPr>
        <a:xfrm>
          <a:off x="6994939" y="3168444"/>
          <a:ext cx="4013172" cy="105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b="1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Outward: Follow</a:t>
          </a:r>
          <a:br>
            <a:rPr lang="en-CA" sz="3600" b="1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</a:br>
          <a:r>
            <a:rPr lang="en-CA" sz="3600" b="0" i="1" kern="1200" dirty="0">
              <a:effectLst>
                <a:glow rad="152400">
                  <a:schemeClr val="accent5">
                    <a:lumMod val="40000"/>
                    <a:lumOff val="60000"/>
                    <a:alpha val="80000"/>
                  </a:schemeClr>
                </a:glow>
              </a:effectLst>
            </a:rPr>
            <a:t>Who shall I love?</a:t>
          </a:r>
          <a:endParaRPr lang="en-CA" sz="3600" b="1" kern="1200" dirty="0">
            <a:effectLst>
              <a:glow rad="152400">
                <a:schemeClr val="accent5">
                  <a:lumMod val="40000"/>
                  <a:lumOff val="60000"/>
                  <a:alpha val="80000"/>
                </a:schemeClr>
              </a:glow>
            </a:effectLst>
          </a:endParaRPr>
        </a:p>
      </dsp:txBody>
      <dsp:txXfrm>
        <a:off x="6994939" y="3168444"/>
        <a:ext cx="4013172" cy="105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2021-02-26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34MrMdWo8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Feb 28, 2021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bbath Devotional :: Light on the Path - Voices of MWEG">
            <a:extLst>
              <a:ext uri="{FF2B5EF4-FFF2-40B4-BE49-F238E27FC236}">
                <a16:creationId xmlns:a16="http://schemas.microsoft.com/office/drawing/2014/main" id="{6E4F82AE-B781-DB41-BFFD-B4F50CFE0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3079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F1450-AC01-754A-985A-AFCEF9C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0"/>
            <a:ext cx="5595803" cy="131166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1 John 4:7-12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13FA-9F58-AF40-B531-67E5E753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1072056"/>
            <a:ext cx="5963595" cy="5785934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Dear friends, let us love one another, for </a:t>
            </a:r>
            <a:r>
              <a:rPr lang="en-C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comes from God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Everyone who loves has been born of God and knows God. </a:t>
            </a:r>
            <a:b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Whoever does not love does not know God, because </a:t>
            </a:r>
            <a:r>
              <a:rPr lang="en-C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 is love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b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how God showed his love among us: He sent his one and only Son into the world that we might live through him. </a:t>
            </a:r>
            <a:b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love: not that we loved God, but that he loved us and sent his Son as an atoning sacrifice for our sins. </a:t>
            </a:r>
            <a:b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Dear friends, since God so loved us, we also ought to love one another. </a:t>
            </a: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one has ever seen God; but if we love one another, God lives in us and his love is made complete in us.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5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abbath Devotional :: Light on the Path - Voices of MWEG">
            <a:extLst>
              <a:ext uri="{FF2B5EF4-FFF2-40B4-BE49-F238E27FC236}">
                <a16:creationId xmlns:a16="http://schemas.microsoft.com/office/drawing/2014/main" id="{E38C3BBE-60AF-41C7-AC3D-D8E32CC89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30792"/>
          <a:stretch/>
        </p:blipFill>
        <p:spPr bwMode="auto">
          <a:xfrm>
            <a:off x="5809785" y="10"/>
            <a:ext cx="638191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F1450-AC01-754A-985A-AFCEF9C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79" y="21836"/>
            <a:ext cx="4803636" cy="104868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1 John 4:13-18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13FA-9F58-AF40-B531-67E5E753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9435"/>
            <a:ext cx="6233532" cy="608856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</a:t>
            </a:r>
            <a:r>
              <a:rPr lang="en-C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we know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we live in him and he in us: He has given us of his Spirit. </a:t>
            </a: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we have seen and testify that the Father has sent his Son to be the Savior of the world. </a:t>
            </a:r>
            <a:b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anyone acknowledges that Jesus is the Son of God, God lives in them and they in God.</a:t>
            </a:r>
            <a:b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so we </a:t>
            </a:r>
            <a:r>
              <a:rPr lang="en-C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know and rely 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the love God </a:t>
            </a:r>
            <a:b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for us.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 is love. Whoever lives in love lives in God, and God in them. </a:t>
            </a: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how </a:t>
            </a:r>
            <a:r>
              <a:rPr lang="en-C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is made complete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among us so that we will have confidence on the day of judgment: In this world we are like Jesus. </a:t>
            </a: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is no fear in love. But perfect love drives out fear, because fear has to do with punishment. The one who fears is not </a:t>
            </a:r>
            <a:r>
              <a:rPr lang="en-C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made perfect in love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3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abbath Devotional :: Light on the Path - Voices of MWEG">
            <a:extLst>
              <a:ext uri="{FF2B5EF4-FFF2-40B4-BE49-F238E27FC236}">
                <a16:creationId xmlns:a16="http://schemas.microsoft.com/office/drawing/2014/main" id="{04617BC9-21BC-478F-BEB9-B9913C617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3079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F1450-AC01-754A-985A-AFCEF9C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4" y="0"/>
            <a:ext cx="4803636" cy="131166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1 John 4:19-21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13FA-9F58-AF40-B531-67E5E753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5" y="1311664"/>
            <a:ext cx="5586046" cy="55463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19 </a:t>
            </a:r>
            <a:r>
              <a:rPr lang="en-C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love 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because he first loved us. 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Whoever claims to love God yet hates a brother or sister is a liar. For whoever does not love their brother and sister, whom they have seen, cannot love God, whom they have not seen. 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21 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he has given us this command: Anyone who loves God must also </a:t>
            </a:r>
            <a:r>
              <a:rPr lang="en-C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their brother and sister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3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F91F6E5-654B-44A7-8826-E8F8E6A0C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2"/>
          <a:stretch/>
        </p:blipFill>
        <p:spPr bwMode="auto">
          <a:xfrm>
            <a:off x="104078" y="0"/>
            <a:ext cx="12087922" cy="68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4C5E55-F7CB-4D82-86AE-8366D041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 dirty="0">
                <a:effectLst>
                  <a:glow rad="152400">
                    <a:schemeClr val="accent5">
                      <a:lumMod val="40000"/>
                      <a:lumOff val="60000"/>
                      <a:alpha val="80000"/>
                    </a:schemeClr>
                  </a:glow>
                </a:effectLst>
              </a:rPr>
              <a:t>Living in Love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28B745C-3801-42B6-AD72-8B77AC494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531754"/>
              </p:ext>
            </p:extLst>
          </p:nvPr>
        </p:nvGraphicFramePr>
        <p:xfrm>
          <a:off x="345689" y="1784195"/>
          <a:ext cx="11008112" cy="448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17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F91F6E5-654B-44A7-8826-E8F8E6A0C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2"/>
          <a:stretch/>
        </p:blipFill>
        <p:spPr bwMode="auto">
          <a:xfrm>
            <a:off x="104078" y="0"/>
            <a:ext cx="12087922" cy="68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4C5E55-F7CB-4D82-86AE-8366D041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 dirty="0">
                <a:effectLst>
                  <a:glow rad="152400">
                    <a:schemeClr val="accent5">
                      <a:lumMod val="40000"/>
                      <a:lumOff val="60000"/>
                      <a:alpha val="80000"/>
                    </a:schemeClr>
                  </a:glow>
                </a:effectLst>
              </a:rPr>
              <a:t>Living in Love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28B745C-3801-42B6-AD72-8B77AC494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011817"/>
              </p:ext>
            </p:extLst>
          </p:nvPr>
        </p:nvGraphicFramePr>
        <p:xfrm>
          <a:off x="345689" y="1784195"/>
          <a:ext cx="11008112" cy="448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99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FFA1-2B26-DA44-BBF8-93F0EBC3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7414-6BBC-FA49-84EE-0ADC24F1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https://www.youtube.com/watch?v=hXeW36NwBok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778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FFA1-2B26-DA44-BBF8-93F0EBC3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One Thing Remains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7414-6BBC-FA49-84EE-0ADC24F1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https://www.youtube.com/watch?v=234MrMdWo8E</a:t>
            </a:r>
            <a:endParaRPr lang="en-US" sz="36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255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D'S.LOVE.is.WIDE.LONG.HIGH.DEEP. – AAAComputer4Christ">
            <a:extLst>
              <a:ext uri="{FF2B5EF4-FFF2-40B4-BE49-F238E27FC236}">
                <a16:creationId xmlns:a16="http://schemas.microsoft.com/office/drawing/2014/main" id="{A357FA75-1987-44F8-B77F-6F7E0623E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 b="8666"/>
          <a:stretch/>
        </p:blipFill>
        <p:spPr bwMode="auto">
          <a:xfrm>
            <a:off x="1821180" y="0"/>
            <a:ext cx="854964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1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Ephesians 3:20-21 Illustrated: &quot; Amen.&quot; — Heartlight® Gallery">
            <a:extLst>
              <a:ext uri="{FF2B5EF4-FFF2-40B4-BE49-F238E27FC236}">
                <a16:creationId xmlns:a16="http://schemas.microsoft.com/office/drawing/2014/main" id="{471E310D-63AD-4CA9-BA71-A746E4EDD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1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abbath Devotional :: Light on the Path - Voices of MWEG">
            <a:extLst>
              <a:ext uri="{FF2B5EF4-FFF2-40B4-BE49-F238E27FC236}">
                <a16:creationId xmlns:a16="http://schemas.microsoft.com/office/drawing/2014/main" id="{BE8C022B-B69C-423E-B04F-1EBCEFA91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6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B5AA1-5619-4174-91D5-56A0485B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843534"/>
            <a:ext cx="5724906" cy="16182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5400" b="1" dirty="0">
                <a:ea typeface="+mj-ea"/>
                <a:cs typeface="+mj-cs"/>
              </a:rPr>
              <a:t>The Letters of John: </a:t>
            </a:r>
            <a:br>
              <a:rPr lang="en-US" sz="5400" b="1" dirty="0">
                <a:ea typeface="+mj-ea"/>
                <a:cs typeface="+mj-cs"/>
              </a:rPr>
            </a:br>
            <a:r>
              <a:rPr lang="en-US" sz="5400" b="1" i="1" dirty="0">
                <a:solidFill>
                  <a:srgbClr val="FFFF66"/>
                </a:solidFill>
                <a:ea typeface="+mj-ea"/>
                <a:cs typeface="+mj-cs"/>
              </a:rPr>
              <a:t>Walking in the Light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DF86-79EC-4989-9EE9-4F5A7E92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257196" cy="4121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</a:pPr>
            <a:endParaRPr lang="en-US" sz="4000" b="1" dirty="0">
              <a:ea typeface="+mn-ea"/>
              <a:cs typeface="+mn-cs"/>
            </a:endParaRPr>
          </a:p>
          <a:p>
            <a:pPr marL="0" indent="0" eaLnBrk="1" hangingPunct="1">
              <a:buNone/>
            </a:pPr>
            <a:r>
              <a:rPr lang="en-US" sz="4800" b="1" dirty="0">
                <a:ea typeface="+mn-ea"/>
                <a:cs typeface="+mn-cs"/>
              </a:rPr>
              <a:t>1 John 4:7-21</a:t>
            </a:r>
          </a:p>
          <a:p>
            <a:pPr eaLnBrk="1" hangingPunct="1"/>
            <a:r>
              <a:rPr lang="en-US" sz="4400" b="1" i="1" dirty="0">
                <a:solidFill>
                  <a:srgbClr val="FFFF66"/>
                </a:solidFill>
                <a:ea typeface="+mn-ea"/>
                <a:cs typeface="+mn-cs"/>
              </a:rPr>
              <a:t>The </a:t>
            </a:r>
            <a:r>
              <a:rPr lang="en-US" sz="4400" b="1" i="1">
                <a:solidFill>
                  <a:srgbClr val="FFFF66"/>
                </a:solidFill>
                <a:ea typeface="+mn-ea"/>
                <a:cs typeface="+mn-cs"/>
              </a:rPr>
              <a:t>Beginning </a:t>
            </a:r>
            <a:br>
              <a:rPr lang="en-US" sz="4400" b="1" i="1">
                <a:solidFill>
                  <a:srgbClr val="FFFF66"/>
                </a:solidFill>
                <a:ea typeface="+mn-ea"/>
                <a:cs typeface="+mn-cs"/>
              </a:rPr>
            </a:br>
            <a:r>
              <a:rPr lang="en-US" sz="4400" b="1" i="1">
                <a:solidFill>
                  <a:srgbClr val="FFFF66"/>
                </a:solidFill>
                <a:ea typeface="+mn-ea"/>
                <a:cs typeface="+mn-cs"/>
              </a:rPr>
              <a:t>and </a:t>
            </a:r>
            <a:r>
              <a:rPr lang="en-US" sz="4400" b="1" i="1" dirty="0">
                <a:solidFill>
                  <a:srgbClr val="FFFF66"/>
                </a:solidFill>
                <a:ea typeface="+mn-ea"/>
                <a:cs typeface="+mn-cs"/>
              </a:rPr>
              <a:t>End </a:t>
            </a:r>
            <a:r>
              <a:rPr lang="en-US" sz="4400" b="1" i="1">
                <a:solidFill>
                  <a:srgbClr val="FFFF66"/>
                </a:solidFill>
                <a:ea typeface="+mn-ea"/>
                <a:cs typeface="+mn-cs"/>
              </a:rPr>
              <a:t>of Love</a:t>
            </a:r>
            <a:endParaRPr lang="en-US" sz="4400" b="1" i="1" dirty="0">
              <a:solidFill>
                <a:srgbClr val="FFFF66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8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bbath Devotional :: Light on the Path - Voices of MWEG">
            <a:extLst>
              <a:ext uri="{FF2B5EF4-FFF2-40B4-BE49-F238E27FC236}">
                <a16:creationId xmlns:a16="http://schemas.microsoft.com/office/drawing/2014/main" id="{BE8C022B-B69C-423E-B04F-1EBCEFA91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r="3078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B5AA1-5619-4174-91D5-56A0485B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46" y="0"/>
            <a:ext cx="5161087" cy="1645414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sz="4800" b="1" i="1">
                <a:solidFill>
                  <a:srgbClr val="000000"/>
                </a:solidFill>
                <a:ea typeface="+mj-ea"/>
                <a:cs typeface="+mj-cs"/>
              </a:rPr>
              <a:t>Walking in the Light</a:t>
            </a:r>
            <a:br>
              <a:rPr lang="en-US" sz="4800" b="1" i="1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4800" b="1" i="1">
                <a:solidFill>
                  <a:srgbClr val="000000"/>
                </a:solidFill>
                <a:ea typeface="+mj-ea"/>
                <a:cs typeface="+mj-cs"/>
              </a:rPr>
              <a:t>…together in 2021 </a:t>
            </a:r>
            <a:endParaRPr lang="en-US" sz="4800" b="1" i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DF86-79EC-4989-9EE9-4F5A7E92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4" y="1645414"/>
            <a:ext cx="6810705" cy="521257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+mn-cs"/>
              </a:rPr>
              <a:t>Serving, Giving</a:t>
            </a: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Thank you!</a:t>
            </a:r>
          </a:p>
          <a:p>
            <a:pPr marL="0" indent="0" eaLnBrk="1" hangingPunct="1">
              <a:buNone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+mn-cs"/>
              </a:rPr>
              <a:t>Parkdale AGM</a:t>
            </a:r>
          </a:p>
          <a:p>
            <a:pPr eaLnBrk="1" hangingPunct="1"/>
            <a:r>
              <a:rPr lang="en-US" sz="3200" i="1" dirty="0">
                <a:solidFill>
                  <a:srgbClr val="0000FF"/>
                </a:solidFill>
                <a:ea typeface="+mn-ea"/>
                <a:cs typeface="+mn-cs"/>
              </a:rPr>
              <a:t>Sunday, Feb 28 @ 11:30am</a:t>
            </a:r>
          </a:p>
          <a:p>
            <a:pPr marL="0" indent="0" eaLnBrk="1" hangingPunct="1">
              <a:buNone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+mn-cs"/>
              </a:rPr>
              <a:t>Online group studies:</a:t>
            </a: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Ladies: Thursdays @ 3:00pm</a:t>
            </a: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Men’s: Thursdays @ 6:30pm </a:t>
            </a:r>
          </a:p>
          <a:p>
            <a:pPr eaLnBrk="1" hangingPunct="1"/>
            <a:r>
              <a:rPr lang="en-US" sz="3200" i="1" dirty="0">
                <a:solidFill>
                  <a:srgbClr val="FF0000"/>
                </a:solidFill>
                <a:ea typeface="+mn-ea"/>
                <a:cs typeface="+mn-cs"/>
              </a:rPr>
              <a:t>1 John</a:t>
            </a:r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: Wednesdays @ 8:00pm </a:t>
            </a:r>
          </a:p>
          <a:p>
            <a:pPr marL="0" indent="0" eaLnBrk="1" hangingPunct="1">
              <a:buNone/>
            </a:pPr>
            <a:r>
              <a:rPr lang="en-US" sz="3600" b="1" dirty="0">
                <a:solidFill>
                  <a:srgbClr val="000000"/>
                </a:solidFill>
                <a:ea typeface="+mn-ea"/>
                <a:cs typeface="+mn-cs"/>
              </a:rPr>
              <a:t>Authentic Living</a:t>
            </a: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ea typeface="+mn-ea"/>
                <a:cs typeface="+mn-cs"/>
              </a:rPr>
              <a:t>Tuesdays @ 7:00pm (Feb 16 start)</a:t>
            </a:r>
          </a:p>
        </p:txBody>
      </p:sp>
    </p:spTree>
    <p:extLst>
      <p:ext uri="{BB962C8B-B14F-4D97-AF65-F5344CB8AC3E}">
        <p14:creationId xmlns:p14="http://schemas.microsoft.com/office/powerpoint/2010/main" val="157923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9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" descr="Image result for kids jesu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r="5588" b="1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reeform: Shape 134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7" name="Freeform: Shape 136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5246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FFFFFF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ea typeface="+mj-ea"/>
                <a:cs typeface="+mj-cs"/>
              </a:rPr>
              <a:t>Kids’ Minute:</a:t>
            </a:r>
            <a:br>
              <a:rPr lang="en-US" altLang="en-US" sz="3400" b="1" dirty="0">
                <a:solidFill>
                  <a:srgbClr val="FFFFFF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ea typeface="+mj-ea"/>
                <a:cs typeface="+mj-cs"/>
              </a:rPr>
            </a:br>
            <a:r>
              <a:rPr lang="en-US" altLang="en-US" sz="3400" b="1" i="1" dirty="0">
                <a:solidFill>
                  <a:srgbClr val="FFFF66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ea typeface="+mj-ea"/>
                <a:cs typeface="+mj-cs"/>
              </a:rPr>
              <a:t>Find the activity sheet on the website!</a:t>
            </a:r>
          </a:p>
        </p:txBody>
      </p:sp>
    </p:spTree>
    <p:extLst>
      <p:ext uri="{BB962C8B-B14F-4D97-AF65-F5344CB8AC3E}">
        <p14:creationId xmlns:p14="http://schemas.microsoft.com/office/powerpoint/2010/main" val="231007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660A-ED65-4359-BED6-9F42F6A9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17" y="3752849"/>
            <a:ext cx="3603307" cy="3105151"/>
          </a:xfrm>
        </p:spPr>
        <p:txBody>
          <a:bodyPr anchor="ctr">
            <a:normAutofit/>
          </a:bodyPr>
          <a:lstStyle/>
          <a:p>
            <a:r>
              <a:rPr lang="en-CA" sz="6000" b="1" dirty="0"/>
              <a:t>Discussion Questions</a:t>
            </a:r>
          </a:p>
        </p:txBody>
      </p:sp>
      <p:pic>
        <p:nvPicPr>
          <p:cNvPr id="1026" name="Picture 2" descr="The Basics of Christianity">
            <a:extLst>
              <a:ext uri="{FF2B5EF4-FFF2-40B4-BE49-F238E27FC236}">
                <a16:creationId xmlns:a16="http://schemas.microsoft.com/office/drawing/2014/main" id="{7829CBC8-2432-4803-BD99-427B0B7E5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 b="750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77BA-2424-4F7C-911C-CF031656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24" y="3596640"/>
            <a:ext cx="8188342" cy="326136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someone asked you what Christianity was all about, what would you say?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 the best </a:t>
            </a:r>
            <a:r>
              <a:rPr lang="en-CA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explanation</a:t>
            </a:r>
            <a:r>
              <a:rPr lang="en-CA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you’ve heard?</a:t>
            </a:r>
            <a:endParaRPr lang="en-CA" dirty="0">
              <a:solidFill>
                <a:srgbClr val="0000FF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would you summarize its basic </a:t>
            </a:r>
            <a:r>
              <a:rPr lang="en-CA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message</a:t>
            </a:r>
            <a:r>
              <a:rPr lang="en-CA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CA" dirty="0">
              <a:solidFill>
                <a:srgbClr val="0000FF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you </a:t>
            </a:r>
            <a:r>
              <a:rPr lang="en-CA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en-CA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Christian, and live as one?</a:t>
            </a:r>
            <a:endParaRPr lang="en-CA" dirty="0">
              <a:solidFill>
                <a:srgbClr val="0000FF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Practically, how does it </a:t>
            </a:r>
            <a:r>
              <a:rPr lang="en-CA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en-CA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CA" dirty="0">
              <a:solidFill>
                <a:srgbClr val="0000FF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5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635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 Gothic</vt:lpstr>
      <vt:lpstr>Times New Roman</vt:lpstr>
      <vt:lpstr>Office Theme</vt:lpstr>
      <vt:lpstr>PowerPoint Presentation</vt:lpstr>
      <vt:lpstr>One Thing Remains</vt:lpstr>
      <vt:lpstr>PowerPoint Presentation</vt:lpstr>
      <vt:lpstr>PowerPoint Presentation</vt:lpstr>
      <vt:lpstr>The Letters of John:  Walking in the Light </vt:lpstr>
      <vt:lpstr>Walking in the Light …together in 2021 </vt:lpstr>
      <vt:lpstr>PowerPoint Presentation</vt:lpstr>
      <vt:lpstr>Kids’ Minute: Find the activity sheet on the website!</vt:lpstr>
      <vt:lpstr>Discussion Questions</vt:lpstr>
      <vt:lpstr>1 John 4:7-12</vt:lpstr>
      <vt:lpstr>1 John 4:13-18</vt:lpstr>
      <vt:lpstr>1 John 4:19-21</vt:lpstr>
      <vt:lpstr>Living in Love</vt:lpstr>
      <vt:lpstr>Living in Love</vt:lpstr>
      <vt:lpstr>Enough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Tim</cp:lastModifiedBy>
  <cp:revision>7</cp:revision>
  <dcterms:created xsi:type="dcterms:W3CDTF">2021-01-22T20:41:10Z</dcterms:created>
  <dcterms:modified xsi:type="dcterms:W3CDTF">2021-02-26T23:23:02Z</dcterms:modified>
</cp:coreProperties>
</file>