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830" r:id="rId1"/>
  </p:sldMasterIdLst>
  <p:sldIdLst>
    <p:sldId id="1105" r:id="rId2"/>
    <p:sldId id="2782" r:id="rId3"/>
    <p:sldId id="2276" r:id="rId4"/>
    <p:sldId id="1767" r:id="rId5"/>
    <p:sldId id="2788" r:id="rId6"/>
    <p:sldId id="2818" r:id="rId7"/>
    <p:sldId id="2819" r:id="rId8"/>
    <p:sldId id="2795" r:id="rId9"/>
    <p:sldId id="2796" r:id="rId10"/>
    <p:sldId id="2797" r:id="rId11"/>
    <p:sldId id="2813" r:id="rId12"/>
    <p:sldId id="2809" r:id="rId13"/>
    <p:sldId id="2820" r:id="rId14"/>
    <p:sldId id="2821" r:id="rId15"/>
    <p:sldId id="2815" r:id="rId16"/>
    <p:sldId id="2816" r:id="rId17"/>
    <p:sldId id="2817" r:id="rId18"/>
    <p:sldId id="2786"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9FF33"/>
    <a:srgbClr val="800000"/>
    <a:srgbClr val="FFFF00"/>
    <a:srgbClr val="130184"/>
    <a:srgbClr val="3333CC"/>
    <a:srgbClr val="FFFFCC"/>
    <a:srgbClr val="0000FF"/>
    <a:srgbClr val="00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A4270-9017-472B-8035-FF12E867C4D1}" v="306" dt="2021-07-08T23:06:48.984"/>
    <p1510:client id="{9302FE0B-5A86-4D03-B5F4-DDADDEAC1FEA}" v="448" dt="2021-07-09T20:58:52.9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3" autoAdjust="0"/>
    <p:restoredTop sz="95775"/>
  </p:normalViewPr>
  <p:slideViewPr>
    <p:cSldViewPr snapToGrid="0">
      <p:cViewPr varScale="1">
        <p:scale>
          <a:sx n="78" d="100"/>
          <a:sy n="78" d="100"/>
        </p:scale>
        <p:origin x="34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Stewart" userId="79cebc338cf3e420" providerId="LiveId" clId="{526A4270-9017-472B-8035-FF12E867C4D1}"/>
    <pc:docChg chg="custSel addSld delSld modSld">
      <pc:chgData name="Tim Stewart" userId="79cebc338cf3e420" providerId="LiveId" clId="{526A4270-9017-472B-8035-FF12E867C4D1}" dt="2021-07-08T23:06:48.971" v="398" actId="115"/>
      <pc:docMkLst>
        <pc:docMk/>
      </pc:docMkLst>
      <pc:sldChg chg="modSp mod">
        <pc:chgData name="Tim Stewart" userId="79cebc338cf3e420" providerId="LiveId" clId="{526A4270-9017-472B-8035-FF12E867C4D1}" dt="2021-07-08T21:59:53.563" v="14" actId="403"/>
        <pc:sldMkLst>
          <pc:docMk/>
          <pc:sldMk cId="4082691791" sldId="2795"/>
        </pc:sldMkLst>
        <pc:spChg chg="mod">
          <ac:chgData name="Tim Stewart" userId="79cebc338cf3e420" providerId="LiveId" clId="{526A4270-9017-472B-8035-FF12E867C4D1}" dt="2021-07-08T21:59:45.306" v="11" actId="20577"/>
          <ac:spMkLst>
            <pc:docMk/>
            <pc:sldMk cId="4082691791" sldId="2795"/>
            <ac:spMk id="2" creationId="{50E9148B-7FF4-4DAA-932B-997076A4BB2F}"/>
          </ac:spMkLst>
        </pc:spChg>
        <pc:spChg chg="mod">
          <ac:chgData name="Tim Stewart" userId="79cebc338cf3e420" providerId="LiveId" clId="{526A4270-9017-472B-8035-FF12E867C4D1}" dt="2021-07-08T21:59:53.563" v="14" actId="403"/>
          <ac:spMkLst>
            <pc:docMk/>
            <pc:sldMk cId="4082691791" sldId="2795"/>
            <ac:spMk id="3" creationId="{EECDD45A-A836-4C03-8441-EEB76F33D0DC}"/>
          </ac:spMkLst>
        </pc:spChg>
      </pc:sldChg>
      <pc:sldChg chg="modSp mod">
        <pc:chgData name="Tim Stewart" userId="79cebc338cf3e420" providerId="LiveId" clId="{526A4270-9017-472B-8035-FF12E867C4D1}" dt="2021-07-08T22:00:26.642" v="30" actId="207"/>
        <pc:sldMkLst>
          <pc:docMk/>
          <pc:sldMk cId="4056064263" sldId="2796"/>
        </pc:sldMkLst>
        <pc:spChg chg="mod">
          <ac:chgData name="Tim Stewart" userId="79cebc338cf3e420" providerId="LiveId" clId="{526A4270-9017-472B-8035-FF12E867C4D1}" dt="2021-07-08T22:00:22.084" v="27" actId="20577"/>
          <ac:spMkLst>
            <pc:docMk/>
            <pc:sldMk cId="4056064263" sldId="2796"/>
            <ac:spMk id="2" creationId="{50E9148B-7FF4-4DAA-932B-997076A4BB2F}"/>
          </ac:spMkLst>
        </pc:spChg>
        <pc:spChg chg="mod">
          <ac:chgData name="Tim Stewart" userId="79cebc338cf3e420" providerId="LiveId" clId="{526A4270-9017-472B-8035-FF12E867C4D1}" dt="2021-07-08T22:00:26.642" v="30" actId="207"/>
          <ac:spMkLst>
            <pc:docMk/>
            <pc:sldMk cId="4056064263" sldId="2796"/>
            <ac:spMk id="3" creationId="{EECDD45A-A836-4C03-8441-EEB76F33D0DC}"/>
          </ac:spMkLst>
        </pc:spChg>
      </pc:sldChg>
      <pc:sldChg chg="modSp mod">
        <pc:chgData name="Tim Stewart" userId="79cebc338cf3e420" providerId="LiveId" clId="{526A4270-9017-472B-8035-FF12E867C4D1}" dt="2021-07-08T22:00:57.337" v="55" actId="403"/>
        <pc:sldMkLst>
          <pc:docMk/>
          <pc:sldMk cId="3987496619" sldId="2797"/>
        </pc:sldMkLst>
        <pc:spChg chg="mod">
          <ac:chgData name="Tim Stewart" userId="79cebc338cf3e420" providerId="LiveId" clId="{526A4270-9017-472B-8035-FF12E867C4D1}" dt="2021-07-08T22:00:37.539" v="48" actId="20577"/>
          <ac:spMkLst>
            <pc:docMk/>
            <pc:sldMk cId="3987496619" sldId="2797"/>
            <ac:spMk id="2" creationId="{50E9148B-7FF4-4DAA-932B-997076A4BB2F}"/>
          </ac:spMkLst>
        </pc:spChg>
        <pc:spChg chg="mod">
          <ac:chgData name="Tim Stewart" userId="79cebc338cf3e420" providerId="LiveId" clId="{526A4270-9017-472B-8035-FF12E867C4D1}" dt="2021-07-08T22:00:57.337" v="55" actId="403"/>
          <ac:spMkLst>
            <pc:docMk/>
            <pc:sldMk cId="3987496619" sldId="2797"/>
            <ac:spMk id="3" creationId="{EECDD45A-A836-4C03-8441-EEB76F33D0DC}"/>
          </ac:spMkLst>
        </pc:spChg>
      </pc:sldChg>
      <pc:sldChg chg="del">
        <pc:chgData name="Tim Stewart" userId="79cebc338cf3e420" providerId="LiveId" clId="{526A4270-9017-472B-8035-FF12E867C4D1}" dt="2021-07-08T22:01:15.001" v="56" actId="47"/>
        <pc:sldMkLst>
          <pc:docMk/>
          <pc:sldMk cId="2834685681" sldId="2798"/>
        </pc:sldMkLst>
      </pc:sldChg>
      <pc:sldChg chg="addSp delSp modSp mod modAnim">
        <pc:chgData name="Tim Stewart" userId="79cebc338cf3e420" providerId="LiveId" clId="{526A4270-9017-472B-8035-FF12E867C4D1}" dt="2021-07-08T23:06:48.971" v="398" actId="115"/>
        <pc:sldMkLst>
          <pc:docMk/>
          <pc:sldMk cId="4269070763" sldId="2809"/>
        </pc:sldMkLst>
        <pc:spChg chg="mod">
          <ac:chgData name="Tim Stewart" userId="79cebc338cf3e420" providerId="LiveId" clId="{526A4270-9017-472B-8035-FF12E867C4D1}" dt="2021-07-08T22:19:10.265" v="296" actId="1076"/>
          <ac:spMkLst>
            <pc:docMk/>
            <pc:sldMk cId="4269070763" sldId="2809"/>
            <ac:spMk id="2" creationId="{50E9148B-7FF4-4DAA-932B-997076A4BB2F}"/>
          </ac:spMkLst>
        </pc:spChg>
        <pc:spChg chg="mod">
          <ac:chgData name="Tim Stewart" userId="79cebc338cf3e420" providerId="LiveId" clId="{526A4270-9017-472B-8035-FF12E867C4D1}" dt="2021-07-08T23:06:48.971" v="398" actId="115"/>
          <ac:spMkLst>
            <pc:docMk/>
            <pc:sldMk cId="4269070763" sldId="2809"/>
            <ac:spMk id="3" creationId="{EECDD45A-A836-4C03-8441-EEB76F33D0DC}"/>
          </ac:spMkLst>
        </pc:spChg>
        <pc:spChg chg="del">
          <ac:chgData name="Tim Stewart" userId="79cebc338cf3e420" providerId="LiveId" clId="{526A4270-9017-472B-8035-FF12E867C4D1}" dt="2021-07-08T22:05:50.919" v="187" actId="26606"/>
          <ac:spMkLst>
            <pc:docMk/>
            <pc:sldMk cId="4269070763" sldId="2809"/>
            <ac:spMk id="9" creationId="{8FC9BE17-9A7B-462D-AE50-3D8777387304}"/>
          </ac:spMkLst>
        </pc:spChg>
        <pc:spChg chg="del">
          <ac:chgData name="Tim Stewart" userId="79cebc338cf3e420" providerId="LiveId" clId="{526A4270-9017-472B-8035-FF12E867C4D1}" dt="2021-07-08T22:05:50.919" v="187" actId="26606"/>
          <ac:spMkLst>
            <pc:docMk/>
            <pc:sldMk cId="4269070763" sldId="2809"/>
            <ac:spMk id="11" creationId="{3EBE8569-6AEC-4B8C-8D53-2DE337CDBA65}"/>
          </ac:spMkLst>
        </pc:spChg>
        <pc:spChg chg="del">
          <ac:chgData name="Tim Stewart" userId="79cebc338cf3e420" providerId="LiveId" clId="{526A4270-9017-472B-8035-FF12E867C4D1}" dt="2021-07-08T22:05:50.919" v="187" actId="26606"/>
          <ac:spMkLst>
            <pc:docMk/>
            <pc:sldMk cId="4269070763" sldId="2809"/>
            <ac:spMk id="13" creationId="{55D4142C-5077-457F-A6AD-3FECFDB39685}"/>
          </ac:spMkLst>
        </pc:spChg>
        <pc:spChg chg="del">
          <ac:chgData name="Tim Stewart" userId="79cebc338cf3e420" providerId="LiveId" clId="{526A4270-9017-472B-8035-FF12E867C4D1}" dt="2021-07-08T22:05:50.919" v="187" actId="26606"/>
          <ac:spMkLst>
            <pc:docMk/>
            <pc:sldMk cId="4269070763" sldId="2809"/>
            <ac:spMk id="15" creationId="{7A5F0580-5EE9-419F-96EE-B6529EF6E7D0}"/>
          </ac:spMkLst>
        </pc:spChg>
        <pc:spChg chg="add del">
          <ac:chgData name="Tim Stewart" userId="79cebc338cf3e420" providerId="LiveId" clId="{526A4270-9017-472B-8035-FF12E867C4D1}" dt="2021-07-08T22:07:51.344" v="199" actId="26606"/>
          <ac:spMkLst>
            <pc:docMk/>
            <pc:sldMk cId="4269070763" sldId="2809"/>
            <ac:spMk id="20" creationId="{F13C74B1-5B17-4795-BED0-7140497B445A}"/>
          </ac:spMkLst>
        </pc:spChg>
        <pc:spChg chg="add del">
          <ac:chgData name="Tim Stewart" userId="79cebc338cf3e420" providerId="LiveId" clId="{526A4270-9017-472B-8035-FF12E867C4D1}" dt="2021-07-08T22:07:51.344" v="199" actId="26606"/>
          <ac:spMkLst>
            <pc:docMk/>
            <pc:sldMk cId="4269070763" sldId="2809"/>
            <ac:spMk id="22" creationId="{D4974D33-8DC5-464E-8C6D-BE58F0669C17}"/>
          </ac:spMkLst>
        </pc:spChg>
        <pc:spChg chg="add">
          <ac:chgData name="Tim Stewart" userId="79cebc338cf3e420" providerId="LiveId" clId="{526A4270-9017-472B-8035-FF12E867C4D1}" dt="2021-07-08T22:07:51.344" v="199" actId="26606"/>
          <ac:spMkLst>
            <pc:docMk/>
            <pc:sldMk cId="4269070763" sldId="2809"/>
            <ac:spMk id="27" creationId="{04812C46-200A-4DEB-A05E-3ED6C68C2387}"/>
          </ac:spMkLst>
        </pc:spChg>
        <pc:spChg chg="add">
          <ac:chgData name="Tim Stewart" userId="79cebc338cf3e420" providerId="LiveId" clId="{526A4270-9017-472B-8035-FF12E867C4D1}" dt="2021-07-08T22:07:51.344" v="199" actId="26606"/>
          <ac:spMkLst>
            <pc:docMk/>
            <pc:sldMk cId="4269070763" sldId="2809"/>
            <ac:spMk id="29" creationId="{D1EA859B-E555-4109-94F3-6700E046E008}"/>
          </ac:spMkLst>
        </pc:spChg>
        <pc:picChg chg="mod ord">
          <ac:chgData name="Tim Stewart" userId="79cebc338cf3e420" providerId="LiveId" clId="{526A4270-9017-472B-8035-FF12E867C4D1}" dt="2021-07-08T22:07:51.344" v="199" actId="26606"/>
          <ac:picMkLst>
            <pc:docMk/>
            <pc:sldMk cId="4269070763" sldId="2809"/>
            <ac:picMk id="4" creationId="{33673DDB-C985-46B8-B9D5-82BB565C49DC}"/>
          </ac:picMkLst>
        </pc:picChg>
      </pc:sldChg>
      <pc:sldChg chg="new">
        <pc:chgData name="Tim Stewart" userId="79cebc338cf3e420" providerId="LiveId" clId="{526A4270-9017-472B-8035-FF12E867C4D1}" dt="2021-07-08T22:01:20.304" v="57" actId="680"/>
        <pc:sldMkLst>
          <pc:docMk/>
          <pc:sldMk cId="20829660" sldId="2812"/>
        </pc:sldMkLst>
      </pc:sldChg>
      <pc:sldChg chg="addSp delSp modSp add mod setBg modAnim delDesignElem">
        <pc:chgData name="Tim Stewart" userId="79cebc338cf3e420" providerId="LiveId" clId="{526A4270-9017-472B-8035-FF12E867C4D1}" dt="2021-07-08T23:06:35.070" v="396" actId="115"/>
        <pc:sldMkLst>
          <pc:docMk/>
          <pc:sldMk cId="1720462003" sldId="2813"/>
        </pc:sldMkLst>
        <pc:spChg chg="mod">
          <ac:chgData name="Tim Stewart" userId="79cebc338cf3e420" providerId="LiveId" clId="{526A4270-9017-472B-8035-FF12E867C4D1}" dt="2021-07-08T23:06:05.332" v="393" actId="14100"/>
          <ac:spMkLst>
            <pc:docMk/>
            <pc:sldMk cId="1720462003" sldId="2813"/>
            <ac:spMk id="2" creationId="{50E9148B-7FF4-4DAA-932B-997076A4BB2F}"/>
          </ac:spMkLst>
        </pc:spChg>
        <pc:spChg chg="mod">
          <ac:chgData name="Tim Stewart" userId="79cebc338cf3e420" providerId="LiveId" clId="{526A4270-9017-472B-8035-FF12E867C4D1}" dt="2021-07-08T23:06:35.070" v="396" actId="115"/>
          <ac:spMkLst>
            <pc:docMk/>
            <pc:sldMk cId="1720462003" sldId="2813"/>
            <ac:spMk id="3" creationId="{EECDD45A-A836-4C03-8441-EEB76F33D0DC}"/>
          </ac:spMkLst>
        </pc:spChg>
        <pc:spChg chg="add">
          <ac:chgData name="Tim Stewart" userId="79cebc338cf3e420" providerId="LiveId" clId="{526A4270-9017-472B-8035-FF12E867C4D1}" dt="2021-07-08T23:02:15.302" v="301" actId="26606"/>
          <ac:spMkLst>
            <pc:docMk/>
            <pc:sldMk cId="1720462003" sldId="2813"/>
            <ac:spMk id="9" creationId="{04812C46-200A-4DEB-A05E-3ED6C68C2387}"/>
          </ac:spMkLst>
        </pc:spChg>
        <pc:spChg chg="add">
          <ac:chgData name="Tim Stewart" userId="79cebc338cf3e420" providerId="LiveId" clId="{526A4270-9017-472B-8035-FF12E867C4D1}" dt="2021-07-08T23:02:15.302" v="301" actId="26606"/>
          <ac:spMkLst>
            <pc:docMk/>
            <pc:sldMk cId="1720462003" sldId="2813"/>
            <ac:spMk id="11" creationId="{D1EA859B-E555-4109-94F3-6700E046E008}"/>
          </ac:spMkLst>
        </pc:spChg>
        <pc:spChg chg="del">
          <ac:chgData name="Tim Stewart" userId="79cebc338cf3e420" providerId="LiveId" clId="{526A4270-9017-472B-8035-FF12E867C4D1}" dt="2021-07-08T23:02:09.927" v="300"/>
          <ac:spMkLst>
            <pc:docMk/>
            <pc:sldMk cId="1720462003" sldId="2813"/>
            <ac:spMk id="27" creationId="{04812C46-200A-4DEB-A05E-3ED6C68C2387}"/>
          </ac:spMkLst>
        </pc:spChg>
        <pc:spChg chg="del">
          <ac:chgData name="Tim Stewart" userId="79cebc338cf3e420" providerId="LiveId" clId="{526A4270-9017-472B-8035-FF12E867C4D1}" dt="2021-07-08T23:02:09.927" v="300"/>
          <ac:spMkLst>
            <pc:docMk/>
            <pc:sldMk cId="1720462003" sldId="2813"/>
            <ac:spMk id="29" creationId="{D1EA859B-E555-4109-94F3-6700E046E008}"/>
          </ac:spMkLst>
        </pc:spChg>
      </pc:sldChg>
    </pc:docChg>
  </pc:docChgLst>
  <pc:docChgLst>
    <pc:chgData name="Tim Tim" userId="79cebc338cf3e420" providerId="LiveId" clId="{9302FE0B-5A86-4D03-B5F4-DDADDEAC1FEA}"/>
    <pc:docChg chg="undo custSel addSld delSld modSld">
      <pc:chgData name="Tim Tim" userId="79cebc338cf3e420" providerId="LiveId" clId="{9302FE0B-5A86-4D03-B5F4-DDADDEAC1FEA}" dt="2021-07-09T21:06:25.198" v="743" actId="20577"/>
      <pc:docMkLst>
        <pc:docMk/>
      </pc:docMkLst>
      <pc:sldChg chg="modSp mod">
        <pc:chgData name="Tim Tim" userId="79cebc338cf3e420" providerId="LiveId" clId="{9302FE0B-5A86-4D03-B5F4-DDADDEAC1FEA}" dt="2021-07-06T00:49:40.128" v="2" actId="20577"/>
        <pc:sldMkLst>
          <pc:docMk/>
          <pc:sldMk cId="0" sldId="1105"/>
        </pc:sldMkLst>
        <pc:spChg chg="mod">
          <ac:chgData name="Tim Tim" userId="79cebc338cf3e420" providerId="LiveId" clId="{9302FE0B-5A86-4D03-B5F4-DDADDEAC1FEA}" dt="2021-07-06T00:49:40.128" v="2" actId="20577"/>
          <ac:spMkLst>
            <pc:docMk/>
            <pc:sldMk cId="0" sldId="1105"/>
            <ac:spMk id="3" creationId="{00000000-0000-0000-0000-000000000000}"/>
          </ac:spMkLst>
        </pc:spChg>
      </pc:sldChg>
      <pc:sldChg chg="modSp mod">
        <pc:chgData name="Tim Tim" userId="79cebc338cf3e420" providerId="LiveId" clId="{9302FE0B-5A86-4D03-B5F4-DDADDEAC1FEA}" dt="2021-07-09T21:06:25.198" v="743" actId="20577"/>
        <pc:sldMkLst>
          <pc:docMk/>
          <pc:sldMk cId="2921069869" sldId="2782"/>
        </pc:sldMkLst>
        <pc:spChg chg="mod">
          <ac:chgData name="Tim Tim" userId="79cebc338cf3e420" providerId="LiveId" clId="{9302FE0B-5A86-4D03-B5F4-DDADDEAC1FEA}" dt="2021-07-09T21:06:25.198" v="743" actId="20577"/>
          <ac:spMkLst>
            <pc:docMk/>
            <pc:sldMk cId="2921069869" sldId="2782"/>
            <ac:spMk id="3" creationId="{5A0BD89A-8568-4CAE-803E-3D835DF54B9D}"/>
          </ac:spMkLst>
        </pc:spChg>
      </pc:sldChg>
      <pc:sldChg chg="modSp mod">
        <pc:chgData name="Tim Tim" userId="79cebc338cf3e420" providerId="LiveId" clId="{9302FE0B-5A86-4D03-B5F4-DDADDEAC1FEA}" dt="2021-07-09T21:06:10.273" v="707" actId="20577"/>
        <pc:sldMkLst>
          <pc:docMk/>
          <pc:sldMk cId="2274288106" sldId="2786"/>
        </pc:sldMkLst>
        <pc:spChg chg="mod">
          <ac:chgData name="Tim Tim" userId="79cebc338cf3e420" providerId="LiveId" clId="{9302FE0B-5A86-4D03-B5F4-DDADDEAC1FEA}" dt="2021-07-09T21:06:10.273" v="707" actId="20577"/>
          <ac:spMkLst>
            <pc:docMk/>
            <pc:sldMk cId="2274288106" sldId="2786"/>
            <ac:spMk id="3" creationId="{E76C3E9B-15EA-4CEE-A902-CF8F08F0BAB3}"/>
          </ac:spMkLst>
        </pc:spChg>
      </pc:sldChg>
      <pc:sldChg chg="modSp mod">
        <pc:chgData name="Tim Tim" userId="79cebc338cf3e420" providerId="LiveId" clId="{9302FE0B-5A86-4D03-B5F4-DDADDEAC1FEA}" dt="2021-07-09T20:47:09.449" v="601" actId="20577"/>
        <pc:sldMkLst>
          <pc:docMk/>
          <pc:sldMk cId="4082691791" sldId="2795"/>
        </pc:sldMkLst>
        <pc:spChg chg="mod">
          <ac:chgData name="Tim Tim" userId="79cebc338cf3e420" providerId="LiveId" clId="{9302FE0B-5A86-4D03-B5F4-DDADDEAC1FEA}" dt="2021-07-09T20:47:09.449" v="601" actId="20577"/>
          <ac:spMkLst>
            <pc:docMk/>
            <pc:sldMk cId="4082691791" sldId="2795"/>
            <ac:spMk id="3" creationId="{EECDD45A-A836-4C03-8441-EEB76F33D0DC}"/>
          </ac:spMkLst>
        </pc:spChg>
      </pc:sldChg>
      <pc:sldChg chg="modSp mod">
        <pc:chgData name="Tim Tim" userId="79cebc338cf3e420" providerId="LiveId" clId="{9302FE0B-5A86-4D03-B5F4-DDADDEAC1FEA}" dt="2021-07-09T20:47:22.284" v="604" actId="20577"/>
        <pc:sldMkLst>
          <pc:docMk/>
          <pc:sldMk cId="4056064263" sldId="2796"/>
        </pc:sldMkLst>
        <pc:spChg chg="mod">
          <ac:chgData name="Tim Tim" userId="79cebc338cf3e420" providerId="LiveId" clId="{9302FE0B-5A86-4D03-B5F4-DDADDEAC1FEA}" dt="2021-07-09T20:47:22.284" v="604" actId="20577"/>
          <ac:spMkLst>
            <pc:docMk/>
            <pc:sldMk cId="4056064263" sldId="2796"/>
            <ac:spMk id="3" creationId="{EECDD45A-A836-4C03-8441-EEB76F33D0DC}"/>
          </ac:spMkLst>
        </pc:spChg>
      </pc:sldChg>
      <pc:sldChg chg="del">
        <pc:chgData name="Tim Tim" userId="79cebc338cf3e420" providerId="LiveId" clId="{9302FE0B-5A86-4D03-B5F4-DDADDEAC1FEA}" dt="2021-07-09T16:43:59.965" v="305" actId="47"/>
        <pc:sldMkLst>
          <pc:docMk/>
          <pc:sldMk cId="467779123" sldId="2799"/>
        </pc:sldMkLst>
      </pc:sldChg>
      <pc:sldChg chg="del">
        <pc:chgData name="Tim Tim" userId="79cebc338cf3e420" providerId="LiveId" clId="{9302FE0B-5A86-4D03-B5F4-DDADDEAC1FEA}" dt="2021-07-09T16:44:02.848" v="308" actId="47"/>
        <pc:sldMkLst>
          <pc:docMk/>
          <pc:sldMk cId="1066885349" sldId="2800"/>
        </pc:sldMkLst>
      </pc:sldChg>
      <pc:sldChg chg="del">
        <pc:chgData name="Tim Tim" userId="79cebc338cf3e420" providerId="LiveId" clId="{9302FE0B-5A86-4D03-B5F4-DDADDEAC1FEA}" dt="2021-07-09T18:21:37.372" v="546" actId="47"/>
        <pc:sldMkLst>
          <pc:docMk/>
          <pc:sldMk cId="2618474105" sldId="2801"/>
        </pc:sldMkLst>
      </pc:sldChg>
      <pc:sldChg chg="del">
        <pc:chgData name="Tim Tim" userId="79cebc338cf3e420" providerId="LiveId" clId="{9302FE0B-5A86-4D03-B5F4-DDADDEAC1FEA}" dt="2021-07-09T16:44:01.661" v="307" actId="47"/>
        <pc:sldMkLst>
          <pc:docMk/>
          <pc:sldMk cId="110424394" sldId="2803"/>
        </pc:sldMkLst>
      </pc:sldChg>
      <pc:sldChg chg="modSp del mod modAnim">
        <pc:chgData name="Tim Tim" userId="79cebc338cf3e420" providerId="LiveId" clId="{9302FE0B-5A86-4D03-B5F4-DDADDEAC1FEA}" dt="2021-07-09T16:43:55.550" v="302" actId="47"/>
        <pc:sldMkLst>
          <pc:docMk/>
          <pc:sldMk cId="492465450" sldId="2804"/>
        </pc:sldMkLst>
        <pc:spChg chg="mod">
          <ac:chgData name="Tim Tim" userId="79cebc338cf3e420" providerId="LiveId" clId="{9302FE0B-5A86-4D03-B5F4-DDADDEAC1FEA}" dt="2021-07-09T16:00:07.134" v="147" actId="14100"/>
          <ac:spMkLst>
            <pc:docMk/>
            <pc:sldMk cId="492465450" sldId="2804"/>
            <ac:spMk id="2" creationId="{50E9148B-7FF4-4DAA-932B-997076A4BB2F}"/>
          </ac:spMkLst>
        </pc:spChg>
        <pc:spChg chg="mod">
          <ac:chgData name="Tim Tim" userId="79cebc338cf3e420" providerId="LiveId" clId="{9302FE0B-5A86-4D03-B5F4-DDADDEAC1FEA}" dt="2021-07-09T16:23:41.813" v="175" actId="21"/>
          <ac:spMkLst>
            <pc:docMk/>
            <pc:sldMk cId="492465450" sldId="2804"/>
            <ac:spMk id="3" creationId="{EECDD45A-A836-4C03-8441-EEB76F33D0DC}"/>
          </ac:spMkLst>
        </pc:spChg>
      </pc:sldChg>
      <pc:sldChg chg="del">
        <pc:chgData name="Tim Tim" userId="79cebc338cf3e420" providerId="LiveId" clId="{9302FE0B-5A86-4D03-B5F4-DDADDEAC1FEA}" dt="2021-07-09T16:43:59.017" v="304" actId="47"/>
        <pc:sldMkLst>
          <pc:docMk/>
          <pc:sldMk cId="1097149262" sldId="2807"/>
        </pc:sldMkLst>
      </pc:sldChg>
      <pc:sldChg chg="del">
        <pc:chgData name="Tim Tim" userId="79cebc338cf3e420" providerId="LiveId" clId="{9302FE0B-5A86-4D03-B5F4-DDADDEAC1FEA}" dt="2021-07-09T16:43:57.197" v="303" actId="47"/>
        <pc:sldMkLst>
          <pc:docMk/>
          <pc:sldMk cId="387744728" sldId="2808"/>
        </pc:sldMkLst>
      </pc:sldChg>
      <pc:sldChg chg="addSp delSp modSp mod modAnim">
        <pc:chgData name="Tim Tim" userId="79cebc338cf3e420" providerId="LiveId" clId="{9302FE0B-5A86-4D03-B5F4-DDADDEAC1FEA}" dt="2021-07-09T20:53:38.147" v="629"/>
        <pc:sldMkLst>
          <pc:docMk/>
          <pc:sldMk cId="4269070763" sldId="2809"/>
        </pc:sldMkLst>
        <pc:spChg chg="mod">
          <ac:chgData name="Tim Tim" userId="79cebc338cf3e420" providerId="LiveId" clId="{9302FE0B-5A86-4D03-B5F4-DDADDEAC1FEA}" dt="2021-07-09T20:52:05.263" v="620" actId="14100"/>
          <ac:spMkLst>
            <pc:docMk/>
            <pc:sldMk cId="4269070763" sldId="2809"/>
            <ac:spMk id="2" creationId="{50E9148B-7FF4-4DAA-932B-997076A4BB2F}"/>
          </ac:spMkLst>
        </pc:spChg>
        <pc:spChg chg="mod">
          <ac:chgData name="Tim Tim" userId="79cebc338cf3e420" providerId="LiveId" clId="{9302FE0B-5A86-4D03-B5F4-DDADDEAC1FEA}" dt="2021-07-09T20:52:38.585" v="626" actId="403"/>
          <ac:spMkLst>
            <pc:docMk/>
            <pc:sldMk cId="4269070763" sldId="2809"/>
            <ac:spMk id="3" creationId="{EECDD45A-A836-4C03-8441-EEB76F33D0DC}"/>
          </ac:spMkLst>
        </pc:spChg>
        <pc:spChg chg="del">
          <ac:chgData name="Tim Tim" userId="79cebc338cf3e420" providerId="LiveId" clId="{9302FE0B-5A86-4D03-B5F4-DDADDEAC1FEA}" dt="2021-07-09T16:28:26.939" v="229" actId="26606"/>
          <ac:spMkLst>
            <pc:docMk/>
            <pc:sldMk cId="4269070763" sldId="2809"/>
            <ac:spMk id="27" creationId="{04812C46-200A-4DEB-A05E-3ED6C68C2387}"/>
          </ac:spMkLst>
        </pc:spChg>
        <pc:spChg chg="del">
          <ac:chgData name="Tim Tim" userId="79cebc338cf3e420" providerId="LiveId" clId="{9302FE0B-5A86-4D03-B5F4-DDADDEAC1FEA}" dt="2021-07-09T16:28:26.939" v="229" actId="26606"/>
          <ac:spMkLst>
            <pc:docMk/>
            <pc:sldMk cId="4269070763" sldId="2809"/>
            <ac:spMk id="29" creationId="{D1EA859B-E555-4109-94F3-6700E046E008}"/>
          </ac:spMkLst>
        </pc:spChg>
        <pc:spChg chg="add del">
          <ac:chgData name="Tim Tim" userId="79cebc338cf3e420" providerId="LiveId" clId="{9302FE0B-5A86-4D03-B5F4-DDADDEAC1FEA}" dt="2021-07-09T20:51:53.882" v="617" actId="26606"/>
          <ac:spMkLst>
            <pc:docMk/>
            <pc:sldMk cId="4269070763" sldId="2809"/>
            <ac:spMk id="34" creationId="{86C7B4A1-154A-4DF0-AC46-F88D75A2E0FD}"/>
          </ac:spMkLst>
        </pc:spChg>
        <pc:spChg chg="add">
          <ac:chgData name="Tim Tim" userId="79cebc338cf3e420" providerId="LiveId" clId="{9302FE0B-5A86-4D03-B5F4-DDADDEAC1FEA}" dt="2021-07-09T20:51:53.882" v="617" actId="26606"/>
          <ac:spMkLst>
            <pc:docMk/>
            <pc:sldMk cId="4269070763" sldId="2809"/>
            <ac:spMk id="39" creationId="{04812C46-200A-4DEB-A05E-3ED6C68C2387}"/>
          </ac:spMkLst>
        </pc:spChg>
        <pc:spChg chg="add">
          <ac:chgData name="Tim Tim" userId="79cebc338cf3e420" providerId="LiveId" clId="{9302FE0B-5A86-4D03-B5F4-DDADDEAC1FEA}" dt="2021-07-09T20:51:53.882" v="617" actId="26606"/>
          <ac:spMkLst>
            <pc:docMk/>
            <pc:sldMk cId="4269070763" sldId="2809"/>
            <ac:spMk id="41" creationId="{D1EA859B-E555-4109-94F3-6700E046E008}"/>
          </ac:spMkLst>
        </pc:spChg>
        <pc:picChg chg="mod">
          <ac:chgData name="Tim Tim" userId="79cebc338cf3e420" providerId="LiveId" clId="{9302FE0B-5A86-4D03-B5F4-DDADDEAC1FEA}" dt="2021-07-09T20:51:53.882" v="617" actId="26606"/>
          <ac:picMkLst>
            <pc:docMk/>
            <pc:sldMk cId="4269070763" sldId="2809"/>
            <ac:picMk id="4" creationId="{33673DDB-C985-46B8-B9D5-82BB565C49DC}"/>
          </ac:picMkLst>
        </pc:picChg>
      </pc:sldChg>
      <pc:sldChg chg="del">
        <pc:chgData name="Tim Tim" userId="79cebc338cf3e420" providerId="LiveId" clId="{9302FE0B-5A86-4D03-B5F4-DDADDEAC1FEA}" dt="2021-07-09T16:44:01.129" v="306" actId="47"/>
        <pc:sldMkLst>
          <pc:docMk/>
          <pc:sldMk cId="1327277222" sldId="2810"/>
        </pc:sldMkLst>
      </pc:sldChg>
      <pc:sldChg chg="del">
        <pc:chgData name="Tim Tim" userId="79cebc338cf3e420" providerId="LiveId" clId="{9302FE0B-5A86-4D03-B5F4-DDADDEAC1FEA}" dt="2021-07-09T16:44:03.684" v="309" actId="47"/>
        <pc:sldMkLst>
          <pc:docMk/>
          <pc:sldMk cId="850206475" sldId="2811"/>
        </pc:sldMkLst>
      </pc:sldChg>
      <pc:sldChg chg="del">
        <pc:chgData name="Tim Tim" userId="79cebc338cf3e420" providerId="LiveId" clId="{9302FE0B-5A86-4D03-B5F4-DDADDEAC1FEA}" dt="2021-07-09T20:47:46.125" v="605" actId="47"/>
        <pc:sldMkLst>
          <pc:docMk/>
          <pc:sldMk cId="20829660" sldId="2812"/>
        </pc:sldMkLst>
      </pc:sldChg>
      <pc:sldChg chg="modSp mod modAnim">
        <pc:chgData name="Tim Tim" userId="79cebc338cf3e420" providerId="LiveId" clId="{9302FE0B-5A86-4D03-B5F4-DDADDEAC1FEA}" dt="2021-07-09T20:49:30.484" v="616"/>
        <pc:sldMkLst>
          <pc:docMk/>
          <pc:sldMk cId="1720462003" sldId="2813"/>
        </pc:sldMkLst>
        <pc:spChg chg="mod">
          <ac:chgData name="Tim Tim" userId="79cebc338cf3e420" providerId="LiveId" clId="{9302FE0B-5A86-4D03-B5F4-DDADDEAC1FEA}" dt="2021-07-09T20:48:19.765" v="606" actId="20577"/>
          <ac:spMkLst>
            <pc:docMk/>
            <pc:sldMk cId="1720462003" sldId="2813"/>
            <ac:spMk id="3" creationId="{EECDD45A-A836-4C03-8441-EEB76F33D0DC}"/>
          </ac:spMkLst>
        </pc:spChg>
      </pc:sldChg>
      <pc:sldChg chg="delSp add del setBg delDesignElem">
        <pc:chgData name="Tim Tim" userId="79cebc338cf3e420" providerId="LiveId" clId="{9302FE0B-5A86-4D03-B5F4-DDADDEAC1FEA}" dt="2021-07-09T16:23:05.356" v="170" actId="47"/>
        <pc:sldMkLst>
          <pc:docMk/>
          <pc:sldMk cId="2635210881" sldId="2814"/>
        </pc:sldMkLst>
        <pc:spChg chg="del">
          <ac:chgData name="Tim Tim" userId="79cebc338cf3e420" providerId="LiveId" clId="{9302FE0B-5A86-4D03-B5F4-DDADDEAC1FEA}" dt="2021-07-09T16:22:21.046" v="157"/>
          <ac:spMkLst>
            <pc:docMk/>
            <pc:sldMk cId="2635210881" sldId="2814"/>
            <ac:spMk id="27" creationId="{04812C46-200A-4DEB-A05E-3ED6C68C2387}"/>
          </ac:spMkLst>
        </pc:spChg>
        <pc:spChg chg="del">
          <ac:chgData name="Tim Tim" userId="79cebc338cf3e420" providerId="LiveId" clId="{9302FE0B-5A86-4D03-B5F4-DDADDEAC1FEA}" dt="2021-07-09T16:22:21.046" v="157"/>
          <ac:spMkLst>
            <pc:docMk/>
            <pc:sldMk cId="2635210881" sldId="2814"/>
            <ac:spMk id="29" creationId="{D1EA859B-E555-4109-94F3-6700E046E008}"/>
          </ac:spMkLst>
        </pc:spChg>
      </pc:sldChg>
      <pc:sldChg chg="addSp delSp modSp add mod setBg modAnim delDesignElem">
        <pc:chgData name="Tim Tim" userId="79cebc338cf3e420" providerId="LiveId" clId="{9302FE0B-5A86-4D03-B5F4-DDADDEAC1FEA}" dt="2021-07-09T20:58:52.947" v="657"/>
        <pc:sldMkLst>
          <pc:docMk/>
          <pc:sldMk cId="1092798395" sldId="2815"/>
        </pc:sldMkLst>
        <pc:spChg chg="mod">
          <ac:chgData name="Tim Tim" userId="79cebc338cf3e420" providerId="LiveId" clId="{9302FE0B-5A86-4D03-B5F4-DDADDEAC1FEA}" dt="2021-07-09T16:30:34.250" v="246" actId="14100"/>
          <ac:spMkLst>
            <pc:docMk/>
            <pc:sldMk cId="1092798395" sldId="2815"/>
            <ac:spMk id="2" creationId="{50E9148B-7FF4-4DAA-932B-997076A4BB2F}"/>
          </ac:spMkLst>
        </pc:spChg>
        <pc:spChg chg="mod">
          <ac:chgData name="Tim Tim" userId="79cebc338cf3e420" providerId="LiveId" clId="{9302FE0B-5A86-4D03-B5F4-DDADDEAC1FEA}" dt="2021-07-09T16:37:56.962" v="301" actId="403"/>
          <ac:spMkLst>
            <pc:docMk/>
            <pc:sldMk cId="1092798395" sldId="2815"/>
            <ac:spMk id="3" creationId="{EECDD45A-A836-4C03-8441-EEB76F33D0DC}"/>
          </ac:spMkLst>
        </pc:spChg>
        <pc:spChg chg="add del">
          <ac:chgData name="Tim Tim" userId="79cebc338cf3e420" providerId="LiveId" clId="{9302FE0B-5A86-4D03-B5F4-DDADDEAC1FEA}" dt="2021-07-09T16:24:53.283" v="190" actId="26606"/>
          <ac:spMkLst>
            <pc:docMk/>
            <pc:sldMk cId="1092798395" sldId="2815"/>
            <ac:spMk id="9" creationId="{04812C46-200A-4DEB-A05E-3ED6C68C2387}"/>
          </ac:spMkLst>
        </pc:spChg>
        <pc:spChg chg="add del">
          <ac:chgData name="Tim Tim" userId="79cebc338cf3e420" providerId="LiveId" clId="{9302FE0B-5A86-4D03-B5F4-DDADDEAC1FEA}" dt="2021-07-09T16:24:53.283" v="190" actId="26606"/>
          <ac:spMkLst>
            <pc:docMk/>
            <pc:sldMk cId="1092798395" sldId="2815"/>
            <ac:spMk id="11" creationId="{D1EA859B-E555-4109-94F3-6700E046E008}"/>
          </ac:spMkLst>
        </pc:spChg>
        <pc:spChg chg="add del">
          <ac:chgData name="Tim Tim" userId="79cebc338cf3e420" providerId="LiveId" clId="{9302FE0B-5A86-4D03-B5F4-DDADDEAC1FEA}" dt="2021-07-09T16:28:34.713" v="230" actId="26606"/>
          <ac:spMkLst>
            <pc:docMk/>
            <pc:sldMk cId="1092798395" sldId="2815"/>
            <ac:spMk id="16" creationId="{F5897CCA-486C-491C-B4C1-5E5C95A82709}"/>
          </ac:spMkLst>
        </pc:spChg>
        <pc:spChg chg="add">
          <ac:chgData name="Tim Tim" userId="79cebc338cf3e420" providerId="LiveId" clId="{9302FE0B-5A86-4D03-B5F4-DDADDEAC1FEA}" dt="2021-07-09T16:28:34.713" v="230" actId="26606"/>
          <ac:spMkLst>
            <pc:docMk/>
            <pc:sldMk cId="1092798395" sldId="2815"/>
            <ac:spMk id="21" creationId="{86C7B4A1-154A-4DF0-AC46-F88D75A2E0FD}"/>
          </ac:spMkLst>
        </pc:spChg>
        <pc:spChg chg="del">
          <ac:chgData name="Tim Tim" userId="79cebc338cf3e420" providerId="LiveId" clId="{9302FE0B-5A86-4D03-B5F4-DDADDEAC1FEA}" dt="2021-07-09T16:23:03.009" v="169"/>
          <ac:spMkLst>
            <pc:docMk/>
            <pc:sldMk cId="1092798395" sldId="2815"/>
            <ac:spMk id="27" creationId="{04812C46-200A-4DEB-A05E-3ED6C68C2387}"/>
          </ac:spMkLst>
        </pc:spChg>
        <pc:spChg chg="del">
          <ac:chgData name="Tim Tim" userId="79cebc338cf3e420" providerId="LiveId" clId="{9302FE0B-5A86-4D03-B5F4-DDADDEAC1FEA}" dt="2021-07-09T16:23:03.009" v="169"/>
          <ac:spMkLst>
            <pc:docMk/>
            <pc:sldMk cId="1092798395" sldId="2815"/>
            <ac:spMk id="29" creationId="{D1EA859B-E555-4109-94F3-6700E046E008}"/>
          </ac:spMkLst>
        </pc:spChg>
        <pc:picChg chg="mod ord">
          <ac:chgData name="Tim Tim" userId="79cebc338cf3e420" providerId="LiveId" clId="{9302FE0B-5A86-4D03-B5F4-DDADDEAC1FEA}" dt="2021-07-09T16:28:34.713" v="230" actId="26606"/>
          <ac:picMkLst>
            <pc:docMk/>
            <pc:sldMk cId="1092798395" sldId="2815"/>
            <ac:picMk id="4" creationId="{33673DDB-C985-46B8-B9D5-82BB565C49DC}"/>
          </ac:picMkLst>
        </pc:picChg>
      </pc:sldChg>
      <pc:sldChg chg="addSp delSp modSp add mod setBg modAnim delDesignElem">
        <pc:chgData name="Tim Tim" userId="79cebc338cf3e420" providerId="LiveId" clId="{9302FE0B-5A86-4D03-B5F4-DDADDEAC1FEA}" dt="2021-07-09T21:00:50.277" v="670" actId="20577"/>
        <pc:sldMkLst>
          <pc:docMk/>
          <pc:sldMk cId="3747539596" sldId="2816"/>
        </pc:sldMkLst>
        <pc:spChg chg="mod">
          <ac:chgData name="Tim Tim" userId="79cebc338cf3e420" providerId="LiveId" clId="{9302FE0B-5A86-4D03-B5F4-DDADDEAC1FEA}" dt="2021-07-09T21:00:50.277" v="670" actId="20577"/>
          <ac:spMkLst>
            <pc:docMk/>
            <pc:sldMk cId="3747539596" sldId="2816"/>
            <ac:spMk id="2" creationId="{50E9148B-7FF4-4DAA-932B-997076A4BB2F}"/>
          </ac:spMkLst>
        </pc:spChg>
        <pc:spChg chg="mod">
          <ac:chgData name="Tim Tim" userId="79cebc338cf3e420" providerId="LiveId" clId="{9302FE0B-5A86-4D03-B5F4-DDADDEAC1FEA}" dt="2021-07-09T16:59:58.043" v="461" actId="14100"/>
          <ac:spMkLst>
            <pc:docMk/>
            <pc:sldMk cId="3747539596" sldId="2816"/>
            <ac:spMk id="3" creationId="{EECDD45A-A836-4C03-8441-EEB76F33D0DC}"/>
          </ac:spMkLst>
        </pc:spChg>
        <pc:spChg chg="add">
          <ac:chgData name="Tim Tim" userId="79cebc338cf3e420" providerId="LiveId" clId="{9302FE0B-5A86-4D03-B5F4-DDADDEAC1FEA}" dt="2021-07-09T16:44:15.258" v="312" actId="26606"/>
          <ac:spMkLst>
            <pc:docMk/>
            <pc:sldMk cId="3747539596" sldId="2816"/>
            <ac:spMk id="9" creationId="{86C7B4A1-154A-4DF0-AC46-F88D75A2E0FD}"/>
          </ac:spMkLst>
        </pc:spChg>
        <pc:spChg chg="del">
          <ac:chgData name="Tim Tim" userId="79cebc338cf3e420" providerId="LiveId" clId="{9302FE0B-5A86-4D03-B5F4-DDADDEAC1FEA}" dt="2021-07-09T16:44:07.275" v="311"/>
          <ac:spMkLst>
            <pc:docMk/>
            <pc:sldMk cId="3747539596" sldId="2816"/>
            <ac:spMk id="21" creationId="{86C7B4A1-154A-4DF0-AC46-F88D75A2E0FD}"/>
          </ac:spMkLst>
        </pc:spChg>
      </pc:sldChg>
      <pc:sldChg chg="addSp delSp modSp add mod setBg modAnim delDesignElem">
        <pc:chgData name="Tim Tim" userId="79cebc338cf3e420" providerId="LiveId" clId="{9302FE0B-5A86-4D03-B5F4-DDADDEAC1FEA}" dt="2021-07-09T21:01:13.164" v="695" actId="20577"/>
        <pc:sldMkLst>
          <pc:docMk/>
          <pc:sldMk cId="2168586978" sldId="2817"/>
        </pc:sldMkLst>
        <pc:spChg chg="mod">
          <ac:chgData name="Tim Tim" userId="79cebc338cf3e420" providerId="LiveId" clId="{9302FE0B-5A86-4D03-B5F4-DDADDEAC1FEA}" dt="2021-07-09T21:01:13.164" v="695" actId="20577"/>
          <ac:spMkLst>
            <pc:docMk/>
            <pc:sldMk cId="2168586978" sldId="2817"/>
            <ac:spMk id="2" creationId="{50E9148B-7FF4-4DAA-932B-997076A4BB2F}"/>
          </ac:spMkLst>
        </pc:spChg>
        <pc:spChg chg="mod">
          <ac:chgData name="Tim Tim" userId="79cebc338cf3e420" providerId="LiveId" clId="{9302FE0B-5A86-4D03-B5F4-DDADDEAC1FEA}" dt="2021-07-09T17:12:43.507" v="545" actId="20577"/>
          <ac:spMkLst>
            <pc:docMk/>
            <pc:sldMk cId="2168586978" sldId="2817"/>
            <ac:spMk id="3" creationId="{EECDD45A-A836-4C03-8441-EEB76F33D0DC}"/>
          </ac:spMkLst>
        </pc:spChg>
        <pc:spChg chg="add">
          <ac:chgData name="Tim Tim" userId="79cebc338cf3e420" providerId="LiveId" clId="{9302FE0B-5A86-4D03-B5F4-DDADDEAC1FEA}" dt="2021-07-09T16:56:19.356" v="352" actId="26606"/>
          <ac:spMkLst>
            <pc:docMk/>
            <pc:sldMk cId="2168586978" sldId="2817"/>
            <ac:spMk id="6" creationId="{86C7B4A1-154A-4DF0-AC46-F88D75A2E0FD}"/>
          </ac:spMkLst>
        </pc:spChg>
        <pc:spChg chg="del">
          <ac:chgData name="Tim Tim" userId="79cebc338cf3e420" providerId="LiveId" clId="{9302FE0B-5A86-4D03-B5F4-DDADDEAC1FEA}" dt="2021-07-09T16:56:07.886" v="351"/>
          <ac:spMkLst>
            <pc:docMk/>
            <pc:sldMk cId="2168586978" sldId="2817"/>
            <ac:spMk id="9" creationId="{86C7B4A1-154A-4DF0-AC46-F88D75A2E0FD}"/>
          </ac:spMkLst>
        </pc:spChg>
      </pc:sldChg>
      <pc:sldChg chg="addSp delSp modSp new mod modAnim">
        <pc:chgData name="Tim Tim" userId="79cebc338cf3e420" providerId="LiveId" clId="{9302FE0B-5A86-4D03-B5F4-DDADDEAC1FEA}" dt="2021-07-09T18:23:50.811" v="561"/>
        <pc:sldMkLst>
          <pc:docMk/>
          <pc:sldMk cId="578039933" sldId="2818"/>
        </pc:sldMkLst>
        <pc:spChg chg="del">
          <ac:chgData name="Tim Tim" userId="79cebc338cf3e420" providerId="LiveId" clId="{9302FE0B-5A86-4D03-B5F4-DDADDEAC1FEA}" dt="2021-07-09T18:22:22.873" v="550" actId="478"/>
          <ac:spMkLst>
            <pc:docMk/>
            <pc:sldMk cId="578039933" sldId="2818"/>
            <ac:spMk id="2" creationId="{A0B96A03-3B7A-4552-AF08-81E50E8892A8}"/>
          </ac:spMkLst>
        </pc:spChg>
        <pc:spChg chg="del mod">
          <ac:chgData name="Tim Tim" userId="79cebc338cf3e420" providerId="LiveId" clId="{9302FE0B-5A86-4D03-B5F4-DDADDEAC1FEA}" dt="2021-07-09T18:22:20.572" v="549" actId="478"/>
          <ac:spMkLst>
            <pc:docMk/>
            <pc:sldMk cId="578039933" sldId="2818"/>
            <ac:spMk id="3" creationId="{5233C55F-7809-4C58-8E27-3198A0EC120B}"/>
          </ac:spMkLst>
        </pc:spChg>
        <pc:picChg chg="add mod">
          <ac:chgData name="Tim Tim" userId="79cebc338cf3e420" providerId="LiveId" clId="{9302FE0B-5A86-4D03-B5F4-DDADDEAC1FEA}" dt="2021-07-09T18:23:37.254" v="559" actId="1076"/>
          <ac:picMkLst>
            <pc:docMk/>
            <pc:sldMk cId="578039933" sldId="2818"/>
            <ac:picMk id="4" creationId="{551B0BBC-071C-45D1-9B23-4EF63A87AC0A}"/>
          </ac:picMkLst>
        </pc:picChg>
        <pc:picChg chg="add del mod">
          <ac:chgData name="Tim Tim" userId="79cebc338cf3e420" providerId="LiveId" clId="{9302FE0B-5A86-4D03-B5F4-DDADDEAC1FEA}" dt="2021-07-09T18:22:56.627" v="553" actId="478"/>
          <ac:picMkLst>
            <pc:docMk/>
            <pc:sldMk cId="578039933" sldId="2818"/>
            <ac:picMk id="1026" creationId="{A4CDA75F-3C8D-4005-9DB5-90BE407F15E2}"/>
          </ac:picMkLst>
        </pc:picChg>
        <pc:picChg chg="add mod">
          <ac:chgData name="Tim Tim" userId="79cebc338cf3e420" providerId="LiveId" clId="{9302FE0B-5A86-4D03-B5F4-DDADDEAC1FEA}" dt="2021-07-09T18:23:38.788" v="560" actId="1076"/>
          <ac:picMkLst>
            <pc:docMk/>
            <pc:sldMk cId="578039933" sldId="2818"/>
            <ac:picMk id="1028" creationId="{14924B2F-270E-43E5-A1FE-108E4B635F89}"/>
          </ac:picMkLst>
        </pc:picChg>
      </pc:sldChg>
      <pc:sldChg chg="addSp modSp new mod setBg setClrOvrMap">
        <pc:chgData name="Tim Tim" userId="79cebc338cf3e420" providerId="LiveId" clId="{9302FE0B-5A86-4D03-B5F4-DDADDEAC1FEA}" dt="2021-07-09T18:28:59.308" v="599" actId="20577"/>
        <pc:sldMkLst>
          <pc:docMk/>
          <pc:sldMk cId="1769310807" sldId="2819"/>
        </pc:sldMkLst>
        <pc:spChg chg="mod">
          <ac:chgData name="Tim Tim" userId="79cebc338cf3e420" providerId="LiveId" clId="{9302FE0B-5A86-4D03-B5F4-DDADDEAC1FEA}" dt="2021-07-09T18:27:25.067" v="589" actId="403"/>
          <ac:spMkLst>
            <pc:docMk/>
            <pc:sldMk cId="1769310807" sldId="2819"/>
            <ac:spMk id="2" creationId="{89E36ECE-EF3A-4615-AB94-8F5378496C2E}"/>
          </ac:spMkLst>
        </pc:spChg>
        <pc:spChg chg="mod">
          <ac:chgData name="Tim Tim" userId="79cebc338cf3e420" providerId="LiveId" clId="{9302FE0B-5A86-4D03-B5F4-DDADDEAC1FEA}" dt="2021-07-09T18:28:59.308" v="599" actId="20577"/>
          <ac:spMkLst>
            <pc:docMk/>
            <pc:sldMk cId="1769310807" sldId="2819"/>
            <ac:spMk id="3" creationId="{886EFCC3-7DCD-4104-80B5-0EA098715AD9}"/>
          </ac:spMkLst>
        </pc:spChg>
        <pc:spChg chg="add">
          <ac:chgData name="Tim Tim" userId="79cebc338cf3e420" providerId="LiveId" clId="{9302FE0B-5A86-4D03-B5F4-DDADDEAC1FEA}" dt="2021-07-09T18:27:14.115" v="587" actId="26606"/>
          <ac:spMkLst>
            <pc:docMk/>
            <pc:sldMk cId="1769310807" sldId="2819"/>
            <ac:spMk id="71" creationId="{1A9F7B4E-B03D-4F64-BE33-00D074458D45}"/>
          </ac:spMkLst>
        </pc:spChg>
        <pc:spChg chg="add">
          <ac:chgData name="Tim Tim" userId="79cebc338cf3e420" providerId="LiveId" clId="{9302FE0B-5A86-4D03-B5F4-DDADDEAC1FEA}" dt="2021-07-09T18:27:14.115" v="587" actId="26606"/>
          <ac:spMkLst>
            <pc:docMk/>
            <pc:sldMk cId="1769310807" sldId="2819"/>
            <ac:spMk id="73" creationId="{7E2BE7F7-CA89-4002-ACCE-A478AEA24F5E}"/>
          </ac:spMkLst>
        </pc:spChg>
        <pc:picChg chg="add mod ord">
          <ac:chgData name="Tim Tim" userId="79cebc338cf3e420" providerId="LiveId" clId="{9302FE0B-5A86-4D03-B5F4-DDADDEAC1FEA}" dt="2021-07-09T18:27:14.115" v="587" actId="26606"/>
          <ac:picMkLst>
            <pc:docMk/>
            <pc:sldMk cId="1769310807" sldId="2819"/>
            <ac:picMk id="2050" creationId="{7B7B707D-125A-4543-B956-41CADEDEA890}"/>
          </ac:picMkLst>
        </pc:picChg>
      </pc:sldChg>
      <pc:sldChg chg="addSp delSp modSp add mod setBg delDesignElem">
        <pc:chgData name="Tim Tim" userId="79cebc338cf3e420" providerId="LiveId" clId="{9302FE0B-5A86-4D03-B5F4-DDADDEAC1FEA}" dt="2021-07-09T20:57:44.968" v="655" actId="113"/>
        <pc:sldMkLst>
          <pc:docMk/>
          <pc:sldMk cId="2743859893" sldId="2820"/>
        </pc:sldMkLst>
        <pc:spChg chg="mod">
          <ac:chgData name="Tim Tim" userId="79cebc338cf3e420" providerId="LiveId" clId="{9302FE0B-5A86-4D03-B5F4-DDADDEAC1FEA}" dt="2021-07-09T20:56:16.470" v="641" actId="403"/>
          <ac:spMkLst>
            <pc:docMk/>
            <pc:sldMk cId="2743859893" sldId="2820"/>
            <ac:spMk id="2" creationId="{50E9148B-7FF4-4DAA-932B-997076A4BB2F}"/>
          </ac:spMkLst>
        </pc:spChg>
        <pc:spChg chg="mod">
          <ac:chgData name="Tim Tim" userId="79cebc338cf3e420" providerId="LiveId" clId="{9302FE0B-5A86-4D03-B5F4-DDADDEAC1FEA}" dt="2021-07-09T20:57:44.968" v="655" actId="113"/>
          <ac:spMkLst>
            <pc:docMk/>
            <pc:sldMk cId="2743859893" sldId="2820"/>
            <ac:spMk id="3" creationId="{EECDD45A-A836-4C03-8441-EEB76F33D0DC}"/>
          </ac:spMkLst>
        </pc:spChg>
        <pc:spChg chg="del">
          <ac:chgData name="Tim Tim" userId="79cebc338cf3e420" providerId="LiveId" clId="{9302FE0B-5A86-4D03-B5F4-DDADDEAC1FEA}" dt="2021-07-09T20:55:41.270" v="637"/>
          <ac:spMkLst>
            <pc:docMk/>
            <pc:sldMk cId="2743859893" sldId="2820"/>
            <ac:spMk id="6" creationId="{86C7B4A1-154A-4DF0-AC46-F88D75A2E0FD}"/>
          </ac:spMkLst>
        </pc:spChg>
        <pc:spChg chg="add">
          <ac:chgData name="Tim Tim" userId="79cebc338cf3e420" providerId="LiveId" clId="{9302FE0B-5A86-4D03-B5F4-DDADDEAC1FEA}" dt="2021-07-09T20:56:07.128" v="638" actId="26606"/>
          <ac:spMkLst>
            <pc:docMk/>
            <pc:sldMk cId="2743859893" sldId="2820"/>
            <ac:spMk id="9" creationId="{86C7B4A1-154A-4DF0-AC46-F88D75A2E0FD}"/>
          </ac:spMkLst>
        </pc:spChg>
      </pc:sldChg>
      <pc:sldChg chg="addSp delSp modSp add mod setBg delDesignElem">
        <pc:chgData name="Tim Tim" userId="79cebc338cf3e420" providerId="LiveId" clId="{9302FE0B-5A86-4D03-B5F4-DDADDEAC1FEA}" dt="2021-07-09T20:57:09.937" v="649" actId="113"/>
        <pc:sldMkLst>
          <pc:docMk/>
          <pc:sldMk cId="3879347405" sldId="2821"/>
        </pc:sldMkLst>
        <pc:spChg chg="mod">
          <ac:chgData name="Tim Tim" userId="79cebc338cf3e420" providerId="LiveId" clId="{9302FE0B-5A86-4D03-B5F4-DDADDEAC1FEA}" dt="2021-07-09T20:56:58.674" v="647" actId="403"/>
          <ac:spMkLst>
            <pc:docMk/>
            <pc:sldMk cId="3879347405" sldId="2821"/>
            <ac:spMk id="2" creationId="{50E9148B-7FF4-4DAA-932B-997076A4BB2F}"/>
          </ac:spMkLst>
        </pc:spChg>
        <pc:spChg chg="mod">
          <ac:chgData name="Tim Tim" userId="79cebc338cf3e420" providerId="LiveId" clId="{9302FE0B-5A86-4D03-B5F4-DDADDEAC1FEA}" dt="2021-07-09T20:57:09.937" v="649" actId="113"/>
          <ac:spMkLst>
            <pc:docMk/>
            <pc:sldMk cId="3879347405" sldId="2821"/>
            <ac:spMk id="3" creationId="{EECDD45A-A836-4C03-8441-EEB76F33D0DC}"/>
          </ac:spMkLst>
        </pc:spChg>
        <pc:spChg chg="add">
          <ac:chgData name="Tim Tim" userId="79cebc338cf3e420" providerId="LiveId" clId="{9302FE0B-5A86-4D03-B5F4-DDADDEAC1FEA}" dt="2021-07-09T20:56:54.761" v="644" actId="26606"/>
          <ac:spMkLst>
            <pc:docMk/>
            <pc:sldMk cId="3879347405" sldId="2821"/>
            <ac:spMk id="6" creationId="{86C7B4A1-154A-4DF0-AC46-F88D75A2E0FD}"/>
          </ac:spMkLst>
        </pc:spChg>
        <pc:spChg chg="del">
          <ac:chgData name="Tim Tim" userId="79cebc338cf3e420" providerId="LiveId" clId="{9302FE0B-5A86-4D03-B5F4-DDADDEAC1FEA}" dt="2021-07-09T20:56:51.126" v="643"/>
          <ac:spMkLst>
            <pc:docMk/>
            <pc:sldMk cId="3879347405" sldId="2821"/>
            <ac:spMk id="9" creationId="{86C7B4A1-154A-4DF0-AC46-F88D75A2E0FD}"/>
          </ac:spMkLst>
        </pc:spChg>
      </pc:sldChg>
      <pc:sldChg chg="addSp delSp add del setBg delDesignElem">
        <pc:chgData name="Tim Tim" userId="79cebc338cf3e420" providerId="LiveId" clId="{9302FE0B-5A86-4D03-B5F4-DDADDEAC1FEA}" dt="2021-07-09T20:57:36.227" v="654"/>
        <pc:sldMkLst>
          <pc:docMk/>
          <pc:sldMk cId="2333886336" sldId="2822"/>
        </pc:sldMkLst>
        <pc:spChg chg="add del">
          <ac:chgData name="Tim Tim" userId="79cebc338cf3e420" providerId="LiveId" clId="{9302FE0B-5A86-4D03-B5F4-DDADDEAC1FEA}" dt="2021-07-09T20:57:36.227" v="654"/>
          <ac:spMkLst>
            <pc:docMk/>
            <pc:sldMk cId="2333886336" sldId="2822"/>
            <ac:spMk id="9" creationId="{86C7B4A1-154A-4DF0-AC46-F88D75A2E0F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CBC4DB-B343-4E6A-BC15-18FA492B3432}" type="datetimeFigureOut">
              <a:rPr lang="en-CA" altLang="en-US"/>
              <a:pPr>
                <a:defRPr/>
              </a:pPr>
              <a:t>2021-07-09</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A7C32D82-C2EA-4312-9D0D-59B09351DB81}" type="slidenum">
              <a:rPr lang="en-CA" altLang="en-US"/>
              <a:pPr>
                <a:defRPr/>
              </a:pPr>
              <a:t>‹#›</a:t>
            </a:fld>
            <a:endParaRPr lang="en-CA" altLang="en-US" dirty="0"/>
          </a:p>
        </p:txBody>
      </p:sp>
    </p:spTree>
    <p:extLst>
      <p:ext uri="{BB962C8B-B14F-4D97-AF65-F5344CB8AC3E}">
        <p14:creationId xmlns:p14="http://schemas.microsoft.com/office/powerpoint/2010/main" val="404714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30C356-C117-46A1-A20D-73CC945ABB6E}" type="datetimeFigureOut">
              <a:rPr lang="en-CA" altLang="en-US"/>
              <a:pPr>
                <a:defRPr/>
              </a:pPr>
              <a:t>2021-07-09</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765867F8-014F-4EB1-82D9-C2227E194899}" type="slidenum">
              <a:rPr lang="en-CA" altLang="en-US"/>
              <a:pPr>
                <a:defRPr/>
              </a:pPr>
              <a:t>‹#›</a:t>
            </a:fld>
            <a:endParaRPr lang="en-CA" altLang="en-US" dirty="0"/>
          </a:p>
        </p:txBody>
      </p:sp>
    </p:spTree>
    <p:extLst>
      <p:ext uri="{BB962C8B-B14F-4D97-AF65-F5344CB8AC3E}">
        <p14:creationId xmlns:p14="http://schemas.microsoft.com/office/powerpoint/2010/main" val="328604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0EA439-42D6-4142-A99C-B3580AC11904}" type="datetimeFigureOut">
              <a:rPr lang="en-CA" altLang="en-US"/>
              <a:pPr>
                <a:defRPr/>
              </a:pPr>
              <a:t>2021-07-09</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7C940109-88BC-4319-9E8C-EC3A6179F55C}" type="slidenum">
              <a:rPr lang="en-CA" altLang="en-US"/>
              <a:pPr>
                <a:defRPr/>
              </a:pPr>
              <a:t>‹#›</a:t>
            </a:fld>
            <a:endParaRPr lang="en-CA" altLang="en-US" dirty="0"/>
          </a:p>
        </p:txBody>
      </p:sp>
    </p:spTree>
    <p:extLst>
      <p:ext uri="{BB962C8B-B14F-4D97-AF65-F5344CB8AC3E}">
        <p14:creationId xmlns:p14="http://schemas.microsoft.com/office/powerpoint/2010/main" val="131441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0795E8-1E36-4094-BC2C-724E3CD320CF}" type="datetimeFigureOut">
              <a:rPr lang="en-CA" altLang="en-US"/>
              <a:pPr>
                <a:defRPr/>
              </a:pPr>
              <a:t>2021-07-09</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4F81394E-98D0-4FD5-8862-0B724F4982E8}" type="slidenum">
              <a:rPr lang="en-CA" altLang="en-US"/>
              <a:pPr>
                <a:defRPr/>
              </a:pPr>
              <a:t>‹#›</a:t>
            </a:fld>
            <a:endParaRPr lang="en-CA" altLang="en-US" dirty="0"/>
          </a:p>
        </p:txBody>
      </p:sp>
    </p:spTree>
    <p:extLst>
      <p:ext uri="{BB962C8B-B14F-4D97-AF65-F5344CB8AC3E}">
        <p14:creationId xmlns:p14="http://schemas.microsoft.com/office/powerpoint/2010/main" val="3011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D4B38-24CB-4C4E-BAAA-8D1FA5AC848E}" type="datetimeFigureOut">
              <a:rPr lang="en-CA" altLang="en-US"/>
              <a:pPr>
                <a:defRPr/>
              </a:pPr>
              <a:t>2021-07-09</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2DBDE54F-1978-4A07-9D14-A0981DFDE18D}" type="slidenum">
              <a:rPr lang="en-CA" altLang="en-US"/>
              <a:pPr>
                <a:defRPr/>
              </a:pPr>
              <a:t>‹#›</a:t>
            </a:fld>
            <a:endParaRPr lang="en-CA" altLang="en-US" dirty="0"/>
          </a:p>
        </p:txBody>
      </p:sp>
    </p:spTree>
    <p:extLst>
      <p:ext uri="{BB962C8B-B14F-4D97-AF65-F5344CB8AC3E}">
        <p14:creationId xmlns:p14="http://schemas.microsoft.com/office/powerpoint/2010/main" val="275813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DE871EC-44FC-4987-84FB-FFDFD3C77E5A}" type="datetimeFigureOut">
              <a:rPr lang="en-CA" altLang="en-US"/>
              <a:pPr>
                <a:defRPr/>
              </a:pPr>
              <a:t>2021-07-09</a:t>
            </a:fld>
            <a:endParaRPr lang="en-CA" altLang="en-US"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09A3CF0F-2CF2-43E6-A453-8930888F90BA}" type="slidenum">
              <a:rPr lang="en-CA" altLang="en-US"/>
              <a:pPr>
                <a:defRPr/>
              </a:pPr>
              <a:t>‹#›</a:t>
            </a:fld>
            <a:endParaRPr lang="en-CA" altLang="en-US" dirty="0"/>
          </a:p>
        </p:txBody>
      </p:sp>
    </p:spTree>
    <p:extLst>
      <p:ext uri="{BB962C8B-B14F-4D97-AF65-F5344CB8AC3E}">
        <p14:creationId xmlns:p14="http://schemas.microsoft.com/office/powerpoint/2010/main" val="126904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B26E82-347E-49BB-B61A-7A1D092AD264}" type="datetimeFigureOut">
              <a:rPr lang="en-CA" altLang="en-US"/>
              <a:pPr>
                <a:defRPr/>
              </a:pPr>
              <a:t>2021-07-09</a:t>
            </a:fld>
            <a:endParaRPr lang="en-CA" altLang="en-US"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963431DB-1039-4609-8F7C-DD3BC5C3CD9B}" type="slidenum">
              <a:rPr lang="en-CA" altLang="en-US"/>
              <a:pPr>
                <a:defRPr/>
              </a:pPr>
              <a:t>‹#›</a:t>
            </a:fld>
            <a:endParaRPr lang="en-CA" altLang="en-US" dirty="0"/>
          </a:p>
        </p:txBody>
      </p:sp>
    </p:spTree>
    <p:extLst>
      <p:ext uri="{BB962C8B-B14F-4D97-AF65-F5344CB8AC3E}">
        <p14:creationId xmlns:p14="http://schemas.microsoft.com/office/powerpoint/2010/main" val="92763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DFFE19-51EF-41B1-8FF7-0E001548C8F7}" type="datetimeFigureOut">
              <a:rPr lang="en-CA" altLang="en-US"/>
              <a:pPr>
                <a:defRPr/>
              </a:pPr>
              <a:t>2021-07-09</a:t>
            </a:fld>
            <a:endParaRPr lang="en-CA" altLang="en-US"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C526C4AA-B5BF-492D-A3FA-5A89ED809866}" type="slidenum">
              <a:rPr lang="en-CA" altLang="en-US"/>
              <a:pPr>
                <a:defRPr/>
              </a:pPr>
              <a:t>‹#›</a:t>
            </a:fld>
            <a:endParaRPr lang="en-CA" altLang="en-US" dirty="0"/>
          </a:p>
        </p:txBody>
      </p:sp>
    </p:spTree>
    <p:extLst>
      <p:ext uri="{BB962C8B-B14F-4D97-AF65-F5344CB8AC3E}">
        <p14:creationId xmlns:p14="http://schemas.microsoft.com/office/powerpoint/2010/main" val="52293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DFF7B4-0059-4B2F-9282-1042A70CC55C}" type="datetimeFigureOut">
              <a:rPr lang="en-CA" altLang="en-US"/>
              <a:pPr>
                <a:defRPr/>
              </a:pPr>
              <a:t>2021-07-09</a:t>
            </a:fld>
            <a:endParaRPr lang="en-CA" altLang="en-US"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32FAE58A-7D94-4DDB-883A-1825DB47E067}" type="slidenum">
              <a:rPr lang="en-CA" altLang="en-US"/>
              <a:pPr>
                <a:defRPr/>
              </a:pPr>
              <a:t>‹#›</a:t>
            </a:fld>
            <a:endParaRPr lang="en-CA" altLang="en-US" dirty="0"/>
          </a:p>
        </p:txBody>
      </p:sp>
    </p:spTree>
    <p:extLst>
      <p:ext uri="{BB962C8B-B14F-4D97-AF65-F5344CB8AC3E}">
        <p14:creationId xmlns:p14="http://schemas.microsoft.com/office/powerpoint/2010/main" val="376855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6C8DB42-D5B9-4EC8-A4B4-73272184BBA2}" type="datetimeFigureOut">
              <a:rPr lang="en-CA" altLang="en-US"/>
              <a:pPr>
                <a:defRPr/>
              </a:pPr>
              <a:t>2021-07-09</a:t>
            </a:fld>
            <a:endParaRPr lang="en-CA" altLang="en-US"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055D4FC2-D5C8-4701-841E-4C2E3DE1FCC5}" type="slidenum">
              <a:rPr lang="en-CA" altLang="en-US"/>
              <a:pPr>
                <a:defRPr/>
              </a:pPr>
              <a:t>‹#›</a:t>
            </a:fld>
            <a:endParaRPr lang="en-CA" altLang="en-US" dirty="0"/>
          </a:p>
        </p:txBody>
      </p:sp>
    </p:spTree>
    <p:extLst>
      <p:ext uri="{BB962C8B-B14F-4D97-AF65-F5344CB8AC3E}">
        <p14:creationId xmlns:p14="http://schemas.microsoft.com/office/powerpoint/2010/main" val="67114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621F24-8FBB-4562-8AAB-D9AB65CE5603}" type="datetimeFigureOut">
              <a:rPr lang="en-CA" altLang="en-US"/>
              <a:pPr>
                <a:defRPr/>
              </a:pPr>
              <a:t>2021-07-09</a:t>
            </a:fld>
            <a:endParaRPr lang="en-CA" altLang="en-US"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74F743FA-706B-4564-8FBF-CC233582220C}" type="slidenum">
              <a:rPr lang="en-CA" altLang="en-US"/>
              <a:pPr>
                <a:defRPr/>
              </a:pPr>
              <a:t>‹#›</a:t>
            </a:fld>
            <a:endParaRPr lang="en-CA" altLang="en-US" dirty="0"/>
          </a:p>
        </p:txBody>
      </p:sp>
    </p:spTree>
    <p:extLst>
      <p:ext uri="{BB962C8B-B14F-4D97-AF65-F5344CB8AC3E}">
        <p14:creationId xmlns:p14="http://schemas.microsoft.com/office/powerpoint/2010/main" val="324061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926E086E-5287-44EC-9CDF-00DFDA21409C}" type="datetimeFigureOut">
              <a:rPr lang="en-CA" altLang="en-US"/>
              <a:pPr>
                <a:defRPr/>
              </a:pPr>
              <a:t>2021-07-09</a:t>
            </a:fld>
            <a:endParaRPr lang="en-CA"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ea typeface="+mn-ea"/>
                <a:cs typeface="+mn-cs"/>
              </a:defRPr>
            </a:lvl1pPr>
          </a:lstStyle>
          <a:p>
            <a:pPr>
              <a:defRPr/>
            </a:pPr>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6EC357F1-97F9-46F3-B5AB-A54B7356E48F}" type="slidenum">
              <a:rPr lang="en-CA" altLang="en-US"/>
              <a:pPr>
                <a:defRPr/>
              </a:pPr>
              <a:t>‹#›</a:t>
            </a:fld>
            <a:endParaRPr lang="en-CA" altLang="en-US" dirty="0"/>
          </a:p>
        </p:txBody>
      </p:sp>
    </p:spTree>
  </p:cSld>
  <p:clrMap bg1="lt1" tx1="dk1" bg2="lt2" tx2="dk2" accent1="accent1" accent2="accent2" accent3="accent3" accent4="accent4" accent5="accent5" accent6="accent6" hlink="hlink" folHlink="folHlink"/>
  <p:sldLayoutIdLst>
    <p:sldLayoutId id="2147486831" r:id="rId1"/>
    <p:sldLayoutId id="2147486832" r:id="rId2"/>
    <p:sldLayoutId id="2147486833" r:id="rId3"/>
    <p:sldLayoutId id="2147486834" r:id="rId4"/>
    <p:sldLayoutId id="2147486835" r:id="rId5"/>
    <p:sldLayoutId id="2147486836" r:id="rId6"/>
    <p:sldLayoutId id="2147486837" r:id="rId7"/>
    <p:sldLayoutId id="2147486838" r:id="rId8"/>
    <p:sldLayoutId id="2147486839" r:id="rId9"/>
    <p:sldLayoutId id="2147486840" r:id="rId10"/>
    <p:sldLayoutId id="214748684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613" y="5453063"/>
            <a:ext cx="9144000" cy="1290637"/>
          </a:xfrm>
        </p:spPr>
        <p:txBody>
          <a:bodyPr>
            <a:normAutofit/>
          </a:bodyPr>
          <a:lstStyle/>
          <a:p>
            <a:pPr eaLnBrk="1" hangingPunct="1">
              <a:defRPr/>
            </a:pPr>
            <a:r>
              <a:rPr lang="en-CA" altLang="en-US" sz="5400" b="1">
                <a:effectLst>
                  <a:outerShdw blurRad="38100" dist="38100" dir="2700000" algn="tl">
                    <a:srgbClr val="C0C0C0"/>
                  </a:outerShdw>
                </a:effectLst>
              </a:rPr>
              <a:t>July 11, </a:t>
            </a:r>
            <a:r>
              <a:rPr lang="en-CA" altLang="en-US" sz="5400" b="1" dirty="0">
                <a:effectLst>
                  <a:outerShdw blurRad="38100" dist="38100" dir="2700000" algn="tl">
                    <a:srgbClr val="C0C0C0"/>
                  </a:outerShdw>
                </a:effectLst>
              </a:rPr>
              <a:t>2021</a:t>
            </a:r>
          </a:p>
        </p:txBody>
      </p:sp>
      <p:pic>
        <p:nvPicPr>
          <p:cNvPr id="205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413" y="392113"/>
            <a:ext cx="100584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ree, outdoor, grass, plant&#10;&#10;Description automatically generated">
            <a:extLst>
              <a:ext uri="{FF2B5EF4-FFF2-40B4-BE49-F238E27FC236}">
                <a16:creationId xmlns:a16="http://schemas.microsoft.com/office/drawing/2014/main" id="{33673DDB-C985-46B8-B9D5-82BB565C49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51" r="9091" b="3006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9148B-7FF4-4DAA-932B-997076A4BB2F}"/>
              </a:ext>
            </a:extLst>
          </p:cNvPr>
          <p:cNvSpPr>
            <a:spLocks noGrp="1"/>
          </p:cNvSpPr>
          <p:nvPr>
            <p:ph type="title"/>
          </p:nvPr>
        </p:nvSpPr>
        <p:spPr>
          <a:xfrm>
            <a:off x="594804" y="640263"/>
            <a:ext cx="6619811" cy="1344975"/>
          </a:xfrm>
        </p:spPr>
        <p:txBody>
          <a:bodyPr>
            <a:normAutofit/>
          </a:bodyPr>
          <a:lstStyle/>
          <a:p>
            <a:pPr marL="0" marR="0">
              <a:spcBef>
                <a:spcPts val="0"/>
              </a:spcBef>
              <a:spcAft>
                <a:spcPts val="0"/>
              </a:spcAft>
            </a:pPr>
            <a:r>
              <a:rPr lang="en-CA" sz="5400" b="1" i="0" dirty="0">
                <a:effectLst/>
                <a:latin typeface="+mn-lt"/>
              </a:rPr>
              <a:t>Genesis 2:23-25</a:t>
            </a:r>
            <a:endParaRPr lang="en-CA" sz="5400" b="1" dirty="0">
              <a:latin typeface="+mn-lt"/>
            </a:endParaRPr>
          </a:p>
        </p:txBody>
      </p:sp>
      <p:sp>
        <p:nvSpPr>
          <p:cNvPr id="3" name="Content Placeholder 2">
            <a:extLst>
              <a:ext uri="{FF2B5EF4-FFF2-40B4-BE49-F238E27FC236}">
                <a16:creationId xmlns:a16="http://schemas.microsoft.com/office/drawing/2014/main" id="{EECDD45A-A836-4C03-8441-EEB76F33D0DC}"/>
              </a:ext>
            </a:extLst>
          </p:cNvPr>
          <p:cNvSpPr>
            <a:spLocks noGrp="1"/>
          </p:cNvSpPr>
          <p:nvPr>
            <p:ph idx="1"/>
          </p:nvPr>
        </p:nvSpPr>
        <p:spPr>
          <a:xfrm>
            <a:off x="594109" y="2121763"/>
            <a:ext cx="6620505" cy="4095974"/>
          </a:xfrm>
        </p:spPr>
        <p:txBody>
          <a:bodyPr>
            <a:normAutofit/>
          </a:bodyPr>
          <a:lstStyle/>
          <a:p>
            <a:pPr marL="0" indent="0">
              <a:lnSpc>
                <a:spcPct val="107000"/>
              </a:lnSpc>
              <a:spcBef>
                <a:spcPts val="600"/>
              </a:spcBef>
              <a:spcAft>
                <a:spcPts val="600"/>
              </a:spcAft>
              <a:buNone/>
            </a:pPr>
            <a:r>
              <a:rPr lang="en-CA" sz="2400" b="1" baseline="30000" dirty="0">
                <a:effectLst/>
                <a:latin typeface="Calibri" panose="020F0502020204030204" pitchFamily="34" charset="0"/>
                <a:ea typeface="Times New Roman" panose="02020603050405020304" pitchFamily="18" charset="0"/>
              </a:rPr>
              <a:t>23 </a:t>
            </a:r>
            <a:r>
              <a:rPr lang="en-CA" sz="2400" dirty="0">
                <a:effectLst/>
                <a:latin typeface="Calibri" panose="020F0502020204030204" pitchFamily="34" charset="0"/>
                <a:ea typeface="Times New Roman" panose="02020603050405020304" pitchFamily="18" charset="0"/>
              </a:rPr>
              <a:t>The man said, “This is now bone of my bones and flesh of my flesh;</a:t>
            </a:r>
            <a:br>
              <a:rPr lang="en-CA" sz="2400" dirty="0">
                <a:effectLst/>
                <a:latin typeface="Calibri" panose="020F0502020204030204" pitchFamily="34" charset="0"/>
                <a:ea typeface="Times New Roman" panose="02020603050405020304" pitchFamily="18" charset="0"/>
              </a:rPr>
            </a:br>
            <a:r>
              <a:rPr lang="en-CA" sz="2400" dirty="0">
                <a:effectLst/>
                <a:latin typeface="Calibri" panose="020F0502020204030204" pitchFamily="34" charset="0"/>
                <a:ea typeface="Times New Roman" panose="02020603050405020304" pitchFamily="18" charset="0"/>
              </a:rPr>
              <a:t>she shall be called ‘woman,’ for she was taken out of man.”</a:t>
            </a:r>
            <a:endParaRPr lang="en-US" sz="2400" dirty="0">
              <a:effectLst/>
              <a:latin typeface="Times New Roman" panose="02020603050405020304" pitchFamily="18" charset="0"/>
              <a:ea typeface="Times New Roman" panose="02020603050405020304" pitchFamily="18" charset="0"/>
            </a:endParaRPr>
          </a:p>
          <a:p>
            <a:pPr marL="0" indent="0">
              <a:lnSpc>
                <a:spcPct val="107000"/>
              </a:lnSpc>
              <a:spcBef>
                <a:spcPts val="600"/>
              </a:spcBef>
              <a:spcAft>
                <a:spcPts val="600"/>
              </a:spcAft>
              <a:buNone/>
            </a:pPr>
            <a:r>
              <a:rPr lang="en-CA" sz="2400" b="1" baseline="30000" dirty="0">
                <a:effectLst/>
                <a:latin typeface="Calibri" panose="020F0502020204030204" pitchFamily="34" charset="0"/>
                <a:ea typeface="Times New Roman" panose="02020603050405020304" pitchFamily="18" charset="0"/>
              </a:rPr>
              <a:t>24 </a:t>
            </a:r>
            <a:r>
              <a:rPr lang="en-CA" sz="2400" dirty="0">
                <a:effectLst/>
                <a:latin typeface="Calibri" panose="020F0502020204030204" pitchFamily="34" charset="0"/>
                <a:ea typeface="Times New Roman" panose="02020603050405020304" pitchFamily="18" charset="0"/>
              </a:rPr>
              <a:t>That is why a man leaves his father and mother and is united to his wife, and they become one flesh.</a:t>
            </a:r>
            <a:endParaRPr lang="en-US" sz="2400" dirty="0">
              <a:effectLst/>
              <a:latin typeface="Times New Roman" panose="02020603050405020304" pitchFamily="18" charset="0"/>
              <a:ea typeface="Times New Roman" panose="02020603050405020304" pitchFamily="18" charset="0"/>
            </a:endParaRPr>
          </a:p>
          <a:p>
            <a:pPr marL="0" indent="0">
              <a:lnSpc>
                <a:spcPct val="107000"/>
              </a:lnSpc>
              <a:spcBef>
                <a:spcPts val="600"/>
              </a:spcBef>
              <a:spcAft>
                <a:spcPts val="600"/>
              </a:spcAft>
              <a:buNone/>
            </a:pPr>
            <a:r>
              <a:rPr lang="en-CA" sz="2400" b="1" baseline="30000" dirty="0">
                <a:effectLst/>
                <a:latin typeface="Calibri" panose="020F0502020204030204" pitchFamily="34" charset="0"/>
                <a:ea typeface="Times New Roman" panose="02020603050405020304" pitchFamily="18" charset="0"/>
              </a:rPr>
              <a:t>25 </a:t>
            </a:r>
            <a:r>
              <a:rPr lang="en-CA" sz="2400" dirty="0">
                <a:effectLst/>
                <a:latin typeface="Calibri" panose="020F0502020204030204" pitchFamily="34" charset="0"/>
                <a:ea typeface="Times New Roman" panose="02020603050405020304" pitchFamily="18" charset="0"/>
              </a:rPr>
              <a:t>Adam and his wife were both naked, and they felt no shame.</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749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ree, outdoor, grass, plant&#10;&#10;Description automatically generated">
            <a:extLst>
              <a:ext uri="{FF2B5EF4-FFF2-40B4-BE49-F238E27FC236}">
                <a16:creationId xmlns:a16="http://schemas.microsoft.com/office/drawing/2014/main" id="{33673DDB-C985-46B8-B9D5-82BB565C49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436"/>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E9148B-7FF4-4DAA-932B-997076A4BB2F}"/>
              </a:ext>
            </a:extLst>
          </p:cNvPr>
          <p:cNvSpPr>
            <a:spLocks noGrp="1"/>
          </p:cNvSpPr>
          <p:nvPr>
            <p:ph type="title"/>
          </p:nvPr>
        </p:nvSpPr>
        <p:spPr>
          <a:xfrm>
            <a:off x="396813" y="0"/>
            <a:ext cx="4263574" cy="1069665"/>
          </a:xfrm>
        </p:spPr>
        <p:txBody>
          <a:bodyPr>
            <a:normAutofit/>
          </a:bodyPr>
          <a:lstStyle/>
          <a:p>
            <a:pPr marL="0" marR="0">
              <a:spcBef>
                <a:spcPts val="0"/>
              </a:spcBef>
              <a:spcAft>
                <a:spcPts val="0"/>
              </a:spcAft>
            </a:pPr>
            <a:r>
              <a:rPr lang="en-CA" sz="4000" b="1" i="0" dirty="0">
                <a:effectLst/>
                <a:latin typeface="+mn-lt"/>
              </a:rPr>
              <a:t>Problems</a:t>
            </a:r>
            <a:endParaRPr lang="en-CA" sz="4000" b="1" dirty="0">
              <a:latin typeface="+mn-lt"/>
            </a:endParaRPr>
          </a:p>
        </p:txBody>
      </p:sp>
      <p:sp>
        <p:nvSpPr>
          <p:cNvPr id="3" name="Content Placeholder 2">
            <a:extLst>
              <a:ext uri="{FF2B5EF4-FFF2-40B4-BE49-F238E27FC236}">
                <a16:creationId xmlns:a16="http://schemas.microsoft.com/office/drawing/2014/main" id="{EECDD45A-A836-4C03-8441-EEB76F33D0DC}"/>
              </a:ext>
            </a:extLst>
          </p:cNvPr>
          <p:cNvSpPr>
            <a:spLocks noGrp="1"/>
          </p:cNvSpPr>
          <p:nvPr>
            <p:ph idx="1"/>
          </p:nvPr>
        </p:nvSpPr>
        <p:spPr>
          <a:xfrm>
            <a:off x="224287" y="1069675"/>
            <a:ext cx="4572000" cy="5788315"/>
          </a:xfrm>
        </p:spPr>
        <p:txBody>
          <a:bodyPr>
            <a:noAutofit/>
          </a:bodyPr>
          <a:lstStyle/>
          <a:p>
            <a:pPr marL="0" indent="0">
              <a:spcBef>
                <a:spcPts val="400"/>
              </a:spcBef>
              <a:spcAft>
                <a:spcPts val="400"/>
              </a:spcAft>
              <a:buNone/>
            </a:pPr>
            <a:r>
              <a:rPr lang="en-US" b="1" dirty="0"/>
              <a:t>Genesis 1:2</a:t>
            </a:r>
          </a:p>
          <a:p>
            <a:pPr>
              <a:spcBef>
                <a:spcPts val="400"/>
              </a:spcBef>
              <a:spcAft>
                <a:spcPts val="400"/>
              </a:spcAft>
            </a:pPr>
            <a:r>
              <a:rPr lang="en-US" sz="2400" dirty="0"/>
              <a:t>Now the earth was </a:t>
            </a:r>
            <a:r>
              <a:rPr lang="en-US" sz="2400" u="sng" dirty="0"/>
              <a:t>formless and empty</a:t>
            </a:r>
            <a:r>
              <a:rPr lang="en-US" sz="2400" dirty="0"/>
              <a:t>, darkness was over the surface of the deep</a:t>
            </a:r>
          </a:p>
          <a:p>
            <a:pPr marL="0" indent="0">
              <a:spcBef>
                <a:spcPts val="400"/>
              </a:spcBef>
              <a:spcAft>
                <a:spcPts val="400"/>
              </a:spcAft>
              <a:buNone/>
            </a:pPr>
            <a:r>
              <a:rPr lang="en-US" b="1" dirty="0"/>
              <a:t>Genesis 2:5</a:t>
            </a:r>
            <a:endParaRPr lang="en-US" dirty="0"/>
          </a:p>
          <a:p>
            <a:pPr>
              <a:spcBef>
                <a:spcPts val="400"/>
              </a:spcBef>
              <a:spcAft>
                <a:spcPts val="400"/>
              </a:spcAft>
            </a:pPr>
            <a:r>
              <a:rPr lang="en-US" sz="2400" dirty="0"/>
              <a:t>Now no shrub had yet appeared on the earth and no plant had yet sprung up, for the </a:t>
            </a:r>
            <a:r>
              <a:rPr lang="en-US" sz="2400" cap="small" dirty="0"/>
              <a:t>Lord</a:t>
            </a:r>
            <a:r>
              <a:rPr lang="en-US" sz="2400" dirty="0"/>
              <a:t> God had not sent rain on the earth and there was </a:t>
            </a:r>
            <a:r>
              <a:rPr lang="en-US" sz="2400" u="sng" dirty="0"/>
              <a:t>no one to work the ground</a:t>
            </a:r>
            <a:endParaRPr lang="en-US" sz="2400" dirty="0"/>
          </a:p>
          <a:p>
            <a:pPr marL="0" indent="0">
              <a:spcBef>
                <a:spcPts val="400"/>
              </a:spcBef>
              <a:spcAft>
                <a:spcPts val="400"/>
              </a:spcAft>
              <a:buNone/>
            </a:pPr>
            <a:r>
              <a:rPr lang="en-US" b="1" dirty="0">
                <a:effectLst/>
              </a:rPr>
              <a:t>Genesis 2:18</a:t>
            </a:r>
          </a:p>
          <a:p>
            <a:pPr>
              <a:spcBef>
                <a:spcPts val="400"/>
              </a:spcBef>
              <a:spcAft>
                <a:spcPts val="400"/>
              </a:spcAft>
            </a:pPr>
            <a:r>
              <a:rPr lang="en-US" sz="2400" dirty="0"/>
              <a:t>The </a:t>
            </a:r>
            <a:r>
              <a:rPr lang="en-US" sz="2400" cap="small" dirty="0"/>
              <a:t>Lord</a:t>
            </a:r>
            <a:r>
              <a:rPr lang="en-US" sz="2400" dirty="0"/>
              <a:t> God said, “It is </a:t>
            </a:r>
            <a:r>
              <a:rPr lang="en-US" sz="2400" u="sng" dirty="0"/>
              <a:t>not good for the man to be alone</a:t>
            </a:r>
            <a:r>
              <a:rPr lang="en-US" sz="2400" dirty="0"/>
              <a:t>. I will make a helper suitable for him.”</a:t>
            </a:r>
            <a:endParaRPr lang="en-US" sz="2400" b="1" dirty="0">
              <a:effectLst/>
            </a:endParaRPr>
          </a:p>
        </p:txBody>
      </p:sp>
    </p:spTree>
    <p:extLst>
      <p:ext uri="{BB962C8B-B14F-4D97-AF65-F5344CB8AC3E}">
        <p14:creationId xmlns:p14="http://schemas.microsoft.com/office/powerpoint/2010/main" val="172046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ree, outdoor, grass, plant&#10;&#10;Description automatically generated">
            <a:extLst>
              <a:ext uri="{FF2B5EF4-FFF2-40B4-BE49-F238E27FC236}">
                <a16:creationId xmlns:a16="http://schemas.microsoft.com/office/drawing/2014/main" id="{33673DDB-C985-46B8-B9D5-82BB565C49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436"/>
          <a:stretch/>
        </p:blipFill>
        <p:spPr>
          <a:xfrm>
            <a:off x="2522356" y="10"/>
            <a:ext cx="9669642" cy="6857990"/>
          </a:xfrm>
          <a:prstGeom prst="rect">
            <a:avLst/>
          </a:prstGeom>
        </p:spPr>
      </p:pic>
      <p:sp>
        <p:nvSpPr>
          <p:cNvPr id="41" name="Rectangle 4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E9148B-7FF4-4DAA-932B-997076A4BB2F}"/>
              </a:ext>
            </a:extLst>
          </p:cNvPr>
          <p:cNvSpPr>
            <a:spLocks noGrp="1"/>
          </p:cNvSpPr>
          <p:nvPr>
            <p:ph type="title"/>
          </p:nvPr>
        </p:nvSpPr>
        <p:spPr>
          <a:xfrm>
            <a:off x="444910" y="0"/>
            <a:ext cx="3822189" cy="865239"/>
          </a:xfrm>
        </p:spPr>
        <p:txBody>
          <a:bodyPr>
            <a:normAutofit/>
          </a:bodyPr>
          <a:lstStyle/>
          <a:p>
            <a:pPr marL="0" marR="0">
              <a:spcBef>
                <a:spcPts val="0"/>
              </a:spcBef>
              <a:spcAft>
                <a:spcPts val="0"/>
              </a:spcAft>
            </a:pPr>
            <a:r>
              <a:rPr lang="en-CA" sz="4000" b="1" i="0" dirty="0" err="1">
                <a:solidFill>
                  <a:srgbClr val="FF0000"/>
                </a:solidFill>
                <a:effectLst/>
                <a:latin typeface="+mn-lt"/>
              </a:rPr>
              <a:t>Ezer</a:t>
            </a:r>
            <a:r>
              <a:rPr lang="en-CA" sz="4000" b="1" i="0" dirty="0">
                <a:effectLst/>
                <a:latin typeface="+mn-lt"/>
              </a:rPr>
              <a:t> = helper</a:t>
            </a:r>
            <a:endParaRPr lang="en-CA" sz="4000" b="1" dirty="0">
              <a:latin typeface="+mn-lt"/>
            </a:endParaRPr>
          </a:p>
        </p:txBody>
      </p:sp>
      <p:sp>
        <p:nvSpPr>
          <p:cNvPr id="3" name="Content Placeholder 2">
            <a:extLst>
              <a:ext uri="{FF2B5EF4-FFF2-40B4-BE49-F238E27FC236}">
                <a16:creationId xmlns:a16="http://schemas.microsoft.com/office/drawing/2014/main" id="{EECDD45A-A836-4C03-8441-EEB76F33D0DC}"/>
              </a:ext>
            </a:extLst>
          </p:cNvPr>
          <p:cNvSpPr>
            <a:spLocks noGrp="1"/>
          </p:cNvSpPr>
          <p:nvPr>
            <p:ph idx="1"/>
          </p:nvPr>
        </p:nvSpPr>
        <p:spPr>
          <a:xfrm>
            <a:off x="353962" y="865239"/>
            <a:ext cx="4817806" cy="5311724"/>
          </a:xfrm>
        </p:spPr>
        <p:txBody>
          <a:bodyPr>
            <a:noAutofit/>
          </a:bodyPr>
          <a:lstStyle/>
          <a:p>
            <a:pPr marL="0" indent="0">
              <a:spcBef>
                <a:spcPts val="400"/>
              </a:spcBef>
              <a:spcAft>
                <a:spcPts val="400"/>
              </a:spcAft>
              <a:buNone/>
            </a:pPr>
            <a:r>
              <a:rPr lang="en-US" b="1" dirty="0"/>
              <a:t>Exodus 18:4</a:t>
            </a:r>
          </a:p>
          <a:p>
            <a:pPr>
              <a:spcBef>
                <a:spcPts val="400"/>
              </a:spcBef>
              <a:spcAft>
                <a:spcPts val="400"/>
              </a:spcAft>
            </a:pPr>
            <a:r>
              <a:rPr lang="en-US" sz="2400" i="1" dirty="0"/>
              <a:t>and the other was named Eliezer, for he said, “My father’s God was my </a:t>
            </a:r>
            <a:r>
              <a:rPr lang="en-US" sz="2400" b="1" i="1" dirty="0"/>
              <a:t>helper</a:t>
            </a:r>
            <a:r>
              <a:rPr lang="en-US" sz="2400" i="1" dirty="0"/>
              <a:t>; he saved me from the sword of Pharaoh.”</a:t>
            </a:r>
          </a:p>
          <a:p>
            <a:pPr marL="0" indent="0">
              <a:spcBef>
                <a:spcPts val="400"/>
              </a:spcBef>
              <a:spcAft>
                <a:spcPts val="400"/>
              </a:spcAft>
              <a:buNone/>
            </a:pPr>
            <a:r>
              <a:rPr lang="en-US" b="1" dirty="0"/>
              <a:t>Psalm 121:1-2</a:t>
            </a:r>
            <a:endParaRPr lang="en-US" dirty="0"/>
          </a:p>
          <a:p>
            <a:pPr>
              <a:spcBef>
                <a:spcPts val="400"/>
              </a:spcBef>
              <a:spcAft>
                <a:spcPts val="400"/>
              </a:spcAft>
            </a:pPr>
            <a:r>
              <a:rPr lang="en-US" sz="2400" i="1" dirty="0"/>
              <a:t>I lift up my eyes to the mountains – where does my </a:t>
            </a:r>
            <a:r>
              <a:rPr lang="en-US" sz="2400" b="1" i="1" dirty="0"/>
              <a:t>help</a:t>
            </a:r>
            <a:r>
              <a:rPr lang="en-US" sz="2400" i="1" dirty="0"/>
              <a:t> come from?</a:t>
            </a:r>
            <a:br>
              <a:rPr lang="en-US" sz="2400" i="1" dirty="0"/>
            </a:br>
            <a:r>
              <a:rPr lang="en-US" sz="2400" i="1" dirty="0"/>
              <a:t>My </a:t>
            </a:r>
            <a:r>
              <a:rPr lang="en-US" sz="2400" b="1" i="1" dirty="0"/>
              <a:t>help</a:t>
            </a:r>
            <a:r>
              <a:rPr lang="en-US" sz="2400" i="1" dirty="0"/>
              <a:t> comes from the </a:t>
            </a:r>
            <a:r>
              <a:rPr lang="en-US" sz="2400" i="1" cap="small" dirty="0"/>
              <a:t>Lord</a:t>
            </a:r>
            <a:r>
              <a:rPr lang="en-US" sz="2400" i="1" dirty="0"/>
              <a:t>,</a:t>
            </a:r>
            <a:br>
              <a:rPr lang="en-US" sz="2400" i="1" dirty="0"/>
            </a:br>
            <a:r>
              <a:rPr lang="en-US" sz="2400" i="1" dirty="0"/>
              <a:t>    the Maker of heaven and earth.</a:t>
            </a:r>
          </a:p>
          <a:p>
            <a:pPr marL="0" indent="0">
              <a:spcBef>
                <a:spcPts val="400"/>
              </a:spcBef>
              <a:spcAft>
                <a:spcPts val="400"/>
              </a:spcAft>
              <a:buNone/>
            </a:pPr>
            <a:r>
              <a:rPr lang="en-US" b="1" dirty="0">
                <a:effectLst/>
              </a:rPr>
              <a:t>1 Chronicles 3:18</a:t>
            </a:r>
          </a:p>
          <a:p>
            <a:pPr>
              <a:spcBef>
                <a:spcPts val="400"/>
              </a:spcBef>
              <a:spcAft>
                <a:spcPts val="400"/>
              </a:spcAft>
            </a:pPr>
            <a:r>
              <a:rPr lang="en-US" sz="2400" i="1" dirty="0"/>
              <a:t>We are yours, O David, And with you, O son of Jesse! Peace, peace to you, And peace to him who </a:t>
            </a:r>
            <a:r>
              <a:rPr lang="en-US" sz="2400" b="1" i="1" dirty="0"/>
              <a:t>helps</a:t>
            </a:r>
            <a:r>
              <a:rPr lang="en-US" sz="2400" i="1" dirty="0"/>
              <a:t> you; Indeed, your God </a:t>
            </a:r>
            <a:r>
              <a:rPr lang="en-US" sz="2400" b="1" i="1" dirty="0"/>
              <a:t>helps</a:t>
            </a:r>
            <a:r>
              <a:rPr lang="en-US" sz="2400" i="1" dirty="0"/>
              <a:t> you!</a:t>
            </a:r>
            <a:endParaRPr lang="en-US" sz="2400" b="1" i="1" dirty="0">
              <a:effectLst/>
            </a:endParaRPr>
          </a:p>
        </p:txBody>
      </p:sp>
    </p:spTree>
    <p:extLst>
      <p:ext uri="{BB962C8B-B14F-4D97-AF65-F5344CB8AC3E}">
        <p14:creationId xmlns:p14="http://schemas.microsoft.com/office/powerpoint/2010/main" val="426907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ree, outdoor, grass, plant&#10;&#10;Description automatically generated">
            <a:extLst>
              <a:ext uri="{FF2B5EF4-FFF2-40B4-BE49-F238E27FC236}">
                <a16:creationId xmlns:a16="http://schemas.microsoft.com/office/drawing/2014/main" id="{33673DDB-C985-46B8-B9D5-82BB565C49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51" r="9091" b="3006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9148B-7FF4-4DAA-932B-997076A4BB2F}"/>
              </a:ext>
            </a:extLst>
          </p:cNvPr>
          <p:cNvSpPr>
            <a:spLocks noGrp="1"/>
          </p:cNvSpPr>
          <p:nvPr>
            <p:ph type="title"/>
          </p:nvPr>
        </p:nvSpPr>
        <p:spPr>
          <a:xfrm>
            <a:off x="594804" y="640263"/>
            <a:ext cx="6619811" cy="1344975"/>
          </a:xfrm>
        </p:spPr>
        <p:txBody>
          <a:bodyPr>
            <a:normAutofit/>
          </a:bodyPr>
          <a:lstStyle/>
          <a:p>
            <a:pPr marL="0" marR="0">
              <a:spcBef>
                <a:spcPts val="0"/>
              </a:spcBef>
              <a:spcAft>
                <a:spcPts val="0"/>
              </a:spcAft>
            </a:pPr>
            <a:r>
              <a:rPr lang="en-CA" sz="5400" b="1" i="0" dirty="0">
                <a:effectLst/>
                <a:latin typeface="+mn-lt"/>
              </a:rPr>
              <a:t>Genesis 2:20-22</a:t>
            </a:r>
            <a:endParaRPr lang="en-CA" sz="5400" b="1" dirty="0">
              <a:latin typeface="+mn-lt"/>
            </a:endParaRPr>
          </a:p>
        </p:txBody>
      </p:sp>
      <p:sp>
        <p:nvSpPr>
          <p:cNvPr id="3" name="Content Placeholder 2">
            <a:extLst>
              <a:ext uri="{FF2B5EF4-FFF2-40B4-BE49-F238E27FC236}">
                <a16:creationId xmlns:a16="http://schemas.microsoft.com/office/drawing/2014/main" id="{EECDD45A-A836-4C03-8441-EEB76F33D0DC}"/>
              </a:ext>
            </a:extLst>
          </p:cNvPr>
          <p:cNvSpPr>
            <a:spLocks noGrp="1"/>
          </p:cNvSpPr>
          <p:nvPr>
            <p:ph idx="1"/>
          </p:nvPr>
        </p:nvSpPr>
        <p:spPr>
          <a:xfrm>
            <a:off x="594109" y="2121763"/>
            <a:ext cx="6620505" cy="3773010"/>
          </a:xfrm>
        </p:spPr>
        <p:txBody>
          <a:bodyPr>
            <a:normAutofit/>
          </a:bodyPr>
          <a:lstStyle/>
          <a:p>
            <a:pPr marL="0" indent="0">
              <a:spcBef>
                <a:spcPts val="600"/>
              </a:spcBef>
              <a:spcAft>
                <a:spcPts val="600"/>
              </a:spcAft>
              <a:buNone/>
            </a:pPr>
            <a:r>
              <a:rPr lang="en-CA" sz="2400" b="1" dirty="0">
                <a:effectLst/>
                <a:latin typeface="Calibri" panose="020F0502020204030204" pitchFamily="34" charset="0"/>
                <a:ea typeface="Times New Roman" panose="02020603050405020304" pitchFamily="18" charset="0"/>
              </a:rPr>
              <a:t>But for Adam no suitable helper was found. </a:t>
            </a:r>
            <a:endParaRPr lang="en-US" sz="2400" b="1" dirty="0">
              <a:effectLst/>
              <a:latin typeface="Times New Roman" panose="02020603050405020304" pitchFamily="18" charset="0"/>
              <a:ea typeface="Times New Roman" panose="02020603050405020304" pitchFamily="18" charset="0"/>
            </a:endParaRPr>
          </a:p>
          <a:p>
            <a:pPr marL="0" indent="0">
              <a:spcBef>
                <a:spcPts val="600"/>
              </a:spcBef>
              <a:spcAft>
                <a:spcPts val="600"/>
              </a:spcAft>
              <a:buNone/>
            </a:pPr>
            <a:r>
              <a:rPr lang="en-CA" sz="2400" b="1" baseline="30000" dirty="0">
                <a:effectLst/>
                <a:latin typeface="Calibri" panose="020F0502020204030204" pitchFamily="34" charset="0"/>
                <a:ea typeface="Times New Roman" panose="02020603050405020304" pitchFamily="18" charset="0"/>
              </a:rPr>
              <a:t>21 </a:t>
            </a:r>
            <a:r>
              <a:rPr lang="en-CA" sz="2400" dirty="0">
                <a:effectLst/>
                <a:latin typeface="Calibri" panose="020F0502020204030204" pitchFamily="34" charset="0"/>
                <a:ea typeface="Times New Roman" panose="02020603050405020304" pitchFamily="18" charset="0"/>
              </a:rPr>
              <a:t>So the </a:t>
            </a:r>
            <a:r>
              <a:rPr lang="en-CA" sz="2400" cap="small" dirty="0">
                <a:effectLst/>
                <a:latin typeface="Calibri" panose="020F0502020204030204" pitchFamily="34" charset="0"/>
                <a:ea typeface="Times New Roman" panose="02020603050405020304" pitchFamily="18" charset="0"/>
              </a:rPr>
              <a:t>Lord</a:t>
            </a:r>
            <a:r>
              <a:rPr lang="en-CA" sz="2400" dirty="0">
                <a:effectLst/>
                <a:latin typeface="Calibri" panose="020F0502020204030204" pitchFamily="34" charset="0"/>
                <a:ea typeface="Times New Roman" panose="02020603050405020304" pitchFamily="18" charset="0"/>
              </a:rPr>
              <a:t> God caused the man to fall into a deep sleep; and while he was sleeping, he took one of the man’s ribs and then closed up the place with flesh. </a:t>
            </a:r>
            <a:endParaRPr lang="en-CA" sz="2400" dirty="0">
              <a:latin typeface="Calibri" panose="020F0502020204030204" pitchFamily="34" charset="0"/>
              <a:ea typeface="Times New Roman" panose="02020603050405020304" pitchFamily="18" charset="0"/>
            </a:endParaRPr>
          </a:p>
          <a:p>
            <a:pPr marL="0" indent="0">
              <a:spcBef>
                <a:spcPts val="600"/>
              </a:spcBef>
              <a:spcAft>
                <a:spcPts val="600"/>
              </a:spcAft>
              <a:buNone/>
            </a:pPr>
            <a:r>
              <a:rPr lang="en-CA" sz="2400" b="1" baseline="30000" dirty="0">
                <a:effectLst/>
                <a:latin typeface="Calibri" panose="020F0502020204030204" pitchFamily="34" charset="0"/>
                <a:ea typeface="Times New Roman" panose="02020603050405020304" pitchFamily="18" charset="0"/>
              </a:rPr>
              <a:t>22 </a:t>
            </a:r>
            <a:r>
              <a:rPr lang="en-CA" sz="2400" b="1" dirty="0">
                <a:effectLst/>
                <a:latin typeface="Calibri" panose="020F0502020204030204" pitchFamily="34" charset="0"/>
                <a:ea typeface="Times New Roman" panose="02020603050405020304" pitchFamily="18" charset="0"/>
              </a:rPr>
              <a:t>Then the </a:t>
            </a:r>
            <a:r>
              <a:rPr lang="en-CA" sz="2400" b="1" cap="small" dirty="0">
                <a:effectLst/>
                <a:latin typeface="Calibri" panose="020F0502020204030204" pitchFamily="34" charset="0"/>
                <a:ea typeface="Times New Roman" panose="02020603050405020304" pitchFamily="18" charset="0"/>
              </a:rPr>
              <a:t>Lord</a:t>
            </a:r>
            <a:r>
              <a:rPr lang="en-CA" sz="2400" b="1" dirty="0">
                <a:effectLst/>
                <a:latin typeface="Calibri" panose="020F0502020204030204" pitchFamily="34" charset="0"/>
                <a:ea typeface="Times New Roman" panose="02020603050405020304" pitchFamily="18" charset="0"/>
              </a:rPr>
              <a:t> God made a woman from the rib he had taken out of the man, and he brought her to the man.</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385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ree, outdoor, grass, plant&#10;&#10;Description automatically generated">
            <a:extLst>
              <a:ext uri="{FF2B5EF4-FFF2-40B4-BE49-F238E27FC236}">
                <a16:creationId xmlns:a16="http://schemas.microsoft.com/office/drawing/2014/main" id="{33673DDB-C985-46B8-B9D5-82BB565C49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51" r="9091" b="30067"/>
          <a:stretch/>
        </p:blipFill>
        <p:spPr>
          <a:xfrm>
            <a:off x="20" y="10"/>
            <a:ext cx="12191980" cy="6857990"/>
          </a:xfrm>
          <a:prstGeom prst="rect">
            <a:avLst/>
          </a:prstGeom>
        </p:spPr>
      </p:pic>
      <p:sp>
        <p:nvSpPr>
          <p:cNvPr id="6"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9148B-7FF4-4DAA-932B-997076A4BB2F}"/>
              </a:ext>
            </a:extLst>
          </p:cNvPr>
          <p:cNvSpPr>
            <a:spLocks noGrp="1"/>
          </p:cNvSpPr>
          <p:nvPr>
            <p:ph type="title"/>
          </p:nvPr>
        </p:nvSpPr>
        <p:spPr>
          <a:xfrm>
            <a:off x="594804" y="640263"/>
            <a:ext cx="6619811" cy="1344975"/>
          </a:xfrm>
        </p:spPr>
        <p:txBody>
          <a:bodyPr>
            <a:normAutofit/>
          </a:bodyPr>
          <a:lstStyle/>
          <a:p>
            <a:pPr marL="0" marR="0">
              <a:spcBef>
                <a:spcPts val="0"/>
              </a:spcBef>
              <a:spcAft>
                <a:spcPts val="0"/>
              </a:spcAft>
            </a:pPr>
            <a:r>
              <a:rPr lang="en-CA" sz="5400" b="1" i="0" dirty="0">
                <a:effectLst/>
                <a:latin typeface="+mn-lt"/>
              </a:rPr>
              <a:t>Genesis 2:23-25</a:t>
            </a:r>
            <a:endParaRPr lang="en-CA" sz="5400" b="1" dirty="0">
              <a:latin typeface="+mn-lt"/>
            </a:endParaRPr>
          </a:p>
        </p:txBody>
      </p:sp>
      <p:sp>
        <p:nvSpPr>
          <p:cNvPr id="3" name="Content Placeholder 2">
            <a:extLst>
              <a:ext uri="{FF2B5EF4-FFF2-40B4-BE49-F238E27FC236}">
                <a16:creationId xmlns:a16="http://schemas.microsoft.com/office/drawing/2014/main" id="{EECDD45A-A836-4C03-8441-EEB76F33D0DC}"/>
              </a:ext>
            </a:extLst>
          </p:cNvPr>
          <p:cNvSpPr>
            <a:spLocks noGrp="1"/>
          </p:cNvSpPr>
          <p:nvPr>
            <p:ph idx="1"/>
          </p:nvPr>
        </p:nvSpPr>
        <p:spPr>
          <a:xfrm>
            <a:off x="594109" y="2121763"/>
            <a:ext cx="6620505" cy="3773010"/>
          </a:xfrm>
        </p:spPr>
        <p:txBody>
          <a:bodyPr>
            <a:normAutofit/>
          </a:bodyPr>
          <a:lstStyle/>
          <a:p>
            <a:pPr marL="0" indent="0">
              <a:spcBef>
                <a:spcPts val="600"/>
              </a:spcBef>
              <a:spcAft>
                <a:spcPts val="600"/>
              </a:spcAft>
              <a:buNone/>
            </a:pPr>
            <a:r>
              <a:rPr lang="en-CA" sz="2400" b="1" baseline="30000" dirty="0">
                <a:effectLst/>
                <a:latin typeface="Calibri" panose="020F0502020204030204" pitchFamily="34" charset="0"/>
                <a:ea typeface="Times New Roman" panose="02020603050405020304" pitchFamily="18" charset="0"/>
              </a:rPr>
              <a:t>23 </a:t>
            </a:r>
            <a:r>
              <a:rPr lang="en-CA" sz="2400" dirty="0">
                <a:effectLst/>
                <a:latin typeface="Calibri" panose="020F0502020204030204" pitchFamily="34" charset="0"/>
                <a:ea typeface="Times New Roman" panose="02020603050405020304" pitchFamily="18" charset="0"/>
              </a:rPr>
              <a:t>The man said, “This is now bone of my bones and flesh of my flesh;</a:t>
            </a:r>
            <a:br>
              <a:rPr lang="en-CA" sz="2400" dirty="0">
                <a:effectLst/>
                <a:latin typeface="Calibri" panose="020F0502020204030204" pitchFamily="34" charset="0"/>
                <a:ea typeface="Times New Roman" panose="02020603050405020304" pitchFamily="18" charset="0"/>
              </a:rPr>
            </a:br>
            <a:r>
              <a:rPr lang="en-CA" sz="2400" dirty="0">
                <a:effectLst/>
                <a:latin typeface="Calibri" panose="020F0502020204030204" pitchFamily="34" charset="0"/>
                <a:ea typeface="Times New Roman" panose="02020603050405020304" pitchFamily="18" charset="0"/>
              </a:rPr>
              <a:t>she shall be called ‘woman,’ for she was taken out of man.”</a:t>
            </a:r>
            <a:endParaRPr lang="en-US" sz="2400" dirty="0">
              <a:effectLst/>
              <a:latin typeface="Times New Roman" panose="02020603050405020304" pitchFamily="18" charset="0"/>
              <a:ea typeface="Times New Roman" panose="02020603050405020304" pitchFamily="18" charset="0"/>
            </a:endParaRPr>
          </a:p>
          <a:p>
            <a:pPr marL="0" indent="0">
              <a:spcBef>
                <a:spcPts val="600"/>
              </a:spcBef>
              <a:spcAft>
                <a:spcPts val="600"/>
              </a:spcAft>
              <a:buNone/>
            </a:pPr>
            <a:r>
              <a:rPr lang="en-CA" sz="2400" b="1" baseline="30000" dirty="0">
                <a:effectLst/>
                <a:latin typeface="Calibri" panose="020F0502020204030204" pitchFamily="34" charset="0"/>
                <a:ea typeface="Times New Roman" panose="02020603050405020304" pitchFamily="18" charset="0"/>
              </a:rPr>
              <a:t>24 </a:t>
            </a:r>
            <a:r>
              <a:rPr lang="en-CA" sz="2400" b="1" dirty="0">
                <a:effectLst/>
                <a:latin typeface="Calibri" panose="020F0502020204030204" pitchFamily="34" charset="0"/>
                <a:ea typeface="Times New Roman" panose="02020603050405020304" pitchFamily="18" charset="0"/>
              </a:rPr>
              <a:t>That is why a man leaves his father and mother and is united to his wife, and they become one flesh.</a:t>
            </a:r>
            <a:endParaRPr lang="en-US" sz="2400" b="1" dirty="0">
              <a:effectLst/>
              <a:latin typeface="Times New Roman" panose="02020603050405020304" pitchFamily="18" charset="0"/>
              <a:ea typeface="Times New Roman" panose="02020603050405020304" pitchFamily="18" charset="0"/>
            </a:endParaRPr>
          </a:p>
          <a:p>
            <a:pPr marL="0" indent="0">
              <a:spcBef>
                <a:spcPts val="600"/>
              </a:spcBef>
              <a:spcAft>
                <a:spcPts val="600"/>
              </a:spcAft>
              <a:buNone/>
            </a:pPr>
            <a:r>
              <a:rPr lang="en-CA" sz="2400" b="1" baseline="30000" dirty="0">
                <a:effectLst/>
                <a:latin typeface="Calibri" panose="020F0502020204030204" pitchFamily="34" charset="0"/>
                <a:ea typeface="Times New Roman" panose="02020603050405020304" pitchFamily="18" charset="0"/>
              </a:rPr>
              <a:t>25 </a:t>
            </a:r>
            <a:r>
              <a:rPr lang="en-CA" sz="2400" b="1" dirty="0">
                <a:effectLst/>
                <a:latin typeface="Calibri" panose="020F0502020204030204" pitchFamily="34" charset="0"/>
                <a:ea typeface="Times New Roman" panose="02020603050405020304" pitchFamily="18" charset="0"/>
              </a:rPr>
              <a:t>Adam and his wife were both naked, and they felt no shame.</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9347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ree, outdoor, grass, plant&#10;&#10;Description automatically generated">
            <a:extLst>
              <a:ext uri="{FF2B5EF4-FFF2-40B4-BE49-F238E27FC236}">
                <a16:creationId xmlns:a16="http://schemas.microsoft.com/office/drawing/2014/main" id="{33673DDB-C985-46B8-B9D5-82BB565C49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51" r="9091" b="30067"/>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9148B-7FF4-4DAA-932B-997076A4BB2F}"/>
              </a:ext>
            </a:extLst>
          </p:cNvPr>
          <p:cNvSpPr>
            <a:spLocks noGrp="1"/>
          </p:cNvSpPr>
          <p:nvPr>
            <p:ph type="title"/>
          </p:nvPr>
        </p:nvSpPr>
        <p:spPr>
          <a:xfrm>
            <a:off x="594803" y="378162"/>
            <a:ext cx="6619811" cy="774777"/>
          </a:xfrm>
        </p:spPr>
        <p:txBody>
          <a:bodyPr>
            <a:normAutofit/>
          </a:bodyPr>
          <a:lstStyle/>
          <a:p>
            <a:pPr marL="0" marR="0">
              <a:spcBef>
                <a:spcPts val="0"/>
              </a:spcBef>
              <a:spcAft>
                <a:spcPts val="0"/>
              </a:spcAft>
            </a:pPr>
            <a:r>
              <a:rPr lang="en-CA" sz="4000" b="1" dirty="0">
                <a:latin typeface="+mn-lt"/>
              </a:rPr>
              <a:t>Community in God’s Image</a:t>
            </a:r>
          </a:p>
        </p:txBody>
      </p:sp>
      <p:sp>
        <p:nvSpPr>
          <p:cNvPr id="3" name="Content Placeholder 2">
            <a:extLst>
              <a:ext uri="{FF2B5EF4-FFF2-40B4-BE49-F238E27FC236}">
                <a16:creationId xmlns:a16="http://schemas.microsoft.com/office/drawing/2014/main" id="{EECDD45A-A836-4C03-8441-EEB76F33D0DC}"/>
              </a:ext>
            </a:extLst>
          </p:cNvPr>
          <p:cNvSpPr>
            <a:spLocks noGrp="1"/>
          </p:cNvSpPr>
          <p:nvPr>
            <p:ph idx="1"/>
          </p:nvPr>
        </p:nvSpPr>
        <p:spPr>
          <a:xfrm>
            <a:off x="336884" y="1152939"/>
            <a:ext cx="7197772" cy="4943061"/>
          </a:xfrm>
        </p:spPr>
        <p:txBody>
          <a:bodyPr>
            <a:noAutofit/>
          </a:bodyPr>
          <a:lstStyle/>
          <a:p>
            <a:pPr marL="0" indent="0">
              <a:spcBef>
                <a:spcPts val="400"/>
              </a:spcBef>
              <a:spcAft>
                <a:spcPts val="400"/>
              </a:spcAft>
              <a:buNone/>
            </a:pPr>
            <a:r>
              <a:rPr lang="en-US" sz="2400" b="1" dirty="0"/>
              <a:t>1 John 4:7-8</a:t>
            </a:r>
          </a:p>
          <a:p>
            <a:pPr>
              <a:spcBef>
                <a:spcPts val="400"/>
              </a:spcBef>
              <a:spcAft>
                <a:spcPts val="400"/>
              </a:spcAft>
            </a:pPr>
            <a:r>
              <a:rPr lang="en-US" sz="2400" i="1" dirty="0"/>
              <a:t>Dear friends, let us love one another, for love comes from God. Everyone who loves has been born of God and knows God. Whoever does not love does not know God, because </a:t>
            </a:r>
            <a:r>
              <a:rPr lang="en-US" sz="2400" b="1" i="1" dirty="0"/>
              <a:t>God is love</a:t>
            </a:r>
            <a:r>
              <a:rPr lang="en-US" sz="2400" i="1" dirty="0"/>
              <a:t>.</a:t>
            </a:r>
          </a:p>
          <a:p>
            <a:pPr marL="0" indent="0">
              <a:spcBef>
                <a:spcPts val="400"/>
              </a:spcBef>
              <a:spcAft>
                <a:spcPts val="400"/>
              </a:spcAft>
              <a:buNone/>
            </a:pPr>
            <a:r>
              <a:rPr lang="en-US" sz="2400" b="1" dirty="0"/>
              <a:t>John 17:20-24</a:t>
            </a:r>
          </a:p>
          <a:p>
            <a:pPr>
              <a:spcBef>
                <a:spcPts val="400"/>
              </a:spcBef>
              <a:spcAft>
                <a:spcPts val="400"/>
              </a:spcAft>
            </a:pPr>
            <a:r>
              <a:rPr lang="en-US" sz="2400" b="0" i="1" dirty="0">
                <a:effectLst/>
                <a:latin typeface="system-ui"/>
              </a:rPr>
              <a:t>“My prayer is not for them alone. I pray also for those who will believe in me through their message,</a:t>
            </a:r>
            <a:br>
              <a:rPr lang="en-US" sz="2400" b="0" i="1" dirty="0">
                <a:effectLst/>
                <a:latin typeface="system-ui"/>
              </a:rPr>
            </a:br>
            <a:r>
              <a:rPr lang="en-US" sz="2400" b="0" i="1" dirty="0">
                <a:effectLst/>
                <a:latin typeface="system-ui"/>
              </a:rPr>
              <a:t>that all of them may be one, Father, </a:t>
            </a:r>
            <a:br>
              <a:rPr lang="en-US" sz="2400" b="0" i="1" dirty="0">
                <a:effectLst/>
                <a:latin typeface="system-ui"/>
              </a:rPr>
            </a:br>
            <a:r>
              <a:rPr lang="en-US" sz="2400" b="1" i="1" dirty="0">
                <a:effectLst/>
                <a:latin typeface="system-ui"/>
              </a:rPr>
              <a:t>just as you are in me and I am in you</a:t>
            </a:r>
            <a:r>
              <a:rPr lang="en-US" sz="2400" b="0" i="1" dirty="0">
                <a:effectLst/>
                <a:latin typeface="system-ui"/>
              </a:rPr>
              <a:t>…</a:t>
            </a:r>
          </a:p>
          <a:p>
            <a:pPr>
              <a:spcBef>
                <a:spcPts val="400"/>
              </a:spcBef>
              <a:spcAft>
                <a:spcPts val="400"/>
              </a:spcAft>
            </a:pPr>
            <a:r>
              <a:rPr lang="en-US" sz="2400" i="1" dirty="0"/>
              <a:t>“Father, I want those you have given me to be with me where I am, &amp; to see my glory, the glory you have given me because you </a:t>
            </a:r>
            <a:r>
              <a:rPr lang="en-US" sz="2400" b="1" i="1" dirty="0"/>
              <a:t>loved me before the creation of the world.”</a:t>
            </a:r>
            <a:endParaRPr lang="en-US" sz="2400" i="1" dirty="0"/>
          </a:p>
        </p:txBody>
      </p:sp>
    </p:spTree>
    <p:extLst>
      <p:ext uri="{BB962C8B-B14F-4D97-AF65-F5344CB8AC3E}">
        <p14:creationId xmlns:p14="http://schemas.microsoft.com/office/powerpoint/2010/main" val="109279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ree, outdoor, grass, plant&#10;&#10;Description automatically generated">
            <a:extLst>
              <a:ext uri="{FF2B5EF4-FFF2-40B4-BE49-F238E27FC236}">
                <a16:creationId xmlns:a16="http://schemas.microsoft.com/office/drawing/2014/main" id="{33673DDB-C985-46B8-B9D5-82BB565C49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51" r="9091" b="3006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9148B-7FF4-4DAA-932B-997076A4BB2F}"/>
              </a:ext>
            </a:extLst>
          </p:cNvPr>
          <p:cNvSpPr>
            <a:spLocks noGrp="1"/>
          </p:cNvSpPr>
          <p:nvPr>
            <p:ph type="title"/>
          </p:nvPr>
        </p:nvSpPr>
        <p:spPr>
          <a:xfrm>
            <a:off x="625864" y="420891"/>
            <a:ext cx="6619811" cy="841419"/>
          </a:xfrm>
        </p:spPr>
        <p:txBody>
          <a:bodyPr>
            <a:normAutofit/>
          </a:bodyPr>
          <a:lstStyle/>
          <a:p>
            <a:pPr marL="0" marR="0">
              <a:spcBef>
                <a:spcPts val="0"/>
              </a:spcBef>
              <a:spcAft>
                <a:spcPts val="0"/>
              </a:spcAft>
            </a:pPr>
            <a:r>
              <a:rPr lang="en-CA" sz="4000" b="1" dirty="0">
                <a:latin typeface="+mn-lt"/>
              </a:rPr>
              <a:t>Sent Together</a:t>
            </a:r>
          </a:p>
        </p:txBody>
      </p:sp>
      <p:sp>
        <p:nvSpPr>
          <p:cNvPr id="3" name="Content Placeholder 2">
            <a:extLst>
              <a:ext uri="{FF2B5EF4-FFF2-40B4-BE49-F238E27FC236}">
                <a16:creationId xmlns:a16="http://schemas.microsoft.com/office/drawing/2014/main" id="{EECDD45A-A836-4C03-8441-EEB76F33D0DC}"/>
              </a:ext>
            </a:extLst>
          </p:cNvPr>
          <p:cNvSpPr>
            <a:spLocks noGrp="1"/>
          </p:cNvSpPr>
          <p:nvPr>
            <p:ph idx="1"/>
          </p:nvPr>
        </p:nvSpPr>
        <p:spPr>
          <a:xfrm>
            <a:off x="336885" y="1362026"/>
            <a:ext cx="7197772" cy="4694218"/>
          </a:xfrm>
        </p:spPr>
        <p:txBody>
          <a:bodyPr>
            <a:noAutofit/>
          </a:bodyPr>
          <a:lstStyle/>
          <a:p>
            <a:pPr marL="0" indent="0">
              <a:spcBef>
                <a:spcPts val="400"/>
              </a:spcBef>
              <a:spcAft>
                <a:spcPts val="400"/>
              </a:spcAft>
              <a:buNone/>
            </a:pPr>
            <a:r>
              <a:rPr lang="en-US" b="1" dirty="0"/>
              <a:t>Genesis 12:2-3</a:t>
            </a:r>
          </a:p>
          <a:p>
            <a:pPr>
              <a:spcBef>
                <a:spcPts val="400"/>
              </a:spcBef>
              <a:spcAft>
                <a:spcPts val="400"/>
              </a:spcAft>
            </a:pPr>
            <a:r>
              <a:rPr lang="en-US" sz="2400" dirty="0"/>
              <a:t>“I will make you into a great nation,</a:t>
            </a:r>
            <a:br>
              <a:rPr lang="en-US" sz="2400" dirty="0"/>
            </a:br>
            <a:r>
              <a:rPr lang="en-US" sz="2400" dirty="0"/>
              <a:t>    and I will </a:t>
            </a:r>
            <a:r>
              <a:rPr lang="en-US" sz="2400" b="1" dirty="0"/>
              <a:t>bless</a:t>
            </a:r>
            <a:r>
              <a:rPr lang="en-US" sz="2400" dirty="0"/>
              <a:t> you;</a:t>
            </a:r>
            <a:br>
              <a:rPr lang="en-US" sz="2400" dirty="0"/>
            </a:br>
            <a:r>
              <a:rPr lang="en-US" sz="2400" dirty="0"/>
              <a:t>I will make your name great, and you will be a blessing.</a:t>
            </a:r>
            <a:br>
              <a:rPr lang="en-US" sz="2400" dirty="0"/>
            </a:br>
            <a:r>
              <a:rPr lang="en-US" sz="2400" dirty="0"/>
              <a:t>I will bless those who bless you,</a:t>
            </a:r>
            <a:br>
              <a:rPr lang="en-US" sz="2400" dirty="0"/>
            </a:br>
            <a:r>
              <a:rPr lang="en-US" sz="2400" dirty="0"/>
              <a:t>    and whoever curses you I will curse;</a:t>
            </a:r>
            <a:br>
              <a:rPr lang="en-US" sz="2400" dirty="0"/>
            </a:br>
            <a:r>
              <a:rPr lang="en-US" sz="2400" dirty="0"/>
              <a:t>and all peoples on earth will be </a:t>
            </a:r>
            <a:r>
              <a:rPr lang="en-US" sz="2400" b="1" dirty="0"/>
              <a:t>blessed</a:t>
            </a:r>
            <a:r>
              <a:rPr lang="en-US" sz="2400" dirty="0"/>
              <a:t> through you.”</a:t>
            </a:r>
          </a:p>
          <a:p>
            <a:pPr marL="0" indent="0">
              <a:spcBef>
                <a:spcPts val="400"/>
              </a:spcBef>
              <a:spcAft>
                <a:spcPts val="400"/>
              </a:spcAft>
              <a:buNone/>
            </a:pPr>
            <a:r>
              <a:rPr lang="en-US" b="1" dirty="0"/>
              <a:t>Exodus 19:5-6 (1 Peter 2:9-12)</a:t>
            </a:r>
          </a:p>
          <a:p>
            <a:pPr>
              <a:spcBef>
                <a:spcPts val="400"/>
              </a:spcBef>
              <a:spcAft>
                <a:spcPts val="400"/>
              </a:spcAft>
            </a:pPr>
            <a:r>
              <a:rPr lang="en-US" sz="2400" dirty="0"/>
              <a:t>Now if you obey me fully and keep my covenant, </a:t>
            </a:r>
            <a:br>
              <a:rPr lang="en-US" sz="2400" dirty="0"/>
            </a:br>
            <a:r>
              <a:rPr lang="en-US" sz="2400" dirty="0"/>
              <a:t>then out of all nations you will be my treasured possession. Although the whole earth is mine, you will be for me a </a:t>
            </a:r>
            <a:r>
              <a:rPr lang="en-US" sz="2400" b="1" dirty="0"/>
              <a:t>kingdom of priests and a holy nation</a:t>
            </a:r>
            <a:r>
              <a:rPr lang="en-US" sz="2400" dirty="0"/>
              <a:t>.’</a:t>
            </a:r>
            <a:endParaRPr lang="en-US" sz="2400" i="1" dirty="0"/>
          </a:p>
        </p:txBody>
      </p:sp>
    </p:spTree>
    <p:extLst>
      <p:ext uri="{BB962C8B-B14F-4D97-AF65-F5344CB8AC3E}">
        <p14:creationId xmlns:p14="http://schemas.microsoft.com/office/powerpoint/2010/main" val="374753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ree, outdoor, grass, plant&#10;&#10;Description automatically generated">
            <a:extLst>
              <a:ext uri="{FF2B5EF4-FFF2-40B4-BE49-F238E27FC236}">
                <a16:creationId xmlns:a16="http://schemas.microsoft.com/office/drawing/2014/main" id="{33673DDB-C985-46B8-B9D5-82BB565C49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51" r="9091" b="30067"/>
          <a:stretch/>
        </p:blipFill>
        <p:spPr>
          <a:xfrm>
            <a:off x="20" y="10"/>
            <a:ext cx="12191980" cy="6857990"/>
          </a:xfrm>
          <a:prstGeom prst="rect">
            <a:avLst/>
          </a:prstGeom>
        </p:spPr>
      </p:pic>
      <p:sp>
        <p:nvSpPr>
          <p:cNvPr id="6"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9148B-7FF4-4DAA-932B-997076A4BB2F}"/>
              </a:ext>
            </a:extLst>
          </p:cNvPr>
          <p:cNvSpPr>
            <a:spLocks noGrp="1"/>
          </p:cNvSpPr>
          <p:nvPr>
            <p:ph type="title"/>
          </p:nvPr>
        </p:nvSpPr>
        <p:spPr>
          <a:xfrm>
            <a:off x="625864" y="325154"/>
            <a:ext cx="6619811" cy="827786"/>
          </a:xfrm>
        </p:spPr>
        <p:txBody>
          <a:bodyPr>
            <a:normAutofit/>
          </a:bodyPr>
          <a:lstStyle/>
          <a:p>
            <a:pPr marL="0" marR="0">
              <a:spcBef>
                <a:spcPts val="0"/>
              </a:spcBef>
              <a:spcAft>
                <a:spcPts val="0"/>
              </a:spcAft>
            </a:pPr>
            <a:r>
              <a:rPr lang="en-CA" sz="4000" b="1" dirty="0">
                <a:latin typeface="+mn-lt"/>
              </a:rPr>
              <a:t>Sent Together</a:t>
            </a:r>
          </a:p>
        </p:txBody>
      </p:sp>
      <p:sp>
        <p:nvSpPr>
          <p:cNvPr id="3" name="Content Placeholder 2">
            <a:extLst>
              <a:ext uri="{FF2B5EF4-FFF2-40B4-BE49-F238E27FC236}">
                <a16:creationId xmlns:a16="http://schemas.microsoft.com/office/drawing/2014/main" id="{EECDD45A-A836-4C03-8441-EEB76F33D0DC}"/>
              </a:ext>
            </a:extLst>
          </p:cNvPr>
          <p:cNvSpPr>
            <a:spLocks noGrp="1"/>
          </p:cNvSpPr>
          <p:nvPr>
            <p:ph idx="1"/>
          </p:nvPr>
        </p:nvSpPr>
        <p:spPr>
          <a:xfrm>
            <a:off x="336884" y="1152940"/>
            <a:ext cx="7296367" cy="5064979"/>
          </a:xfrm>
        </p:spPr>
        <p:txBody>
          <a:bodyPr>
            <a:noAutofit/>
          </a:bodyPr>
          <a:lstStyle/>
          <a:p>
            <a:pPr marL="0" indent="0">
              <a:spcBef>
                <a:spcPts val="400"/>
              </a:spcBef>
              <a:spcAft>
                <a:spcPts val="400"/>
              </a:spcAft>
              <a:buNone/>
            </a:pPr>
            <a:r>
              <a:rPr lang="en-US" b="1" dirty="0"/>
              <a:t>Ephesians 1:9-10</a:t>
            </a:r>
          </a:p>
          <a:p>
            <a:pPr>
              <a:spcBef>
                <a:spcPts val="400"/>
              </a:spcBef>
              <a:spcAft>
                <a:spcPts val="400"/>
              </a:spcAft>
            </a:pPr>
            <a:r>
              <a:rPr lang="en-US" sz="2400" i="1" dirty="0"/>
              <a:t>he made known to us the mystery of his will according to his good pleasure, which he purposed in Christ, to be put into effect when the times reach their fulfillment—</a:t>
            </a:r>
            <a:r>
              <a:rPr lang="en-US" sz="2400" b="1" i="1" dirty="0"/>
              <a:t>to bring unity to all things in heaven and on earth under Christ</a:t>
            </a:r>
            <a:r>
              <a:rPr lang="en-US" sz="2400" i="1" dirty="0"/>
              <a:t>.</a:t>
            </a:r>
          </a:p>
          <a:p>
            <a:pPr marL="0" indent="0">
              <a:spcBef>
                <a:spcPts val="400"/>
              </a:spcBef>
              <a:spcAft>
                <a:spcPts val="400"/>
              </a:spcAft>
              <a:buNone/>
            </a:pPr>
            <a:r>
              <a:rPr lang="en-US" b="1" dirty="0"/>
              <a:t>Ephesians 2:13, 15, 19</a:t>
            </a:r>
          </a:p>
          <a:p>
            <a:pPr>
              <a:spcBef>
                <a:spcPts val="400"/>
              </a:spcBef>
              <a:spcAft>
                <a:spcPts val="400"/>
              </a:spcAft>
            </a:pPr>
            <a:r>
              <a:rPr lang="en-US" sz="2400" i="1" dirty="0"/>
              <a:t>But now in Christ Jesus you who once were far away have been brought near by the blood of Christ.</a:t>
            </a:r>
            <a:br>
              <a:rPr lang="en-US" sz="2400" i="1" dirty="0"/>
            </a:br>
            <a:r>
              <a:rPr lang="en-US" sz="2400" i="1" dirty="0"/>
              <a:t>His purpose was to create in himself </a:t>
            </a:r>
            <a:r>
              <a:rPr lang="en-US" sz="2400" b="1" i="1" dirty="0"/>
              <a:t>one new humanity </a:t>
            </a:r>
            <a:r>
              <a:rPr lang="en-US" sz="2400" i="1" dirty="0"/>
              <a:t>out of the two, thus making peace,</a:t>
            </a:r>
            <a:br>
              <a:rPr lang="en-US" sz="2400" i="1" dirty="0"/>
            </a:br>
            <a:r>
              <a:rPr lang="en-US" sz="2400" i="1" dirty="0"/>
              <a:t>Consequently, you are no longer foreigners and strangers, but </a:t>
            </a:r>
            <a:r>
              <a:rPr lang="en-US" sz="2400" b="1" i="1" dirty="0"/>
              <a:t>fellow citizens with God’s people </a:t>
            </a:r>
            <a:r>
              <a:rPr lang="en-US" sz="2400" i="1" dirty="0"/>
              <a:t>and also members of his household, </a:t>
            </a:r>
          </a:p>
        </p:txBody>
      </p:sp>
    </p:spTree>
    <p:extLst>
      <p:ext uri="{BB962C8B-B14F-4D97-AF65-F5344CB8AC3E}">
        <p14:creationId xmlns:p14="http://schemas.microsoft.com/office/powerpoint/2010/main" val="216858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69AD-C99B-4CB3-BBEE-9B3F6B75C54B}"/>
              </a:ext>
            </a:extLst>
          </p:cNvPr>
          <p:cNvSpPr>
            <a:spLocks noGrp="1"/>
          </p:cNvSpPr>
          <p:nvPr>
            <p:ph type="title"/>
          </p:nvPr>
        </p:nvSpPr>
        <p:spPr/>
        <p:txBody>
          <a:bodyPr/>
          <a:lstStyle/>
          <a:p>
            <a:r>
              <a:rPr lang="en-CA" sz="6000" dirty="0"/>
              <a:t>Closing Song </a:t>
            </a:r>
          </a:p>
        </p:txBody>
      </p:sp>
      <p:sp>
        <p:nvSpPr>
          <p:cNvPr id="3" name="Content Placeholder 2">
            <a:extLst>
              <a:ext uri="{FF2B5EF4-FFF2-40B4-BE49-F238E27FC236}">
                <a16:creationId xmlns:a16="http://schemas.microsoft.com/office/drawing/2014/main" id="{E76C3E9B-15EA-4CEE-A902-CF8F08F0BAB3}"/>
              </a:ext>
            </a:extLst>
          </p:cNvPr>
          <p:cNvSpPr>
            <a:spLocks noGrp="1"/>
          </p:cNvSpPr>
          <p:nvPr>
            <p:ph idx="1"/>
          </p:nvPr>
        </p:nvSpPr>
        <p:spPr/>
        <p:txBody>
          <a:bodyPr/>
          <a:lstStyle/>
          <a:p>
            <a:r>
              <a:rPr lang="en-CA" sz="3600" dirty="0"/>
              <a:t>Take My Life</a:t>
            </a:r>
          </a:p>
        </p:txBody>
      </p:sp>
    </p:spTree>
    <p:extLst>
      <p:ext uri="{BB962C8B-B14F-4D97-AF65-F5344CB8AC3E}">
        <p14:creationId xmlns:p14="http://schemas.microsoft.com/office/powerpoint/2010/main" val="227428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14D7-B478-43F0-BE05-436F6054D35C}"/>
              </a:ext>
            </a:extLst>
          </p:cNvPr>
          <p:cNvSpPr>
            <a:spLocks noGrp="1"/>
          </p:cNvSpPr>
          <p:nvPr>
            <p:ph type="title"/>
          </p:nvPr>
        </p:nvSpPr>
        <p:spPr/>
        <p:txBody>
          <a:bodyPr/>
          <a:lstStyle/>
          <a:p>
            <a:r>
              <a:rPr lang="en-CA" sz="6000" dirty="0"/>
              <a:t>Opening Songs</a:t>
            </a:r>
          </a:p>
        </p:txBody>
      </p:sp>
      <p:sp>
        <p:nvSpPr>
          <p:cNvPr id="3" name="Content Placeholder 2">
            <a:extLst>
              <a:ext uri="{FF2B5EF4-FFF2-40B4-BE49-F238E27FC236}">
                <a16:creationId xmlns:a16="http://schemas.microsoft.com/office/drawing/2014/main" id="{5A0BD89A-8568-4CAE-803E-3D835DF54B9D}"/>
              </a:ext>
            </a:extLst>
          </p:cNvPr>
          <p:cNvSpPr>
            <a:spLocks noGrp="1"/>
          </p:cNvSpPr>
          <p:nvPr>
            <p:ph idx="1"/>
          </p:nvPr>
        </p:nvSpPr>
        <p:spPr/>
        <p:txBody>
          <a:bodyPr/>
          <a:lstStyle/>
          <a:p>
            <a:r>
              <a:rPr lang="en-CA" sz="3600" dirty="0"/>
              <a:t>Shine, Jesus Shine</a:t>
            </a:r>
          </a:p>
          <a:p>
            <a:r>
              <a:rPr lang="en-CA" sz="3600"/>
              <a:t>Oh, How Good it is</a:t>
            </a:r>
            <a:endParaRPr lang="en-CA" sz="3600" dirty="0"/>
          </a:p>
          <a:p>
            <a:endParaRPr lang="en-CA" sz="3600" dirty="0"/>
          </a:p>
        </p:txBody>
      </p:sp>
    </p:spTree>
    <p:extLst>
      <p:ext uri="{BB962C8B-B14F-4D97-AF65-F5344CB8AC3E}">
        <p14:creationId xmlns:p14="http://schemas.microsoft.com/office/powerpoint/2010/main" val="292106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99" y="0"/>
            <a:ext cx="10668350" cy="6867750"/>
          </a:xfrm>
          <a:prstGeom prst="rect">
            <a:avLst/>
          </a:prstGeom>
        </p:spPr>
      </p:pic>
    </p:spTree>
    <p:extLst>
      <p:ext uri="{BB962C8B-B14F-4D97-AF65-F5344CB8AC3E}">
        <p14:creationId xmlns:p14="http://schemas.microsoft.com/office/powerpoint/2010/main" val="235999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9" descr="Image result for kids jesu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52" r="5588" b="1"/>
          <a:stretch/>
        </p:blipFill>
        <p:spPr bwMode="auto">
          <a:xfrm>
            <a:off x="20" y="-1"/>
            <a:ext cx="12191980" cy="43949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Freeform: Shape 134">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86518" y="4564049"/>
            <a:ext cx="3905483"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17" name="Freeform: Shape 136">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564049"/>
            <a:ext cx="9110805"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14" name="Title 1"/>
          <p:cNvSpPr>
            <a:spLocks noGrp="1"/>
          </p:cNvSpPr>
          <p:nvPr>
            <p:ph type="title"/>
          </p:nvPr>
        </p:nvSpPr>
        <p:spPr>
          <a:xfrm>
            <a:off x="841248" y="4858247"/>
            <a:ext cx="6982834" cy="1524624"/>
          </a:xfrm>
        </p:spPr>
        <p:txBody>
          <a:bodyPr vert="horz" lIns="91440" tIns="45720" rIns="91440" bIns="45720" rtlCol="0" anchor="b">
            <a:normAutofit/>
          </a:bodyPr>
          <a:lstStyle/>
          <a:p>
            <a:pPr eaLnBrk="1" hangingPunct="1">
              <a:defRPr/>
            </a:pPr>
            <a:r>
              <a:rPr lang="en-US" altLang="en-US" sz="4800" b="1" dirty="0">
                <a:solidFill>
                  <a:srgbClr val="FFFFFF"/>
                </a:solidFill>
                <a:effectLst>
                  <a:glow>
                    <a:schemeClr val="bg1"/>
                  </a:glow>
                  <a:outerShdw blurRad="38100" dist="38100" dir="2700000" algn="tl">
                    <a:schemeClr val="tx1"/>
                  </a:outerShdw>
                </a:effectLst>
                <a:ea typeface="+mj-ea"/>
                <a:cs typeface="+mj-cs"/>
              </a:rPr>
              <a:t>Kids’ Minute:</a:t>
            </a:r>
            <a:br>
              <a:rPr lang="en-US" altLang="en-US" sz="3400" b="1" dirty="0">
                <a:solidFill>
                  <a:srgbClr val="FFFFFF"/>
                </a:solidFill>
                <a:effectLst>
                  <a:glow>
                    <a:schemeClr val="bg1"/>
                  </a:glow>
                  <a:outerShdw blurRad="38100" dist="38100" dir="2700000" algn="tl">
                    <a:schemeClr val="tx1"/>
                  </a:outerShdw>
                </a:effectLst>
                <a:ea typeface="+mj-ea"/>
                <a:cs typeface="+mj-cs"/>
              </a:rPr>
            </a:br>
            <a:r>
              <a:rPr lang="en-US" altLang="en-US" sz="3400" b="1" i="1" dirty="0">
                <a:solidFill>
                  <a:srgbClr val="FFFF66"/>
                </a:solidFill>
                <a:effectLst>
                  <a:glow>
                    <a:schemeClr val="bg1"/>
                  </a:glow>
                  <a:outerShdw blurRad="38100" dist="38100" dir="2700000" algn="tl">
                    <a:schemeClr val="tx1"/>
                  </a:outerShdw>
                </a:effectLst>
                <a:ea typeface="+mj-ea"/>
                <a:cs typeface="+mj-cs"/>
              </a:rPr>
              <a:t>Find the activity sheet on the website!</a:t>
            </a:r>
          </a:p>
        </p:txBody>
      </p:sp>
    </p:spTree>
    <p:extLst>
      <p:ext uri="{BB962C8B-B14F-4D97-AF65-F5344CB8AC3E}">
        <p14:creationId xmlns:p14="http://schemas.microsoft.com/office/powerpoint/2010/main" val="231007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34F3-14D3-48C5-B0D3-D0C45B59D66B}"/>
              </a:ext>
            </a:extLst>
          </p:cNvPr>
          <p:cNvSpPr>
            <a:spLocks noGrp="1"/>
          </p:cNvSpPr>
          <p:nvPr>
            <p:ph type="title"/>
          </p:nvPr>
        </p:nvSpPr>
        <p:spPr>
          <a:xfrm>
            <a:off x="7464614" y="1783959"/>
            <a:ext cx="4087306" cy="2889114"/>
          </a:xfrm>
        </p:spPr>
        <p:txBody>
          <a:bodyPr vert="horz" lIns="91440" tIns="45720" rIns="91440" bIns="45720" rtlCol="0" anchor="b">
            <a:normAutofit/>
          </a:bodyPr>
          <a:lstStyle/>
          <a:p>
            <a:pPr eaLnBrk="1" hangingPunct="1"/>
            <a:r>
              <a:rPr lang="en-US" sz="4800" b="1" u="sng" dirty="0">
                <a:solidFill>
                  <a:srgbClr val="FFC000"/>
                </a:solidFill>
                <a:effectLst/>
                <a:ea typeface="+mj-ea"/>
                <a:cs typeface="+mj-cs"/>
              </a:rPr>
              <a:t>Summer Series</a:t>
            </a:r>
            <a:br>
              <a:rPr lang="en-US" sz="3800" dirty="0">
                <a:effectLst/>
                <a:ea typeface="+mj-ea"/>
                <a:cs typeface="+mj-cs"/>
              </a:rPr>
            </a:br>
            <a:r>
              <a:rPr lang="en-US" sz="3800" b="1" i="1" dirty="0">
                <a:solidFill>
                  <a:srgbClr val="FFFF00"/>
                </a:solidFill>
                <a:effectLst/>
                <a:ea typeface="+mj-ea"/>
                <a:cs typeface="+mj-cs"/>
              </a:rPr>
              <a:t>Walking with God: </a:t>
            </a:r>
            <a:br>
              <a:rPr lang="en-US" sz="3800" i="1" dirty="0">
                <a:solidFill>
                  <a:srgbClr val="FFFF00"/>
                </a:solidFill>
                <a:ea typeface="+mj-ea"/>
                <a:cs typeface="+mj-cs"/>
              </a:rPr>
            </a:br>
            <a:r>
              <a:rPr lang="en-US" sz="3800" i="1" dirty="0">
                <a:solidFill>
                  <a:srgbClr val="FFFF00"/>
                </a:solidFill>
                <a:effectLst/>
                <a:ea typeface="+mj-ea"/>
                <a:cs typeface="+mj-cs"/>
              </a:rPr>
              <a:t>Foundational Faith Practices in Genesis</a:t>
            </a:r>
            <a:endParaRPr lang="en-US" sz="3800" i="1" dirty="0">
              <a:solidFill>
                <a:srgbClr val="FFFF00"/>
              </a:solidFill>
              <a:ea typeface="+mj-ea"/>
              <a:cs typeface="+mj-cs"/>
            </a:endParaRPr>
          </a:p>
        </p:txBody>
      </p:sp>
      <p:sp>
        <p:nvSpPr>
          <p:cNvPr id="11" name="Freeform: Shape 1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icture containing tree, outdoor, grass, plant&#10;&#10;Description automatically generated">
            <a:extLst>
              <a:ext uri="{FF2B5EF4-FFF2-40B4-BE49-F238E27FC236}">
                <a16:creationId xmlns:a16="http://schemas.microsoft.com/office/drawing/2014/main" id="{9046074B-9850-4F65-A62D-93B94480B9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682" r="1145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170201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st Away (2000) - IMDb">
            <a:extLst>
              <a:ext uri="{FF2B5EF4-FFF2-40B4-BE49-F238E27FC236}">
                <a16:creationId xmlns:a16="http://schemas.microsoft.com/office/drawing/2014/main" id="{14924B2F-270E-43E5-A1FE-108E4B635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131" y="0"/>
            <a:ext cx="36004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51B0BBC-071C-45D1-9B23-4EF63A87AC0A}"/>
              </a:ext>
            </a:extLst>
          </p:cNvPr>
          <p:cNvPicPr>
            <a:picLocks noChangeAspect="1"/>
          </p:cNvPicPr>
          <p:nvPr/>
        </p:nvPicPr>
        <p:blipFill>
          <a:blip r:embed="rId3"/>
          <a:stretch>
            <a:fillRect/>
          </a:stretch>
        </p:blipFill>
        <p:spPr>
          <a:xfrm>
            <a:off x="6281713" y="0"/>
            <a:ext cx="4636008" cy="6858000"/>
          </a:xfrm>
          <a:prstGeom prst="rect">
            <a:avLst/>
          </a:prstGeom>
        </p:spPr>
      </p:pic>
    </p:spTree>
    <p:extLst>
      <p:ext uri="{BB962C8B-B14F-4D97-AF65-F5344CB8AC3E}">
        <p14:creationId xmlns:p14="http://schemas.microsoft.com/office/powerpoint/2010/main" val="57803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oes Diversity Undermine Community Trust? – Association for Psychological  Science – APS">
            <a:extLst>
              <a:ext uri="{FF2B5EF4-FFF2-40B4-BE49-F238E27FC236}">
                <a16:creationId xmlns:a16="http://schemas.microsoft.com/office/drawing/2014/main" id="{7B7B707D-125A-4543-B956-41CADEDEA890}"/>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9512" b="8670"/>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E36ECE-EF3A-4615-AB94-8F5378496C2E}"/>
              </a:ext>
            </a:extLst>
          </p:cNvPr>
          <p:cNvSpPr>
            <a:spLocks noGrp="1"/>
          </p:cNvSpPr>
          <p:nvPr>
            <p:ph type="title"/>
          </p:nvPr>
        </p:nvSpPr>
        <p:spPr>
          <a:xfrm>
            <a:off x="838200" y="365125"/>
            <a:ext cx="10515600" cy="1325563"/>
          </a:xfrm>
        </p:spPr>
        <p:txBody>
          <a:bodyPr>
            <a:normAutofit/>
          </a:bodyPr>
          <a:lstStyle/>
          <a:p>
            <a:r>
              <a:rPr lang="en-CA" sz="6000" b="1" dirty="0">
                <a:solidFill>
                  <a:srgbClr val="FFFFFF"/>
                </a:solidFill>
                <a:latin typeface="+mn-lt"/>
              </a:rPr>
              <a:t>Discussion</a:t>
            </a:r>
          </a:p>
        </p:txBody>
      </p:sp>
      <p:sp>
        <p:nvSpPr>
          <p:cNvPr id="73"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6EFCC3-7DCD-4104-80B5-0EA098715AD9}"/>
              </a:ext>
            </a:extLst>
          </p:cNvPr>
          <p:cNvSpPr>
            <a:spLocks noGrp="1"/>
          </p:cNvSpPr>
          <p:nvPr>
            <p:ph idx="1"/>
          </p:nvPr>
        </p:nvSpPr>
        <p:spPr>
          <a:xfrm>
            <a:off x="838200" y="2004446"/>
            <a:ext cx="10515600" cy="4176897"/>
          </a:xfrm>
        </p:spPr>
        <p:txBody>
          <a:bodyPr>
            <a:normAutofit/>
          </a:bodyPr>
          <a:lstStyle/>
          <a:p>
            <a:pPr marL="0" lvl="0" indent="0">
              <a:spcBef>
                <a:spcPts val="600"/>
              </a:spcBef>
              <a:spcAft>
                <a:spcPts val="600"/>
              </a:spcAft>
              <a:buNone/>
            </a:pPr>
            <a:r>
              <a:rPr lang="en-CA" sz="3200" i="1" dirty="0">
                <a:solidFill>
                  <a:srgbClr val="FFFFFF"/>
                </a:solidFill>
                <a:effectLst>
                  <a:glow rad="127000">
                    <a:schemeClr val="bg1"/>
                  </a:glow>
                </a:effectLst>
                <a:latin typeface="Calibri" panose="020F0502020204030204" pitchFamily="34" charset="0"/>
                <a:ea typeface="Calibri" panose="020F0502020204030204" pitchFamily="34" charset="0"/>
                <a:cs typeface="Arial" panose="020B0604020202020204" pitchFamily="34" charset="0"/>
              </a:rPr>
              <a:t>In what sense is the Christian faith a personal, </a:t>
            </a:r>
            <a:r>
              <a:rPr lang="en-CA" sz="3200" b="1" i="1" dirty="0">
                <a:solidFill>
                  <a:srgbClr val="FFFFFF"/>
                </a:solidFill>
                <a:effectLst>
                  <a:glow rad="127000">
                    <a:schemeClr val="bg1"/>
                  </a:glow>
                </a:effectLst>
                <a:latin typeface="Calibri" panose="020F0502020204030204" pitchFamily="34" charset="0"/>
                <a:ea typeface="Calibri" panose="020F0502020204030204" pitchFamily="34" charset="0"/>
                <a:cs typeface="Arial" panose="020B0604020202020204" pitchFamily="34" charset="0"/>
              </a:rPr>
              <a:t>private</a:t>
            </a:r>
            <a:r>
              <a:rPr lang="en-CA" sz="3200" i="1" dirty="0">
                <a:solidFill>
                  <a:srgbClr val="FFFFFF"/>
                </a:solidFill>
                <a:effectLst>
                  <a:glow rad="127000">
                    <a:schemeClr val="bg1"/>
                  </a:glow>
                </a:effectLst>
                <a:latin typeface="Calibri" panose="020F0502020204030204" pitchFamily="34" charset="0"/>
                <a:ea typeface="Calibri" panose="020F0502020204030204" pitchFamily="34" charset="0"/>
                <a:cs typeface="Arial" panose="020B0604020202020204" pitchFamily="34" charset="0"/>
              </a:rPr>
              <a:t> matter?</a:t>
            </a:r>
            <a:endParaRPr lang="en-CA" sz="3200" dirty="0">
              <a:solidFill>
                <a:srgbClr val="FFFFFF"/>
              </a:solidFill>
              <a:effectLst>
                <a:glow rad="127000">
                  <a:schemeClr val="bg1"/>
                </a:glow>
              </a:effectLst>
              <a:latin typeface="Cambria" panose="02040503050406030204" pitchFamily="18" charset="0"/>
              <a:ea typeface="Calibri" panose="020F0502020204030204" pitchFamily="34" charset="0"/>
              <a:cs typeface="Arial" panose="020B0604020202020204" pitchFamily="34" charset="0"/>
            </a:endParaRPr>
          </a:p>
          <a:p>
            <a:pPr marL="0" lvl="0" indent="0">
              <a:spcAft>
                <a:spcPts val="600"/>
              </a:spcAft>
              <a:buNone/>
            </a:pPr>
            <a:r>
              <a:rPr lang="en-CA" sz="3200" i="1" dirty="0">
                <a:solidFill>
                  <a:srgbClr val="FFFFFF"/>
                </a:solidFill>
                <a:effectLst>
                  <a:glow rad="127000">
                    <a:schemeClr val="bg1"/>
                  </a:glow>
                </a:effectLst>
                <a:latin typeface="Calibri" panose="020F0502020204030204" pitchFamily="34" charset="0"/>
                <a:ea typeface="Calibri" panose="020F0502020204030204" pitchFamily="34" charset="0"/>
                <a:cs typeface="Arial" panose="020B0604020202020204" pitchFamily="34" charset="0"/>
              </a:rPr>
              <a:t>In what sense is it </a:t>
            </a:r>
            <a:r>
              <a:rPr lang="en-CA" sz="3200" b="1" i="1" dirty="0">
                <a:solidFill>
                  <a:srgbClr val="FFFFFF"/>
                </a:solidFill>
                <a:effectLst>
                  <a:glow rad="127000">
                    <a:schemeClr val="bg1"/>
                  </a:glow>
                </a:effectLst>
                <a:latin typeface="Calibri" panose="020F0502020204030204" pitchFamily="34" charset="0"/>
                <a:ea typeface="Calibri" panose="020F0502020204030204" pitchFamily="34" charset="0"/>
                <a:cs typeface="Arial" panose="020B0604020202020204" pitchFamily="34" charset="0"/>
              </a:rPr>
              <a:t>communal</a:t>
            </a:r>
            <a:r>
              <a:rPr lang="en-CA" sz="3200" i="1" dirty="0">
                <a:solidFill>
                  <a:srgbClr val="FFFFFF"/>
                </a:solidFill>
                <a:effectLst>
                  <a:glow rad="127000">
                    <a:schemeClr val="bg1"/>
                  </a:glow>
                </a:effectLst>
                <a:latin typeface="Calibri" panose="020F0502020204030204" pitchFamily="34" charset="0"/>
                <a:ea typeface="Calibri" panose="020F0502020204030204" pitchFamily="34" charset="0"/>
                <a:cs typeface="Arial" panose="020B0604020202020204" pitchFamily="34" charset="0"/>
              </a:rPr>
              <a:t>?  </a:t>
            </a:r>
          </a:p>
          <a:p>
            <a:pPr marL="0" lvl="0" indent="0">
              <a:spcAft>
                <a:spcPts val="600"/>
              </a:spcAft>
              <a:buNone/>
            </a:pPr>
            <a:r>
              <a:rPr lang="en-CA" sz="3200" i="1" dirty="0">
                <a:solidFill>
                  <a:srgbClr val="FFFF66"/>
                </a:solidFill>
                <a:effectLst>
                  <a:glow rad="127000">
                    <a:schemeClr val="bg1"/>
                  </a:glow>
                </a:effectLst>
                <a:latin typeface="Calibri" panose="020F0502020204030204" pitchFamily="34" charset="0"/>
                <a:ea typeface="Calibri" panose="020F0502020204030204" pitchFamily="34" charset="0"/>
                <a:cs typeface="Arial" panose="020B0604020202020204" pitchFamily="34" charset="0"/>
              </a:rPr>
              <a:t>What have you experienced?</a:t>
            </a:r>
            <a:endParaRPr lang="en-CA" sz="3200" dirty="0">
              <a:solidFill>
                <a:srgbClr val="FFFF66"/>
              </a:solidFill>
              <a:effectLst>
                <a:glow rad="127000">
                  <a:schemeClr val="bg1"/>
                </a:glow>
              </a:effectLst>
              <a:latin typeface="Cambria" panose="02040503050406030204" pitchFamily="18" charset="0"/>
              <a:ea typeface="Calibri" panose="020F0502020204030204" pitchFamily="34" charset="0"/>
              <a:cs typeface="Arial" panose="020B0604020202020204" pitchFamily="34" charset="0"/>
            </a:endParaRPr>
          </a:p>
          <a:p>
            <a:pPr lvl="1">
              <a:spcBef>
                <a:spcPts val="600"/>
              </a:spcBef>
              <a:spcAft>
                <a:spcPts val="600"/>
              </a:spcAft>
            </a:pPr>
            <a:r>
              <a:rPr lang="en-CA" sz="3200" i="1" dirty="0">
                <a:solidFill>
                  <a:srgbClr val="FFFF66"/>
                </a:solidFill>
                <a:effectLst>
                  <a:glow rad="127000">
                    <a:schemeClr val="bg1"/>
                  </a:glow>
                </a:effectLst>
                <a:latin typeface="Calibri" panose="020F0502020204030204" pitchFamily="34" charset="0"/>
                <a:ea typeface="Calibri" panose="020F0502020204030204" pitchFamily="34" charset="0"/>
                <a:cs typeface="Arial" panose="020B0604020202020204" pitchFamily="34" charset="0"/>
              </a:rPr>
              <a:t>Can you name the </a:t>
            </a:r>
            <a:r>
              <a:rPr lang="en-CA" sz="3200" b="1" i="1" dirty="0">
                <a:solidFill>
                  <a:srgbClr val="FFFF66"/>
                </a:solidFill>
                <a:effectLst>
                  <a:glow rad="127000">
                    <a:schemeClr val="bg1"/>
                  </a:glow>
                </a:effectLst>
                <a:latin typeface="Calibri" panose="020F0502020204030204" pitchFamily="34" charset="0"/>
                <a:ea typeface="Calibri" panose="020F0502020204030204" pitchFamily="34" charset="0"/>
                <a:cs typeface="Arial" panose="020B0604020202020204" pitchFamily="34" charset="0"/>
              </a:rPr>
              <a:t>time or </a:t>
            </a:r>
            <a:r>
              <a:rPr lang="en-CA" sz="3200" b="1" i="1">
                <a:solidFill>
                  <a:srgbClr val="FFFF66"/>
                </a:solidFill>
                <a:effectLst>
                  <a:glow rad="127000">
                    <a:schemeClr val="bg1"/>
                  </a:glow>
                </a:effectLst>
                <a:latin typeface="Calibri" panose="020F0502020204030204" pitchFamily="34" charset="0"/>
                <a:ea typeface="Calibri" panose="020F0502020204030204" pitchFamily="34" charset="0"/>
                <a:cs typeface="Arial" panose="020B0604020202020204" pitchFamily="34" charset="0"/>
              </a:rPr>
              <a:t>place</a:t>
            </a:r>
            <a:r>
              <a:rPr lang="en-CA" sz="3200" i="1">
                <a:solidFill>
                  <a:srgbClr val="FFFF66"/>
                </a:solidFill>
                <a:effectLst>
                  <a:glow rad="127000">
                    <a:schemeClr val="bg1"/>
                  </a:glow>
                </a:effectLst>
                <a:latin typeface="Calibri" panose="020F0502020204030204" pitchFamily="34" charset="0"/>
                <a:ea typeface="Calibri" panose="020F0502020204030204" pitchFamily="34" charset="0"/>
                <a:cs typeface="Arial" panose="020B0604020202020204" pitchFamily="34" charset="0"/>
              </a:rPr>
              <a:t> </a:t>
            </a:r>
            <a:br>
              <a:rPr lang="en-CA" sz="3200" i="1">
                <a:solidFill>
                  <a:srgbClr val="FFFF66"/>
                </a:solidFill>
                <a:effectLst>
                  <a:glow rad="127000">
                    <a:schemeClr val="bg1"/>
                  </a:glow>
                </a:effectLst>
                <a:latin typeface="Calibri" panose="020F0502020204030204" pitchFamily="34" charset="0"/>
                <a:ea typeface="Calibri" panose="020F0502020204030204" pitchFamily="34" charset="0"/>
                <a:cs typeface="Arial" panose="020B0604020202020204" pitchFamily="34" charset="0"/>
              </a:rPr>
            </a:br>
            <a:r>
              <a:rPr lang="en-CA" sz="3200" i="1">
                <a:solidFill>
                  <a:srgbClr val="FFFF66"/>
                </a:solidFill>
                <a:effectLst>
                  <a:glow rad="127000">
                    <a:schemeClr val="bg1"/>
                  </a:glow>
                </a:effectLst>
                <a:latin typeface="Calibri" panose="020F0502020204030204" pitchFamily="34" charset="0"/>
                <a:ea typeface="Calibri" panose="020F0502020204030204" pitchFamily="34" charset="0"/>
                <a:cs typeface="Arial" panose="020B0604020202020204" pitchFamily="34" charset="0"/>
              </a:rPr>
              <a:t>in </a:t>
            </a:r>
            <a:r>
              <a:rPr lang="en-CA" sz="3200" i="1" dirty="0">
                <a:solidFill>
                  <a:srgbClr val="FFFF66"/>
                </a:solidFill>
                <a:effectLst>
                  <a:glow rad="127000">
                    <a:schemeClr val="bg1"/>
                  </a:glow>
                </a:effectLst>
                <a:latin typeface="Calibri" panose="020F0502020204030204" pitchFamily="34" charset="0"/>
                <a:ea typeface="Calibri" panose="020F0502020204030204" pitchFamily="34" charset="0"/>
                <a:cs typeface="Arial" panose="020B0604020202020204" pitchFamily="34" charset="0"/>
              </a:rPr>
              <a:t>which you experienced close Christian community?</a:t>
            </a:r>
            <a:endParaRPr lang="en-CA" sz="3200" dirty="0">
              <a:solidFill>
                <a:srgbClr val="FFFF66"/>
              </a:solidFill>
              <a:effectLst>
                <a:glow rad="127000">
                  <a:schemeClr val="bg1"/>
                </a:glow>
              </a:effectLst>
              <a:latin typeface="Cambria" panose="02040503050406030204" pitchFamily="18" charset="0"/>
              <a:ea typeface="Calibri" panose="020F0502020204030204" pitchFamily="34" charset="0"/>
              <a:cs typeface="Arial" panose="020B0604020202020204" pitchFamily="34" charset="0"/>
            </a:endParaRPr>
          </a:p>
          <a:p>
            <a:endParaRPr lang="en-CA" sz="3200" dirty="0">
              <a:solidFill>
                <a:srgbClr val="FFFFFF"/>
              </a:solidFill>
              <a:effectLst>
                <a:glow rad="127000">
                  <a:schemeClr val="bg1"/>
                </a:glow>
              </a:effectLst>
            </a:endParaRPr>
          </a:p>
        </p:txBody>
      </p:sp>
    </p:spTree>
    <p:extLst>
      <p:ext uri="{BB962C8B-B14F-4D97-AF65-F5344CB8AC3E}">
        <p14:creationId xmlns:p14="http://schemas.microsoft.com/office/powerpoint/2010/main" val="176931080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ree, outdoor, grass, plant&#10;&#10;Description automatically generated">
            <a:extLst>
              <a:ext uri="{FF2B5EF4-FFF2-40B4-BE49-F238E27FC236}">
                <a16:creationId xmlns:a16="http://schemas.microsoft.com/office/drawing/2014/main" id="{33673DDB-C985-46B8-B9D5-82BB565C49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51" r="9091" b="3006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9148B-7FF4-4DAA-932B-997076A4BB2F}"/>
              </a:ext>
            </a:extLst>
          </p:cNvPr>
          <p:cNvSpPr>
            <a:spLocks noGrp="1"/>
          </p:cNvSpPr>
          <p:nvPr>
            <p:ph type="title"/>
          </p:nvPr>
        </p:nvSpPr>
        <p:spPr>
          <a:xfrm>
            <a:off x="594804" y="640263"/>
            <a:ext cx="6619811" cy="841419"/>
          </a:xfrm>
        </p:spPr>
        <p:txBody>
          <a:bodyPr>
            <a:normAutofit/>
          </a:bodyPr>
          <a:lstStyle/>
          <a:p>
            <a:pPr marL="0" marR="0">
              <a:spcBef>
                <a:spcPts val="0"/>
              </a:spcBef>
              <a:spcAft>
                <a:spcPts val="0"/>
              </a:spcAft>
            </a:pPr>
            <a:r>
              <a:rPr lang="en-CA" sz="5400" b="1" i="0" dirty="0">
                <a:effectLst/>
                <a:latin typeface="+mn-lt"/>
              </a:rPr>
              <a:t>Genesis 2:18-20</a:t>
            </a:r>
            <a:endParaRPr lang="en-CA" sz="5400" b="1" dirty="0">
              <a:latin typeface="+mn-lt"/>
            </a:endParaRPr>
          </a:p>
        </p:txBody>
      </p:sp>
      <p:sp>
        <p:nvSpPr>
          <p:cNvPr id="3" name="Content Placeholder 2">
            <a:extLst>
              <a:ext uri="{FF2B5EF4-FFF2-40B4-BE49-F238E27FC236}">
                <a16:creationId xmlns:a16="http://schemas.microsoft.com/office/drawing/2014/main" id="{EECDD45A-A836-4C03-8441-EEB76F33D0DC}"/>
              </a:ext>
            </a:extLst>
          </p:cNvPr>
          <p:cNvSpPr>
            <a:spLocks noGrp="1"/>
          </p:cNvSpPr>
          <p:nvPr>
            <p:ph idx="1"/>
          </p:nvPr>
        </p:nvSpPr>
        <p:spPr>
          <a:xfrm>
            <a:off x="594109" y="1913860"/>
            <a:ext cx="6620505" cy="3980913"/>
          </a:xfrm>
        </p:spPr>
        <p:txBody>
          <a:bodyPr>
            <a:normAutofit/>
          </a:bodyPr>
          <a:lstStyle/>
          <a:p>
            <a:pPr marL="0" indent="0">
              <a:lnSpc>
                <a:spcPct val="107000"/>
              </a:lnSpc>
              <a:spcBef>
                <a:spcPts val="600"/>
              </a:spcBef>
              <a:spcAft>
                <a:spcPts val="600"/>
              </a:spcAft>
              <a:buNone/>
            </a:pPr>
            <a:r>
              <a:rPr lang="en-CA" sz="2400" b="1" baseline="30000" dirty="0">
                <a:effectLst/>
                <a:latin typeface="Calibri" panose="020F0502020204030204" pitchFamily="34" charset="0"/>
                <a:ea typeface="Times New Roman" panose="02020603050405020304" pitchFamily="18" charset="0"/>
              </a:rPr>
              <a:t>18 </a:t>
            </a:r>
            <a:r>
              <a:rPr lang="en-CA" sz="2400" dirty="0">
                <a:effectLst/>
                <a:latin typeface="Calibri" panose="020F0502020204030204" pitchFamily="34" charset="0"/>
                <a:ea typeface="Times New Roman" panose="02020603050405020304" pitchFamily="18" charset="0"/>
              </a:rPr>
              <a:t>The </a:t>
            </a:r>
            <a:r>
              <a:rPr lang="en-CA" sz="2400" cap="small" dirty="0">
                <a:effectLst/>
                <a:latin typeface="Calibri" panose="020F0502020204030204" pitchFamily="34" charset="0"/>
                <a:ea typeface="Times New Roman" panose="02020603050405020304" pitchFamily="18" charset="0"/>
              </a:rPr>
              <a:t>Lord</a:t>
            </a:r>
            <a:r>
              <a:rPr lang="en-CA" sz="2400" dirty="0">
                <a:effectLst/>
                <a:latin typeface="Calibri" panose="020F0502020204030204" pitchFamily="34" charset="0"/>
                <a:ea typeface="Times New Roman" panose="02020603050405020304" pitchFamily="18" charset="0"/>
              </a:rPr>
              <a:t> God said, “It is not good for the man to be alone. I will make a helper suitable for him.”</a:t>
            </a:r>
            <a:endParaRPr lang="en-US" sz="2400" dirty="0">
              <a:effectLst/>
              <a:latin typeface="Times New Roman" panose="02020603050405020304" pitchFamily="18" charset="0"/>
              <a:ea typeface="Times New Roman" panose="02020603050405020304" pitchFamily="18" charset="0"/>
            </a:endParaRPr>
          </a:p>
          <a:p>
            <a:pPr marL="0" indent="0">
              <a:lnSpc>
                <a:spcPct val="107000"/>
              </a:lnSpc>
              <a:spcBef>
                <a:spcPts val="600"/>
              </a:spcBef>
              <a:spcAft>
                <a:spcPts val="600"/>
              </a:spcAft>
              <a:buNone/>
            </a:pPr>
            <a:r>
              <a:rPr lang="en-CA" sz="2400" b="1" baseline="30000" dirty="0">
                <a:effectLst/>
                <a:latin typeface="Calibri" panose="020F0502020204030204" pitchFamily="34" charset="0"/>
                <a:ea typeface="Times New Roman" panose="02020603050405020304" pitchFamily="18" charset="0"/>
              </a:rPr>
              <a:t>19 </a:t>
            </a:r>
            <a:r>
              <a:rPr lang="en-CA" sz="2400" dirty="0">
                <a:effectLst/>
                <a:latin typeface="Calibri" panose="020F0502020204030204" pitchFamily="34" charset="0"/>
                <a:ea typeface="Times New Roman" panose="02020603050405020304" pitchFamily="18" charset="0"/>
              </a:rPr>
              <a:t>Now the </a:t>
            </a:r>
            <a:r>
              <a:rPr lang="en-CA" sz="2400" cap="small" dirty="0">
                <a:effectLst/>
                <a:latin typeface="Calibri" panose="020F0502020204030204" pitchFamily="34" charset="0"/>
                <a:ea typeface="Times New Roman" panose="02020603050405020304" pitchFamily="18" charset="0"/>
              </a:rPr>
              <a:t>Lord</a:t>
            </a:r>
            <a:r>
              <a:rPr lang="en-CA" sz="2400" dirty="0">
                <a:effectLst/>
                <a:latin typeface="Calibri" panose="020F0502020204030204" pitchFamily="34" charset="0"/>
                <a:ea typeface="Times New Roman" panose="02020603050405020304" pitchFamily="18" charset="0"/>
              </a:rPr>
              <a:t> God had formed out of the ground all the wild animals and all the birds in the sky. </a:t>
            </a:r>
            <a:br>
              <a:rPr lang="en-CA" sz="2400" dirty="0">
                <a:effectLst/>
                <a:latin typeface="Calibri" panose="020F0502020204030204" pitchFamily="34" charset="0"/>
                <a:ea typeface="Times New Roman" panose="02020603050405020304" pitchFamily="18" charset="0"/>
              </a:rPr>
            </a:br>
            <a:r>
              <a:rPr lang="en-CA" sz="2400" dirty="0">
                <a:effectLst/>
                <a:latin typeface="Calibri" panose="020F0502020204030204" pitchFamily="34" charset="0"/>
                <a:ea typeface="Times New Roman" panose="02020603050405020304" pitchFamily="18" charset="0"/>
              </a:rPr>
              <a:t>He brought them to the man to see what he would name them; and whatever the man called each living creature, that was its name. </a:t>
            </a:r>
            <a:br>
              <a:rPr lang="en-CA" sz="2400" dirty="0">
                <a:effectLst/>
                <a:latin typeface="Calibri" panose="020F0502020204030204" pitchFamily="34" charset="0"/>
                <a:ea typeface="Times New Roman" panose="02020603050405020304" pitchFamily="18" charset="0"/>
              </a:rPr>
            </a:br>
            <a:r>
              <a:rPr lang="en-CA" sz="2400" b="1" baseline="30000" dirty="0">
                <a:effectLst/>
                <a:latin typeface="Calibri" panose="020F0502020204030204" pitchFamily="34" charset="0"/>
                <a:ea typeface="Times New Roman" panose="02020603050405020304" pitchFamily="18" charset="0"/>
              </a:rPr>
              <a:t>20 </a:t>
            </a:r>
            <a:r>
              <a:rPr lang="en-CA" sz="2400" dirty="0">
                <a:effectLst/>
                <a:latin typeface="Calibri" panose="020F0502020204030204" pitchFamily="34" charset="0"/>
                <a:ea typeface="Times New Roman" panose="02020603050405020304" pitchFamily="18" charset="0"/>
              </a:rPr>
              <a:t>So the man gave names to all the livestock, the birds in the sky and all the wild animals.</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269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ree, outdoor, grass, plant&#10;&#10;Description automatically generated">
            <a:extLst>
              <a:ext uri="{FF2B5EF4-FFF2-40B4-BE49-F238E27FC236}">
                <a16:creationId xmlns:a16="http://schemas.microsoft.com/office/drawing/2014/main" id="{33673DDB-C985-46B8-B9D5-82BB565C49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51" r="9091" b="30067"/>
          <a:stretch/>
        </p:blipFill>
        <p:spPr>
          <a:xfrm>
            <a:off x="20" y="10"/>
            <a:ext cx="12191980" cy="6857990"/>
          </a:xfrm>
          <a:prstGeom prst="rect">
            <a:avLst/>
          </a:prstGeom>
        </p:spPr>
      </p:pic>
      <p:sp>
        <p:nvSpPr>
          <p:cNvPr id="6"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9148B-7FF4-4DAA-932B-997076A4BB2F}"/>
              </a:ext>
            </a:extLst>
          </p:cNvPr>
          <p:cNvSpPr>
            <a:spLocks noGrp="1"/>
          </p:cNvSpPr>
          <p:nvPr>
            <p:ph type="title"/>
          </p:nvPr>
        </p:nvSpPr>
        <p:spPr>
          <a:xfrm>
            <a:off x="594804" y="640263"/>
            <a:ext cx="6619811" cy="1344975"/>
          </a:xfrm>
        </p:spPr>
        <p:txBody>
          <a:bodyPr>
            <a:normAutofit/>
          </a:bodyPr>
          <a:lstStyle/>
          <a:p>
            <a:pPr marL="0" marR="0">
              <a:spcBef>
                <a:spcPts val="0"/>
              </a:spcBef>
              <a:spcAft>
                <a:spcPts val="0"/>
              </a:spcAft>
            </a:pPr>
            <a:r>
              <a:rPr lang="en-CA" sz="5400" b="1" i="0" dirty="0">
                <a:effectLst/>
                <a:latin typeface="+mn-lt"/>
              </a:rPr>
              <a:t>Genesis 2:20-22</a:t>
            </a:r>
            <a:endParaRPr lang="en-CA" sz="5400" b="1" dirty="0">
              <a:latin typeface="+mn-lt"/>
            </a:endParaRPr>
          </a:p>
        </p:txBody>
      </p:sp>
      <p:sp>
        <p:nvSpPr>
          <p:cNvPr id="3" name="Content Placeholder 2">
            <a:extLst>
              <a:ext uri="{FF2B5EF4-FFF2-40B4-BE49-F238E27FC236}">
                <a16:creationId xmlns:a16="http://schemas.microsoft.com/office/drawing/2014/main" id="{EECDD45A-A836-4C03-8441-EEB76F33D0DC}"/>
              </a:ext>
            </a:extLst>
          </p:cNvPr>
          <p:cNvSpPr>
            <a:spLocks noGrp="1"/>
          </p:cNvSpPr>
          <p:nvPr>
            <p:ph idx="1"/>
          </p:nvPr>
        </p:nvSpPr>
        <p:spPr>
          <a:xfrm>
            <a:off x="594109" y="2121763"/>
            <a:ext cx="6620505" cy="3773010"/>
          </a:xfrm>
        </p:spPr>
        <p:txBody>
          <a:bodyPr>
            <a:normAutofit/>
          </a:bodyPr>
          <a:lstStyle/>
          <a:p>
            <a:pPr marL="0" indent="0">
              <a:lnSpc>
                <a:spcPct val="107000"/>
              </a:lnSpc>
              <a:spcBef>
                <a:spcPts val="600"/>
              </a:spcBef>
              <a:spcAft>
                <a:spcPts val="600"/>
              </a:spcAft>
              <a:buNone/>
            </a:pPr>
            <a:r>
              <a:rPr lang="en-CA" sz="2400" dirty="0">
                <a:effectLst/>
                <a:latin typeface="Calibri" panose="020F0502020204030204" pitchFamily="34" charset="0"/>
                <a:ea typeface="Times New Roman" panose="02020603050405020304" pitchFamily="18" charset="0"/>
              </a:rPr>
              <a:t>But for Adam no suitable helper was found. </a:t>
            </a:r>
            <a:endParaRPr lang="en-US" sz="2400" dirty="0">
              <a:effectLst/>
              <a:latin typeface="Times New Roman" panose="02020603050405020304" pitchFamily="18" charset="0"/>
              <a:ea typeface="Times New Roman" panose="02020603050405020304" pitchFamily="18" charset="0"/>
            </a:endParaRPr>
          </a:p>
          <a:p>
            <a:pPr marL="0" indent="0">
              <a:lnSpc>
                <a:spcPct val="107000"/>
              </a:lnSpc>
              <a:spcBef>
                <a:spcPts val="600"/>
              </a:spcBef>
              <a:spcAft>
                <a:spcPts val="600"/>
              </a:spcAft>
              <a:buNone/>
            </a:pPr>
            <a:r>
              <a:rPr lang="en-CA" sz="2400" b="1" baseline="30000" dirty="0">
                <a:effectLst/>
                <a:latin typeface="Calibri" panose="020F0502020204030204" pitchFamily="34" charset="0"/>
                <a:ea typeface="Times New Roman" panose="02020603050405020304" pitchFamily="18" charset="0"/>
              </a:rPr>
              <a:t>21 </a:t>
            </a:r>
            <a:r>
              <a:rPr lang="en-CA" sz="2400" dirty="0">
                <a:effectLst/>
                <a:latin typeface="Calibri" panose="020F0502020204030204" pitchFamily="34" charset="0"/>
                <a:ea typeface="Times New Roman" panose="02020603050405020304" pitchFamily="18" charset="0"/>
              </a:rPr>
              <a:t>So the </a:t>
            </a:r>
            <a:r>
              <a:rPr lang="en-CA" sz="2400" cap="small" dirty="0">
                <a:effectLst/>
                <a:latin typeface="Calibri" panose="020F0502020204030204" pitchFamily="34" charset="0"/>
                <a:ea typeface="Times New Roman" panose="02020603050405020304" pitchFamily="18" charset="0"/>
              </a:rPr>
              <a:t>Lord</a:t>
            </a:r>
            <a:r>
              <a:rPr lang="en-CA" sz="2400" dirty="0">
                <a:effectLst/>
                <a:latin typeface="Calibri" panose="020F0502020204030204" pitchFamily="34" charset="0"/>
                <a:ea typeface="Times New Roman" panose="02020603050405020304" pitchFamily="18" charset="0"/>
              </a:rPr>
              <a:t> God caused the man to fall into a deep sleep; and while he was sleeping, he took one of the man’s ribs and then closed up the place with flesh. </a:t>
            </a:r>
            <a:endParaRPr lang="en-CA" sz="2400" dirty="0">
              <a:latin typeface="Calibri" panose="020F0502020204030204" pitchFamily="34" charset="0"/>
              <a:ea typeface="Times New Roman" panose="02020603050405020304" pitchFamily="18" charset="0"/>
            </a:endParaRPr>
          </a:p>
          <a:p>
            <a:pPr marL="0" indent="0">
              <a:lnSpc>
                <a:spcPct val="107000"/>
              </a:lnSpc>
              <a:spcBef>
                <a:spcPts val="600"/>
              </a:spcBef>
              <a:spcAft>
                <a:spcPts val="600"/>
              </a:spcAft>
              <a:buNone/>
            </a:pPr>
            <a:r>
              <a:rPr lang="en-CA" sz="2400" b="1" baseline="30000" dirty="0">
                <a:effectLst/>
                <a:latin typeface="Calibri" panose="020F0502020204030204" pitchFamily="34" charset="0"/>
                <a:ea typeface="Times New Roman" panose="02020603050405020304" pitchFamily="18" charset="0"/>
              </a:rPr>
              <a:t>22 </a:t>
            </a:r>
            <a:r>
              <a:rPr lang="en-CA" sz="2400" dirty="0">
                <a:effectLst/>
                <a:latin typeface="Calibri" panose="020F0502020204030204" pitchFamily="34" charset="0"/>
                <a:ea typeface="Times New Roman" panose="02020603050405020304" pitchFamily="18" charset="0"/>
              </a:rPr>
              <a:t>Then the </a:t>
            </a:r>
            <a:r>
              <a:rPr lang="en-CA" sz="2400" cap="small" dirty="0">
                <a:effectLst/>
                <a:latin typeface="Calibri" panose="020F0502020204030204" pitchFamily="34" charset="0"/>
                <a:ea typeface="Times New Roman" panose="02020603050405020304" pitchFamily="18" charset="0"/>
              </a:rPr>
              <a:t>Lord</a:t>
            </a:r>
            <a:r>
              <a:rPr lang="en-CA" sz="2400" dirty="0">
                <a:effectLst/>
                <a:latin typeface="Calibri" panose="020F0502020204030204" pitchFamily="34" charset="0"/>
                <a:ea typeface="Times New Roman" panose="02020603050405020304" pitchFamily="18" charset="0"/>
              </a:rPr>
              <a:t> God made a woman from the rib he had taken out of the man, and he brought her to the man.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6064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8096</TotalTime>
  <Words>1079</Words>
  <Application>Microsoft Office PowerPoint</Application>
  <PresentationFormat>Widescreen</PresentationFormat>
  <Paragraphs>62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Cambria</vt:lpstr>
      <vt:lpstr>Century Gothic</vt:lpstr>
      <vt:lpstr>system-ui</vt:lpstr>
      <vt:lpstr>Times New Roman</vt:lpstr>
      <vt:lpstr>Office Theme</vt:lpstr>
      <vt:lpstr>PowerPoint Presentation</vt:lpstr>
      <vt:lpstr>Opening Songs</vt:lpstr>
      <vt:lpstr>PowerPoint Presentation</vt:lpstr>
      <vt:lpstr>Kids’ Minute: Find the activity sheet on the website!</vt:lpstr>
      <vt:lpstr>Summer Series Walking with God:  Foundational Faith Practices in Genesis</vt:lpstr>
      <vt:lpstr>PowerPoint Presentation</vt:lpstr>
      <vt:lpstr>Discussion</vt:lpstr>
      <vt:lpstr>Genesis 2:18-20</vt:lpstr>
      <vt:lpstr>Genesis 2:20-22</vt:lpstr>
      <vt:lpstr>Genesis 2:23-25</vt:lpstr>
      <vt:lpstr>Problems</vt:lpstr>
      <vt:lpstr>Ezer = helper</vt:lpstr>
      <vt:lpstr>Genesis 2:20-22</vt:lpstr>
      <vt:lpstr>Genesis 2:23-25</vt:lpstr>
      <vt:lpstr>Community in God’s Image</vt:lpstr>
      <vt:lpstr>Sent Together</vt:lpstr>
      <vt:lpstr>Sent Together</vt:lpstr>
      <vt:lpstr>Closing Song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Stewart</dc:creator>
  <cp:lastModifiedBy>Tim Tim</cp:lastModifiedBy>
  <cp:revision>34</cp:revision>
  <dcterms:created xsi:type="dcterms:W3CDTF">2021-01-22T20:41:10Z</dcterms:created>
  <dcterms:modified xsi:type="dcterms:W3CDTF">2021-07-09T21:06:27Z</dcterms:modified>
</cp:coreProperties>
</file>