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830" r:id="rId1"/>
  </p:sldMasterIdLst>
  <p:sldIdLst>
    <p:sldId id="1105" r:id="rId2"/>
    <p:sldId id="2782" r:id="rId3"/>
    <p:sldId id="2787" r:id="rId4"/>
    <p:sldId id="2276" r:id="rId5"/>
    <p:sldId id="1767" r:id="rId6"/>
    <p:sldId id="2786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99FF33"/>
    <a:srgbClr val="800000"/>
    <a:srgbClr val="FFFF00"/>
    <a:srgbClr val="130184"/>
    <a:srgbClr val="3333CC"/>
    <a:srgbClr val="FFFFCC"/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BC5CF3-DA7C-4627-9B1C-7EECD89E06C4}" v="1" dt="2021-09-05T00:33:05.5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3" autoAdjust="0"/>
    <p:restoredTop sz="95775"/>
  </p:normalViewPr>
  <p:slideViewPr>
    <p:cSldViewPr snapToGrid="0">
      <p:cViewPr varScale="1">
        <p:scale>
          <a:sx n="56" d="100"/>
          <a:sy n="56" d="100"/>
        </p:scale>
        <p:origin x="8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Stewart" userId="79cebc338cf3e420" providerId="LiveId" clId="{1CBC5CF3-DA7C-4627-9B1C-7EECD89E06C4}"/>
    <pc:docChg chg="modSld">
      <pc:chgData name="Tim Stewart" userId="79cebc338cf3e420" providerId="LiveId" clId="{1CBC5CF3-DA7C-4627-9B1C-7EECD89E06C4}" dt="2021-09-05T00:36:36.908" v="30" actId="20577"/>
      <pc:docMkLst>
        <pc:docMk/>
      </pc:docMkLst>
      <pc:sldChg chg="modSp mod">
        <pc:chgData name="Tim Stewart" userId="79cebc338cf3e420" providerId="LiveId" clId="{1CBC5CF3-DA7C-4627-9B1C-7EECD89E06C4}" dt="2021-09-05T00:36:36.908" v="30" actId="20577"/>
        <pc:sldMkLst>
          <pc:docMk/>
          <pc:sldMk cId="2274288106" sldId="2786"/>
        </pc:sldMkLst>
        <pc:spChg chg="mod">
          <ac:chgData name="Tim Stewart" userId="79cebc338cf3e420" providerId="LiveId" clId="{1CBC5CF3-DA7C-4627-9B1C-7EECD89E06C4}" dt="2021-09-05T00:36:36.908" v="30" actId="20577"/>
          <ac:spMkLst>
            <pc:docMk/>
            <pc:sldMk cId="2274288106" sldId="2786"/>
            <ac:spMk id="3" creationId="{E76C3E9B-15EA-4CEE-A902-CF8F08F0BAB3}"/>
          </ac:spMkLst>
        </pc:spChg>
      </pc:sldChg>
    </pc:docChg>
  </pc:docChgLst>
  <pc:docChgLst>
    <pc:chgData name="Tim Tim" userId="79cebc338cf3e420" providerId="LiveId" clId="{B5FEB7FA-DD90-493F-8055-83E41CB8DEEA}"/>
    <pc:docChg chg="undo custSel delSld modSld">
      <pc:chgData name="Tim Tim" userId="79cebc338cf3e420" providerId="LiveId" clId="{B5FEB7FA-DD90-493F-8055-83E41CB8DEEA}" dt="2021-09-03T17:38:28.876" v="488" actId="403"/>
      <pc:docMkLst>
        <pc:docMk/>
      </pc:docMkLst>
      <pc:sldChg chg="modSp mod">
        <pc:chgData name="Tim Tim" userId="79cebc338cf3e420" providerId="LiveId" clId="{B5FEB7FA-DD90-493F-8055-83E41CB8DEEA}" dt="2021-09-02T20:39:06.313" v="19" actId="20577"/>
        <pc:sldMkLst>
          <pc:docMk/>
          <pc:sldMk cId="0" sldId="1105"/>
        </pc:sldMkLst>
        <pc:spChg chg="mod">
          <ac:chgData name="Tim Tim" userId="79cebc338cf3e420" providerId="LiveId" clId="{B5FEB7FA-DD90-493F-8055-83E41CB8DEEA}" dt="2021-09-02T20:39:06.313" v="19" actId="20577"/>
          <ac:spMkLst>
            <pc:docMk/>
            <pc:sldMk cId="0" sldId="1105"/>
            <ac:spMk id="3" creationId="{00000000-0000-0000-0000-000000000000}"/>
          </ac:spMkLst>
        </pc:spChg>
      </pc:sldChg>
      <pc:sldChg chg="modSp mod">
        <pc:chgData name="Tim Tim" userId="79cebc338cf3e420" providerId="LiveId" clId="{B5FEB7FA-DD90-493F-8055-83E41CB8DEEA}" dt="2021-09-03T17:23:00.220" v="287" actId="20577"/>
        <pc:sldMkLst>
          <pc:docMk/>
          <pc:sldMk cId="2921069869" sldId="2782"/>
        </pc:sldMkLst>
        <pc:spChg chg="mod">
          <ac:chgData name="Tim Tim" userId="79cebc338cf3e420" providerId="LiveId" clId="{B5FEB7FA-DD90-493F-8055-83E41CB8DEEA}" dt="2021-09-03T17:23:00.220" v="287" actId="20577"/>
          <ac:spMkLst>
            <pc:docMk/>
            <pc:sldMk cId="2921069869" sldId="2782"/>
            <ac:spMk id="3" creationId="{5A0BD89A-8568-4CAE-803E-3D835DF54B9D}"/>
          </ac:spMkLst>
        </pc:spChg>
      </pc:sldChg>
      <pc:sldChg chg="modSp mod">
        <pc:chgData name="Tim Tim" userId="79cebc338cf3e420" providerId="LiveId" clId="{B5FEB7FA-DD90-493F-8055-83E41CB8DEEA}" dt="2021-09-03T17:21:31.777" v="228" actId="20577"/>
        <pc:sldMkLst>
          <pc:docMk/>
          <pc:sldMk cId="2274288106" sldId="2786"/>
        </pc:sldMkLst>
        <pc:spChg chg="mod">
          <ac:chgData name="Tim Tim" userId="79cebc338cf3e420" providerId="LiveId" clId="{B5FEB7FA-DD90-493F-8055-83E41CB8DEEA}" dt="2021-09-03T17:21:31.777" v="228" actId="20577"/>
          <ac:spMkLst>
            <pc:docMk/>
            <pc:sldMk cId="2274288106" sldId="2786"/>
            <ac:spMk id="3" creationId="{E76C3E9B-15EA-4CEE-A902-CF8F08F0BAB3}"/>
          </ac:spMkLst>
        </pc:spChg>
      </pc:sldChg>
      <pc:sldChg chg="modSp mod">
        <pc:chgData name="Tim Tim" userId="79cebc338cf3e420" providerId="LiveId" clId="{B5FEB7FA-DD90-493F-8055-83E41CB8DEEA}" dt="2021-09-03T17:38:28.876" v="488" actId="403"/>
        <pc:sldMkLst>
          <pc:docMk/>
          <pc:sldMk cId="1433851982" sldId="2787"/>
        </pc:sldMkLst>
        <pc:spChg chg="mod">
          <ac:chgData name="Tim Tim" userId="79cebc338cf3e420" providerId="LiveId" clId="{B5FEB7FA-DD90-493F-8055-83E41CB8DEEA}" dt="2021-09-03T17:21:48.061" v="232" actId="20577"/>
          <ac:spMkLst>
            <pc:docMk/>
            <pc:sldMk cId="1433851982" sldId="2787"/>
            <ac:spMk id="2" creationId="{50939DEC-4C2E-43DF-9BA2-C4A359191AA7}"/>
          </ac:spMkLst>
        </pc:spChg>
        <pc:spChg chg="mod">
          <ac:chgData name="Tim Tim" userId="79cebc338cf3e420" providerId="LiveId" clId="{B5FEB7FA-DD90-493F-8055-83E41CB8DEEA}" dt="2021-09-03T17:38:28.876" v="488" actId="403"/>
          <ac:spMkLst>
            <pc:docMk/>
            <pc:sldMk cId="1433851982" sldId="2787"/>
            <ac:spMk id="3" creationId="{55C0C726-D968-4F91-93FF-B5F0C424D7E1}"/>
          </ac:spMkLst>
        </pc:spChg>
      </pc:sldChg>
      <pc:sldChg chg="del">
        <pc:chgData name="Tim Tim" userId="79cebc338cf3e420" providerId="LiveId" clId="{B5FEB7FA-DD90-493F-8055-83E41CB8DEEA}" dt="2021-09-03T16:50:12.508" v="20" actId="47"/>
        <pc:sldMkLst>
          <pc:docMk/>
          <pc:sldMk cId="4061374206" sldId="2788"/>
        </pc:sldMkLst>
      </pc:sldChg>
      <pc:sldChg chg="del">
        <pc:chgData name="Tim Tim" userId="79cebc338cf3e420" providerId="LiveId" clId="{B5FEB7FA-DD90-493F-8055-83E41CB8DEEA}" dt="2021-09-03T16:50:15.057" v="26" actId="47"/>
        <pc:sldMkLst>
          <pc:docMk/>
          <pc:sldMk cId="2879013475" sldId="2789"/>
        </pc:sldMkLst>
      </pc:sldChg>
      <pc:sldChg chg="del">
        <pc:chgData name="Tim Tim" userId="79cebc338cf3e420" providerId="LiveId" clId="{B5FEB7FA-DD90-493F-8055-83E41CB8DEEA}" dt="2021-09-03T16:50:15.491" v="27" actId="47"/>
        <pc:sldMkLst>
          <pc:docMk/>
          <pc:sldMk cId="3929208733" sldId="2790"/>
        </pc:sldMkLst>
      </pc:sldChg>
      <pc:sldChg chg="del">
        <pc:chgData name="Tim Tim" userId="79cebc338cf3e420" providerId="LiveId" clId="{B5FEB7FA-DD90-493F-8055-83E41CB8DEEA}" dt="2021-09-03T16:50:15.894" v="28" actId="47"/>
        <pc:sldMkLst>
          <pc:docMk/>
          <pc:sldMk cId="1308452171" sldId="2791"/>
        </pc:sldMkLst>
      </pc:sldChg>
      <pc:sldChg chg="del">
        <pc:chgData name="Tim Tim" userId="79cebc338cf3e420" providerId="LiveId" clId="{B5FEB7FA-DD90-493F-8055-83E41CB8DEEA}" dt="2021-09-03T16:50:16.263" v="29" actId="47"/>
        <pc:sldMkLst>
          <pc:docMk/>
          <pc:sldMk cId="2755036578" sldId="2792"/>
        </pc:sldMkLst>
      </pc:sldChg>
      <pc:sldChg chg="del">
        <pc:chgData name="Tim Tim" userId="79cebc338cf3e420" providerId="LiveId" clId="{B5FEB7FA-DD90-493F-8055-83E41CB8DEEA}" dt="2021-09-03T16:50:13.033" v="21" actId="47"/>
        <pc:sldMkLst>
          <pc:docMk/>
          <pc:sldMk cId="3863832875" sldId="2793"/>
        </pc:sldMkLst>
      </pc:sldChg>
      <pc:sldChg chg="del">
        <pc:chgData name="Tim Tim" userId="79cebc338cf3e420" providerId="LiveId" clId="{B5FEB7FA-DD90-493F-8055-83E41CB8DEEA}" dt="2021-09-03T16:50:13.415" v="22" actId="47"/>
        <pc:sldMkLst>
          <pc:docMk/>
          <pc:sldMk cId="1737881379" sldId="2794"/>
        </pc:sldMkLst>
      </pc:sldChg>
      <pc:sldChg chg="del">
        <pc:chgData name="Tim Tim" userId="79cebc338cf3e420" providerId="LiveId" clId="{B5FEB7FA-DD90-493F-8055-83E41CB8DEEA}" dt="2021-09-03T16:50:13.758" v="23" actId="47"/>
        <pc:sldMkLst>
          <pc:docMk/>
          <pc:sldMk cId="2827640777" sldId="2795"/>
        </pc:sldMkLst>
      </pc:sldChg>
      <pc:sldChg chg="del">
        <pc:chgData name="Tim Tim" userId="79cebc338cf3e420" providerId="LiveId" clId="{B5FEB7FA-DD90-493F-8055-83E41CB8DEEA}" dt="2021-09-03T16:50:14.091" v="24" actId="47"/>
        <pc:sldMkLst>
          <pc:docMk/>
          <pc:sldMk cId="2616653253" sldId="2796"/>
        </pc:sldMkLst>
      </pc:sldChg>
      <pc:sldChg chg="del">
        <pc:chgData name="Tim Tim" userId="79cebc338cf3e420" providerId="LiveId" clId="{B5FEB7FA-DD90-493F-8055-83E41CB8DEEA}" dt="2021-09-03T16:50:14.460" v="25" actId="47"/>
        <pc:sldMkLst>
          <pc:docMk/>
          <pc:sldMk cId="3907176507" sldId="2797"/>
        </pc:sldMkLst>
      </pc:sldChg>
      <pc:sldChg chg="del">
        <pc:chgData name="Tim Tim" userId="79cebc338cf3e420" providerId="LiveId" clId="{B5FEB7FA-DD90-493F-8055-83E41CB8DEEA}" dt="2021-09-03T16:50:16.895" v="30" actId="47"/>
        <pc:sldMkLst>
          <pc:docMk/>
          <pc:sldMk cId="108846673" sldId="279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BC4DB-B343-4E6A-BC15-18FA492B3432}" type="datetimeFigureOut">
              <a:rPr lang="en-CA" altLang="en-US"/>
              <a:pPr>
                <a:defRPr/>
              </a:pPr>
              <a:t>2021-09-04</a:t>
            </a:fld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32D82-C2EA-4312-9D0D-59B09351DB8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04714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0C356-C117-46A1-A20D-73CC945ABB6E}" type="datetimeFigureOut">
              <a:rPr lang="en-CA" altLang="en-US"/>
              <a:pPr>
                <a:defRPr/>
              </a:pPr>
              <a:t>2021-09-04</a:t>
            </a:fld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67F8-014F-4EB1-82D9-C2227E194899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28604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EA439-42D6-4142-A99C-B3580AC11904}" type="datetimeFigureOut">
              <a:rPr lang="en-CA" altLang="en-US"/>
              <a:pPr>
                <a:defRPr/>
              </a:pPr>
              <a:t>2021-09-04</a:t>
            </a:fld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40109-88BC-4319-9E8C-EC3A6179F55C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31441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795E8-1E36-4094-BC2C-724E3CD320CF}" type="datetimeFigureOut">
              <a:rPr lang="en-CA" altLang="en-US"/>
              <a:pPr>
                <a:defRPr/>
              </a:pPr>
              <a:t>2021-09-04</a:t>
            </a:fld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394E-98D0-4FD5-8862-0B724F4982E8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011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D4B38-24CB-4C4E-BAAA-8D1FA5AC848E}" type="datetimeFigureOut">
              <a:rPr lang="en-CA" altLang="en-US"/>
              <a:pPr>
                <a:defRPr/>
              </a:pPr>
              <a:t>2021-09-04</a:t>
            </a:fld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E54F-1978-4A07-9D14-A0981DFDE18D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75813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71EC-44FC-4987-84FB-FFDFD3C77E5A}" type="datetimeFigureOut">
              <a:rPr lang="en-CA" altLang="en-US"/>
              <a:pPr>
                <a:defRPr/>
              </a:pPr>
              <a:t>2021-09-04</a:t>
            </a:fld>
            <a:endParaRPr lang="en-CA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3CF0F-2CF2-43E6-A453-8930888F90BA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904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6E82-347E-49BB-B61A-7A1D092AD264}" type="datetimeFigureOut">
              <a:rPr lang="en-CA" altLang="en-US"/>
              <a:pPr>
                <a:defRPr/>
              </a:pPr>
              <a:t>2021-09-04</a:t>
            </a:fld>
            <a:endParaRPr lang="en-CA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431DB-1039-4609-8F7C-DD3BC5C3CD9B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92763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FFE19-51EF-41B1-8FF7-0E001548C8F7}" type="datetimeFigureOut">
              <a:rPr lang="en-CA" altLang="en-US"/>
              <a:pPr>
                <a:defRPr/>
              </a:pPr>
              <a:t>2021-09-04</a:t>
            </a:fld>
            <a:endParaRPr lang="en-CA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6C4AA-B5BF-492D-A3FA-5A89ED809866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52293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FF7B4-0059-4B2F-9282-1042A70CC55C}" type="datetimeFigureOut">
              <a:rPr lang="en-CA" altLang="en-US"/>
              <a:pPr>
                <a:defRPr/>
              </a:pPr>
              <a:t>2021-09-04</a:t>
            </a:fld>
            <a:endParaRPr lang="en-CA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E58A-7D94-4DDB-883A-1825DB47E067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6855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DB42-D5B9-4EC8-A4B4-73272184BBA2}" type="datetimeFigureOut">
              <a:rPr lang="en-CA" altLang="en-US"/>
              <a:pPr>
                <a:defRPr/>
              </a:pPr>
              <a:t>2021-09-04</a:t>
            </a:fld>
            <a:endParaRPr lang="en-CA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D4FC2-D5C8-4701-841E-4C2E3DE1FCC5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67114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21F24-8FBB-4562-8AAB-D9AB65CE5603}" type="datetimeFigureOut">
              <a:rPr lang="en-CA" altLang="en-US"/>
              <a:pPr>
                <a:defRPr/>
              </a:pPr>
              <a:t>2021-09-04</a:t>
            </a:fld>
            <a:endParaRPr lang="en-CA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43FA-706B-4564-8FBF-CC233582220C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24061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6E086E-5287-44EC-9CDF-00DFDA21409C}" type="datetimeFigureOut">
              <a:rPr lang="en-CA" altLang="en-US"/>
              <a:pPr>
                <a:defRPr/>
              </a:pPr>
              <a:t>2021-09-04</a:t>
            </a:fld>
            <a:endParaRPr lang="en-CA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EC357F1-97F9-46F3-B5AB-A54B7356E48F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831" r:id="rId1"/>
    <p:sldLayoutId id="2147486832" r:id="rId2"/>
    <p:sldLayoutId id="2147486833" r:id="rId3"/>
    <p:sldLayoutId id="2147486834" r:id="rId4"/>
    <p:sldLayoutId id="2147486835" r:id="rId5"/>
    <p:sldLayoutId id="2147486836" r:id="rId6"/>
    <p:sldLayoutId id="2147486837" r:id="rId7"/>
    <p:sldLayoutId id="2147486838" r:id="rId8"/>
    <p:sldLayoutId id="2147486839" r:id="rId9"/>
    <p:sldLayoutId id="2147486840" r:id="rId10"/>
    <p:sldLayoutId id="214748684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LpS70QYdXM" TargetMode="External"/><Relationship Id="rId2" Type="http://schemas.openxmlformats.org/officeDocument/2006/relationships/hyperlink" Target="https://www.youtube.com/watch?v=KQD6uw-PST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results?search_query=be+my+guide+lyrics" TargetMode="External"/><Relationship Id="rId2" Type="http://schemas.openxmlformats.org/officeDocument/2006/relationships/hyperlink" Target="https://www.youtube.com/watch?v=v-pLYJ4-l1w&amp;t=95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4613" y="5453063"/>
            <a:ext cx="9144000" cy="12906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CA" altLang="en-US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September 5, </a:t>
            </a:r>
            <a:r>
              <a:rPr lang="en-CA" altLang="en-US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2021</a:t>
            </a:r>
          </a:p>
        </p:txBody>
      </p:sp>
      <p:pic>
        <p:nvPicPr>
          <p:cNvPr id="2051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392113"/>
            <a:ext cx="10058400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014D7-B478-43F0-BE05-436F6054D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000" dirty="0"/>
              <a:t>Opening Songs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BD89A-8568-4CAE-803E-3D835DF54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/>
              <a:t>You Shine </a:t>
            </a:r>
            <a:br>
              <a:rPr lang="en-CA" sz="3600" dirty="0"/>
            </a:br>
            <a:r>
              <a:rPr lang="en-CA" sz="3600" dirty="0">
                <a:hlinkClick r:id="rId2"/>
              </a:rPr>
              <a:t>https://www.youtube.com/watch?v=KQD6uw-PSTI</a:t>
            </a:r>
            <a:endParaRPr lang="en-CA" sz="3600" dirty="0"/>
          </a:p>
          <a:p>
            <a:endParaRPr lang="en-CA" sz="3600" dirty="0"/>
          </a:p>
          <a:p>
            <a:r>
              <a:rPr lang="en-CA" sz="3600" dirty="0"/>
              <a:t>We Believe</a:t>
            </a:r>
            <a:br>
              <a:rPr lang="en-CA" sz="3600" dirty="0"/>
            </a:br>
            <a:r>
              <a:rPr lang="en-CA" sz="3600" dirty="0">
                <a:hlinkClick r:id="rId3"/>
              </a:rPr>
              <a:t>https://www.youtube.com/watch?v=BLpS70QYdXM</a:t>
            </a:r>
            <a:endParaRPr lang="en-CA" sz="3600" dirty="0"/>
          </a:p>
          <a:p>
            <a:pPr marL="0" indent="0">
              <a:buNone/>
            </a:pPr>
            <a:endParaRPr lang="en-CA" sz="3600" dirty="0"/>
          </a:p>
          <a:p>
            <a:endParaRPr lang="en-CA" sz="3600" dirty="0"/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92106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lendar Adjustment Day (2nd September) | Days Of The Year">
            <a:extLst>
              <a:ext uri="{FF2B5EF4-FFF2-40B4-BE49-F238E27FC236}">
                <a16:creationId xmlns:a16="http://schemas.microsoft.com/office/drawing/2014/main" id="{DE71F268-C30E-4D07-9551-AC9E2FCA46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2" r="9091" b="169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939DEC-4C2E-43DF-9BA2-C4A35919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>
            <a:normAutofit/>
          </a:bodyPr>
          <a:lstStyle/>
          <a:p>
            <a:r>
              <a:rPr lang="en-US" sz="5400" b="1" dirty="0"/>
              <a:t>Upcoming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0C726-D968-4F91-93FF-B5F0C424D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2121763"/>
            <a:ext cx="7197772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FF"/>
                </a:solidFill>
              </a:rPr>
              <a:t>September 5</a:t>
            </a:r>
          </a:p>
          <a:p>
            <a:r>
              <a:rPr lang="en-US" dirty="0"/>
              <a:t>Missionary </a:t>
            </a:r>
            <a:r>
              <a:rPr lang="en-US" b="1" dirty="0"/>
              <a:t>Henry Ngugi </a:t>
            </a:r>
            <a:r>
              <a:rPr lang="en-US" dirty="0"/>
              <a:t>speaking</a:t>
            </a:r>
          </a:p>
          <a:p>
            <a:r>
              <a:rPr lang="en-US" b="1" dirty="0"/>
              <a:t>Sunday School </a:t>
            </a:r>
            <a:r>
              <a:rPr lang="en-US" dirty="0"/>
              <a:t>meeting – after service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FF"/>
                </a:solidFill>
              </a:rPr>
              <a:t>September 12</a:t>
            </a:r>
          </a:p>
          <a:p>
            <a:r>
              <a:rPr lang="en-US" b="1" dirty="0"/>
              <a:t>New Series</a:t>
            </a:r>
            <a:r>
              <a:rPr lang="en-US" dirty="0"/>
              <a:t>: </a:t>
            </a:r>
            <a:r>
              <a:rPr lang="en-US" i="1" dirty="0"/>
              <a:t>What Unites Us: EFCC Core Beliefs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FF"/>
                </a:solidFill>
              </a:rPr>
              <a:t>Opportunities</a:t>
            </a:r>
          </a:p>
          <a:p>
            <a:r>
              <a:rPr lang="en-US" dirty="0"/>
              <a:t>Sunday School &amp; Music team!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5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99" y="0"/>
            <a:ext cx="10668350" cy="68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99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9" descr="Image result for kids jesu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2" r="5588" b="1"/>
          <a:stretch/>
        </p:blipFill>
        <p:spPr bwMode="auto">
          <a:xfrm>
            <a:off x="20" y="-1"/>
            <a:ext cx="12191980" cy="439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Freeform: Shape 134">
            <a:extLst>
              <a:ext uri="{FF2B5EF4-FFF2-40B4-BE49-F238E27FC236}">
                <a16:creationId xmlns:a16="http://schemas.microsoft.com/office/drawing/2014/main" id="{303CC970-4826-4CED-8063-0FB67663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286518" y="4564049"/>
            <a:ext cx="3905483" cy="2293951"/>
          </a:xfrm>
          <a:custGeom>
            <a:avLst/>
            <a:gdLst>
              <a:gd name="connsiteX0" fmla="*/ 0 w 3905483"/>
              <a:gd name="connsiteY0" fmla="*/ 2293951 h 2293951"/>
              <a:gd name="connsiteX1" fmla="*/ 3905483 w 3905483"/>
              <a:gd name="connsiteY1" fmla="*/ 2293951 h 2293951"/>
              <a:gd name="connsiteX2" fmla="*/ 3905483 w 3905483"/>
              <a:gd name="connsiteY2" fmla="*/ 0 h 2293951"/>
              <a:gd name="connsiteX3" fmla="*/ 2479521 w 3905483"/>
              <a:gd name="connsiteY3" fmla="*/ 0 h 2293951"/>
              <a:gd name="connsiteX4" fmla="*/ 1739055 w 3905483"/>
              <a:gd name="connsiteY4" fmla="*/ 0 h 2293951"/>
              <a:gd name="connsiteX5" fmla="*/ 1737976 w 3905483"/>
              <a:gd name="connsiteY5" fmla="*/ 2332 h 2293951"/>
              <a:gd name="connsiteX6" fmla="*/ 1061319 w 3905483"/>
              <a:gd name="connsiteY6" fmla="*/ 2332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5483" h="2293951">
                <a:moveTo>
                  <a:pt x="0" y="2293951"/>
                </a:moveTo>
                <a:lnTo>
                  <a:pt x="3905483" y="2293951"/>
                </a:lnTo>
                <a:lnTo>
                  <a:pt x="3905483" y="0"/>
                </a:lnTo>
                <a:lnTo>
                  <a:pt x="2479521" y="0"/>
                </a:lnTo>
                <a:lnTo>
                  <a:pt x="1739055" y="0"/>
                </a:lnTo>
                <a:lnTo>
                  <a:pt x="1737976" y="2332"/>
                </a:lnTo>
                <a:lnTo>
                  <a:pt x="1061319" y="233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317" name="Freeform: Shape 136">
            <a:extLst>
              <a:ext uri="{FF2B5EF4-FFF2-40B4-BE49-F238E27FC236}">
                <a16:creationId xmlns:a16="http://schemas.microsoft.com/office/drawing/2014/main" id="{14490D63-3365-45CC-AC50-705C1B768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4564049"/>
            <a:ext cx="9110805" cy="2293951"/>
          </a:xfrm>
          <a:custGeom>
            <a:avLst/>
            <a:gdLst>
              <a:gd name="connsiteX0" fmla="*/ 0 w 9110805"/>
              <a:gd name="connsiteY0" fmla="*/ 2293951 h 2293951"/>
              <a:gd name="connsiteX1" fmla="*/ 107316 w 9110805"/>
              <a:gd name="connsiteY1" fmla="*/ 2293951 h 2293951"/>
              <a:gd name="connsiteX2" fmla="*/ 7277190 w 9110805"/>
              <a:gd name="connsiteY2" fmla="*/ 2293951 h 2293951"/>
              <a:gd name="connsiteX3" fmla="*/ 8048407 w 9110805"/>
              <a:gd name="connsiteY3" fmla="*/ 2293951 h 2293951"/>
              <a:gd name="connsiteX4" fmla="*/ 9110805 w 9110805"/>
              <a:gd name="connsiteY4" fmla="*/ 0 h 2293951"/>
              <a:gd name="connsiteX5" fmla="*/ 8339588 w 9110805"/>
              <a:gd name="connsiteY5" fmla="*/ 0 h 2293951"/>
              <a:gd name="connsiteX6" fmla="*/ 107316 w 9110805"/>
              <a:gd name="connsiteY6" fmla="*/ 0 h 2293951"/>
              <a:gd name="connsiteX7" fmla="*/ 0 w 9110805"/>
              <a:gd name="connsiteY7" fmla="*/ 0 h 229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0805" h="2293951">
                <a:moveTo>
                  <a:pt x="0" y="2293951"/>
                </a:moveTo>
                <a:lnTo>
                  <a:pt x="107316" y="2293951"/>
                </a:lnTo>
                <a:lnTo>
                  <a:pt x="7277190" y="2293951"/>
                </a:lnTo>
                <a:lnTo>
                  <a:pt x="8048407" y="2293951"/>
                </a:lnTo>
                <a:lnTo>
                  <a:pt x="9110805" y="0"/>
                </a:lnTo>
                <a:lnTo>
                  <a:pt x="8339588" y="0"/>
                </a:lnTo>
                <a:lnTo>
                  <a:pt x="107316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41248" y="4858247"/>
            <a:ext cx="6982834" cy="15246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defRPr/>
            </a:pPr>
            <a:r>
              <a:rPr lang="en-US" altLang="en-US" sz="4800" b="1" dirty="0">
                <a:solidFill>
                  <a:srgbClr val="FFFFFF"/>
                </a:solidFill>
                <a:effectLst>
                  <a:glow>
                    <a:schemeClr val="bg1"/>
                  </a:glow>
                  <a:outerShdw blurRad="38100" dist="38100" dir="2700000" algn="tl">
                    <a:schemeClr val="tx1"/>
                  </a:outerShdw>
                </a:effectLst>
                <a:ea typeface="+mj-ea"/>
                <a:cs typeface="+mj-cs"/>
              </a:rPr>
              <a:t>Kids’ Minute:</a:t>
            </a:r>
            <a:br>
              <a:rPr lang="en-US" altLang="en-US" sz="3400" b="1" dirty="0">
                <a:solidFill>
                  <a:srgbClr val="FFFFFF"/>
                </a:solidFill>
                <a:effectLst>
                  <a:glow>
                    <a:schemeClr val="bg1"/>
                  </a:glow>
                  <a:outerShdw blurRad="38100" dist="38100" dir="2700000" algn="tl">
                    <a:schemeClr val="tx1"/>
                  </a:outerShdw>
                </a:effectLst>
                <a:ea typeface="+mj-ea"/>
                <a:cs typeface="+mj-cs"/>
              </a:rPr>
            </a:br>
            <a:r>
              <a:rPr lang="en-US" altLang="en-US" sz="3400" b="1" i="1" dirty="0">
                <a:solidFill>
                  <a:srgbClr val="FFFF66"/>
                </a:solidFill>
                <a:effectLst>
                  <a:glow>
                    <a:schemeClr val="bg1"/>
                  </a:glow>
                  <a:outerShdw blurRad="38100" dist="38100" dir="2700000" algn="tl">
                    <a:schemeClr val="tx1"/>
                  </a:outerShdw>
                </a:effectLst>
                <a:ea typeface="+mj-ea"/>
                <a:cs typeface="+mj-cs"/>
              </a:rPr>
              <a:t>Find the activity sheet on the website!</a:t>
            </a:r>
          </a:p>
        </p:txBody>
      </p:sp>
    </p:spTree>
    <p:extLst>
      <p:ext uri="{BB962C8B-B14F-4D97-AF65-F5344CB8AC3E}">
        <p14:creationId xmlns:p14="http://schemas.microsoft.com/office/powerpoint/2010/main" val="231007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69AD-C99B-4CB3-BBEE-9B3F6B75C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6000" dirty="0"/>
              <a:t>Closing Song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C3E9B-15EA-4CEE-A902-CF8F08F0B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/>
              <a:t>Goodness </a:t>
            </a:r>
            <a:r>
              <a:rPr lang="en-CA" sz="3600"/>
              <a:t>of God (to 4:35?)</a:t>
            </a:r>
            <a:endParaRPr lang="en-CA" sz="3600" dirty="0"/>
          </a:p>
          <a:p>
            <a:pPr marL="0" indent="0">
              <a:buNone/>
            </a:pPr>
            <a:r>
              <a:rPr lang="en-CA" sz="3600" dirty="0">
                <a:hlinkClick r:id="rId2"/>
              </a:rPr>
              <a:t>https://www.youtube.com/watch?v=v-pLYJ4-l1w&amp;t=95s</a:t>
            </a:r>
            <a:endParaRPr lang="en-CA" sz="3600" dirty="0"/>
          </a:p>
          <a:p>
            <a:pPr marL="0" indent="0">
              <a:buNone/>
            </a:pPr>
            <a:endParaRPr lang="en-CA" sz="3600" dirty="0"/>
          </a:p>
          <a:p>
            <a:r>
              <a:rPr lang="en-CA" sz="3600" dirty="0"/>
              <a:t>Be My Guide</a:t>
            </a:r>
            <a:br>
              <a:rPr lang="en-CA" sz="3600" dirty="0"/>
            </a:br>
            <a:r>
              <a:rPr lang="en-CA" sz="3600" dirty="0">
                <a:hlinkClick r:id="rId3"/>
              </a:rPr>
              <a:t>https://www.youtube.com/results?search_query=be+my+guide+lyrics</a:t>
            </a:r>
            <a:endParaRPr lang="en-CA" sz="3600" dirty="0"/>
          </a:p>
          <a:p>
            <a:endParaRPr lang="en-CA" sz="3600" dirty="0"/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274288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8187</TotalTime>
  <Words>135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PowerPoint Presentation</vt:lpstr>
      <vt:lpstr>Opening Songs</vt:lpstr>
      <vt:lpstr>Upcoming Dates</vt:lpstr>
      <vt:lpstr>PowerPoint Presentation</vt:lpstr>
      <vt:lpstr>Kids’ Minute: Find the activity sheet on the website!</vt:lpstr>
      <vt:lpstr>Closing Song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Stewart</dc:creator>
  <cp:lastModifiedBy>Tim Stewart</cp:lastModifiedBy>
  <cp:revision>41</cp:revision>
  <dcterms:created xsi:type="dcterms:W3CDTF">2021-01-22T20:41:10Z</dcterms:created>
  <dcterms:modified xsi:type="dcterms:W3CDTF">2021-09-05T00:37:02Z</dcterms:modified>
</cp:coreProperties>
</file>