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830" r:id="rId1"/>
  </p:sldMasterIdLst>
  <p:notesMasterIdLst>
    <p:notesMasterId r:id="rId29"/>
  </p:notesMasterIdLst>
  <p:sldIdLst>
    <p:sldId id="1105" r:id="rId2"/>
    <p:sldId id="2782" r:id="rId3"/>
    <p:sldId id="2787" r:id="rId4"/>
    <p:sldId id="2871" r:id="rId5"/>
    <p:sldId id="256" r:id="rId6"/>
    <p:sldId id="257" r:id="rId7"/>
    <p:sldId id="258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855" r:id="rId16"/>
    <p:sldId id="2843" r:id="rId17"/>
    <p:sldId id="2877" r:id="rId18"/>
    <p:sldId id="2873" r:id="rId19"/>
    <p:sldId id="2872" r:id="rId20"/>
    <p:sldId id="2874" r:id="rId21"/>
    <p:sldId id="2878" r:id="rId22"/>
    <p:sldId id="2879" r:id="rId23"/>
    <p:sldId id="2880" r:id="rId24"/>
    <p:sldId id="2882" r:id="rId25"/>
    <p:sldId id="2881" r:id="rId26"/>
    <p:sldId id="2842" r:id="rId27"/>
    <p:sldId id="2786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FFFF66"/>
    <a:srgbClr val="0000CC"/>
    <a:srgbClr val="0000FF"/>
    <a:srgbClr val="99FF33"/>
    <a:srgbClr val="800000"/>
    <a:srgbClr val="FFFF00"/>
    <a:srgbClr val="130184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247E6-2648-894F-B99F-42A5C28E5E72}" v="2" dt="2021-12-19T05:59:06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9" autoAdjust="0"/>
    <p:restoredTop sz="95801"/>
  </p:normalViewPr>
  <p:slideViewPr>
    <p:cSldViewPr snapToGrid="0">
      <p:cViewPr varScale="1">
        <p:scale>
          <a:sx n="66" d="100"/>
          <a:sy n="66" d="100"/>
        </p:scale>
        <p:origin x="200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ewart" userId="79cebc338cf3e420" providerId="LiveId" clId="{48D247E6-2648-894F-B99F-42A5C28E5E72}"/>
    <pc:docChg chg="custSel addSld modSld">
      <pc:chgData name="Tim Stewart" userId="79cebc338cf3e420" providerId="LiveId" clId="{48D247E6-2648-894F-B99F-42A5C28E5E72}" dt="2021-12-19T06:00:02.306" v="74" actId="403"/>
      <pc:docMkLst>
        <pc:docMk/>
      </pc:docMkLst>
      <pc:sldChg chg="addSp modSp add mod setBg">
        <pc:chgData name="Tim Stewart" userId="79cebc338cf3e420" providerId="LiveId" clId="{48D247E6-2648-894F-B99F-42A5C28E5E72}" dt="2021-12-19T06:00:02.306" v="74" actId="403"/>
        <pc:sldMkLst>
          <pc:docMk/>
          <pc:sldMk cId="2254274233" sldId="256"/>
        </pc:sldMkLst>
        <pc:spChg chg="mod">
          <ac:chgData name="Tim Stewart" userId="79cebc338cf3e420" providerId="LiveId" clId="{48D247E6-2648-894F-B99F-42A5C28E5E72}" dt="2021-12-19T06:00:02.306" v="74" actId="403"/>
          <ac:spMkLst>
            <pc:docMk/>
            <pc:sldMk cId="2254274233" sldId="256"/>
            <ac:spMk id="2" creationId="{1971E302-2766-3144-909E-7522F80C8D9C}"/>
          </ac:spMkLst>
        </pc:spChg>
        <pc:spChg chg="mod">
          <ac:chgData name="Tim Stewart" userId="79cebc338cf3e420" providerId="LiveId" clId="{48D247E6-2648-894F-B99F-42A5C28E5E72}" dt="2021-12-19T05:59:56.598" v="72" actId="403"/>
          <ac:spMkLst>
            <pc:docMk/>
            <pc:sldMk cId="2254274233" sldId="256"/>
            <ac:spMk id="3" creationId="{61C4391C-ED89-2742-A2AC-218773BAADED}"/>
          </ac:spMkLst>
        </pc:spChg>
        <pc:spChg chg="add">
          <ac:chgData name="Tim Stewart" userId="79cebc338cf3e420" providerId="LiveId" clId="{48D247E6-2648-894F-B99F-42A5C28E5E72}" dt="2021-12-19T05:59:20.802" v="63" actId="26606"/>
          <ac:spMkLst>
            <pc:docMk/>
            <pc:sldMk cId="2254274233" sldId="256"/>
            <ac:spMk id="9" creationId="{ECC07320-C2CA-4E29-8481-9D9E143C7788}"/>
          </ac:spMkLst>
        </pc:spChg>
        <pc:picChg chg="add mod">
          <ac:chgData name="Tim Stewart" userId="79cebc338cf3e420" providerId="LiveId" clId="{48D247E6-2648-894F-B99F-42A5C28E5E72}" dt="2021-12-19T05:59:20.802" v="63" actId="26606"/>
          <ac:picMkLst>
            <pc:docMk/>
            <pc:sldMk cId="2254274233" sldId="256"/>
            <ac:picMk id="4" creationId="{27B52735-001C-6941-A818-EFAC54EF2C38}"/>
          </ac:picMkLst>
        </pc:picChg>
      </pc:sldChg>
      <pc:sldChg chg="modSp add mod">
        <pc:chgData name="Tim Stewart" userId="79cebc338cf3e420" providerId="LiveId" clId="{48D247E6-2648-894F-B99F-42A5C28E5E72}" dt="2021-12-19T05:57:57.068" v="60" actId="403"/>
        <pc:sldMkLst>
          <pc:docMk/>
          <pc:sldMk cId="2440940441" sldId="257"/>
        </pc:sldMkLst>
        <pc:spChg chg="mod">
          <ac:chgData name="Tim Stewart" userId="79cebc338cf3e420" providerId="LiveId" clId="{48D247E6-2648-894F-B99F-42A5C28E5E72}" dt="2021-12-19T05:57:57.068" v="60" actId="403"/>
          <ac:spMkLst>
            <pc:docMk/>
            <pc:sldMk cId="2440940441" sldId="257"/>
            <ac:spMk id="3" creationId="{E3EC11A0-0C30-5F47-A98D-7F9788BB09CF}"/>
          </ac:spMkLst>
        </pc:spChg>
      </pc:sldChg>
      <pc:sldChg chg="modSp add mod">
        <pc:chgData name="Tim Stewart" userId="79cebc338cf3e420" providerId="LiveId" clId="{48D247E6-2648-894F-B99F-42A5C28E5E72}" dt="2021-12-19T05:57:50.122" v="58" actId="403"/>
        <pc:sldMkLst>
          <pc:docMk/>
          <pc:sldMk cId="2948291130" sldId="258"/>
        </pc:sldMkLst>
        <pc:spChg chg="mod">
          <ac:chgData name="Tim Stewart" userId="79cebc338cf3e420" providerId="LiveId" clId="{48D247E6-2648-894F-B99F-42A5C28E5E72}" dt="2021-12-19T05:57:50.122" v="58" actId="403"/>
          <ac:spMkLst>
            <pc:docMk/>
            <pc:sldMk cId="2948291130" sldId="258"/>
            <ac:spMk id="3" creationId="{E47BBF13-E406-A94C-8B05-E34758519EF2}"/>
          </ac:spMkLst>
        </pc:spChg>
      </pc:sldChg>
      <pc:sldChg chg="modSp add mod">
        <pc:chgData name="Tim Stewart" userId="79cebc338cf3e420" providerId="LiveId" clId="{48D247E6-2648-894F-B99F-42A5C28E5E72}" dt="2021-12-19T05:57:46.071" v="57" actId="403"/>
        <pc:sldMkLst>
          <pc:docMk/>
          <pc:sldMk cId="2444831185" sldId="259"/>
        </pc:sldMkLst>
        <pc:spChg chg="mod">
          <ac:chgData name="Tim Stewart" userId="79cebc338cf3e420" providerId="LiveId" clId="{48D247E6-2648-894F-B99F-42A5C28E5E72}" dt="2021-12-19T05:57:46.071" v="57" actId="403"/>
          <ac:spMkLst>
            <pc:docMk/>
            <pc:sldMk cId="2444831185" sldId="259"/>
            <ac:spMk id="3" creationId="{E7E76968-4BC9-F744-ADAF-E04FDDA78808}"/>
          </ac:spMkLst>
        </pc:spChg>
      </pc:sldChg>
      <pc:sldChg chg="modSp add mod">
        <pc:chgData name="Tim Stewart" userId="79cebc338cf3e420" providerId="LiveId" clId="{48D247E6-2648-894F-B99F-42A5C28E5E72}" dt="2021-12-19T05:57:37.624" v="55" actId="403"/>
        <pc:sldMkLst>
          <pc:docMk/>
          <pc:sldMk cId="1662929409" sldId="260"/>
        </pc:sldMkLst>
        <pc:spChg chg="mod">
          <ac:chgData name="Tim Stewart" userId="79cebc338cf3e420" providerId="LiveId" clId="{48D247E6-2648-894F-B99F-42A5C28E5E72}" dt="2021-12-19T05:57:37.624" v="55" actId="403"/>
          <ac:spMkLst>
            <pc:docMk/>
            <pc:sldMk cId="1662929409" sldId="260"/>
            <ac:spMk id="3" creationId="{801FC6D6-F926-0947-AF34-6FAF17522206}"/>
          </ac:spMkLst>
        </pc:spChg>
      </pc:sldChg>
      <pc:sldChg chg="modSp add mod">
        <pc:chgData name="Tim Stewart" userId="79cebc338cf3e420" providerId="LiveId" clId="{48D247E6-2648-894F-B99F-42A5C28E5E72}" dt="2021-12-19T05:57:25.562" v="48" actId="403"/>
        <pc:sldMkLst>
          <pc:docMk/>
          <pc:sldMk cId="3737105696" sldId="263"/>
        </pc:sldMkLst>
        <pc:spChg chg="mod">
          <ac:chgData name="Tim Stewart" userId="79cebc338cf3e420" providerId="LiveId" clId="{48D247E6-2648-894F-B99F-42A5C28E5E72}" dt="2021-12-19T05:57:25.562" v="48" actId="403"/>
          <ac:spMkLst>
            <pc:docMk/>
            <pc:sldMk cId="3737105696" sldId="263"/>
            <ac:spMk id="3" creationId="{9D6D193F-B4A6-5943-A7AF-2808782A5C6F}"/>
          </ac:spMkLst>
        </pc:spChg>
      </pc:sldChg>
      <pc:sldChg chg="add">
        <pc:chgData name="Tim Stewart" userId="79cebc338cf3e420" providerId="LiveId" clId="{48D247E6-2648-894F-B99F-42A5C28E5E72}" dt="2021-12-19T05:54:40.328" v="0"/>
        <pc:sldMkLst>
          <pc:docMk/>
          <pc:sldMk cId="2232840453" sldId="264"/>
        </pc:sldMkLst>
      </pc:sldChg>
      <pc:sldChg chg="add">
        <pc:chgData name="Tim Stewart" userId="79cebc338cf3e420" providerId="LiveId" clId="{48D247E6-2648-894F-B99F-42A5C28E5E72}" dt="2021-12-19T05:54:40.328" v="0"/>
        <pc:sldMkLst>
          <pc:docMk/>
          <pc:sldMk cId="1569628059" sldId="265"/>
        </pc:sldMkLst>
      </pc:sldChg>
      <pc:sldChg chg="modSp add mod">
        <pc:chgData name="Tim Stewart" userId="79cebc338cf3e420" providerId="LiveId" clId="{48D247E6-2648-894F-B99F-42A5C28E5E72}" dt="2021-12-19T05:57:16.041" v="46" actId="27636"/>
        <pc:sldMkLst>
          <pc:docMk/>
          <pc:sldMk cId="4053029942" sldId="266"/>
        </pc:sldMkLst>
        <pc:spChg chg="mod">
          <ac:chgData name="Tim Stewart" userId="79cebc338cf3e420" providerId="LiveId" clId="{48D247E6-2648-894F-B99F-42A5C28E5E72}" dt="2021-12-19T05:57:16.041" v="46" actId="27636"/>
          <ac:spMkLst>
            <pc:docMk/>
            <pc:sldMk cId="4053029942" sldId="266"/>
            <ac:spMk id="3" creationId="{5FAE6547-996D-3943-A363-6CBA69C6DCC5}"/>
          </ac:spMkLst>
        </pc:spChg>
      </pc:sldChg>
      <pc:sldChg chg="modSp add mod">
        <pc:chgData name="Tim Stewart" userId="79cebc338cf3e420" providerId="LiveId" clId="{48D247E6-2648-894F-B99F-42A5C28E5E72}" dt="2021-12-19T05:57:07.452" v="43" actId="403"/>
        <pc:sldMkLst>
          <pc:docMk/>
          <pc:sldMk cId="11748226" sldId="267"/>
        </pc:sldMkLst>
        <pc:spChg chg="mod">
          <ac:chgData name="Tim Stewart" userId="79cebc338cf3e420" providerId="LiveId" clId="{48D247E6-2648-894F-B99F-42A5C28E5E72}" dt="2021-12-19T05:57:01.266" v="40" actId="403"/>
          <ac:spMkLst>
            <pc:docMk/>
            <pc:sldMk cId="11748226" sldId="267"/>
            <ac:spMk id="2" creationId="{CCB5CEE2-1E96-B74E-8F34-015FC3E65C7B}"/>
          </ac:spMkLst>
        </pc:spChg>
        <pc:spChg chg="mod">
          <ac:chgData name="Tim Stewart" userId="79cebc338cf3e420" providerId="LiveId" clId="{48D247E6-2648-894F-B99F-42A5C28E5E72}" dt="2021-12-19T05:57:07.452" v="43" actId="403"/>
          <ac:spMkLst>
            <pc:docMk/>
            <pc:sldMk cId="11748226" sldId="267"/>
            <ac:spMk id="3" creationId="{FF126E8B-02F6-584D-8EE4-888FCA3CAB95}"/>
          </ac:spMkLst>
        </pc:spChg>
      </pc:sldChg>
    </pc:docChg>
  </pc:docChgLst>
  <pc:docChgLst>
    <pc:chgData name="Tim Stewart" userId="79cebc338cf3e420" providerId="LiveId" clId="{715A8E2B-E01E-4A14-8E27-ECD97365D6CE}"/>
    <pc:docChg chg="undo custSel addSld delSld modSld">
      <pc:chgData name="Tim Stewart" userId="79cebc338cf3e420" providerId="LiveId" clId="{715A8E2B-E01E-4A14-8E27-ECD97365D6CE}" dt="2021-12-17T22:25:19.389" v="486" actId="20577"/>
      <pc:docMkLst>
        <pc:docMk/>
      </pc:docMkLst>
      <pc:sldChg chg="modSp mod">
        <pc:chgData name="Tim Stewart" userId="79cebc338cf3e420" providerId="LiveId" clId="{715A8E2B-E01E-4A14-8E27-ECD97365D6CE}" dt="2021-12-17T22:25:02.846" v="453" actId="20577"/>
        <pc:sldMkLst>
          <pc:docMk/>
          <pc:sldMk cId="2921069869" sldId="2782"/>
        </pc:sldMkLst>
        <pc:spChg chg="mod">
          <ac:chgData name="Tim Stewart" userId="79cebc338cf3e420" providerId="LiveId" clId="{715A8E2B-E01E-4A14-8E27-ECD97365D6CE}" dt="2021-12-17T22:25:02.846" v="453" actId="20577"/>
          <ac:spMkLst>
            <pc:docMk/>
            <pc:sldMk cId="2921069869" sldId="2782"/>
            <ac:spMk id="3" creationId="{5A0BD89A-8568-4CAE-803E-3D835DF54B9D}"/>
          </ac:spMkLst>
        </pc:spChg>
      </pc:sldChg>
      <pc:sldChg chg="modSp mod">
        <pc:chgData name="Tim Stewart" userId="79cebc338cf3e420" providerId="LiveId" clId="{715A8E2B-E01E-4A14-8E27-ECD97365D6CE}" dt="2021-12-17T22:25:19.389" v="486" actId="20577"/>
        <pc:sldMkLst>
          <pc:docMk/>
          <pc:sldMk cId="2274288106" sldId="2786"/>
        </pc:sldMkLst>
        <pc:spChg chg="mod">
          <ac:chgData name="Tim Stewart" userId="79cebc338cf3e420" providerId="LiveId" clId="{715A8E2B-E01E-4A14-8E27-ECD97365D6CE}" dt="2021-12-17T22:25:19.389" v="486" actId="20577"/>
          <ac:spMkLst>
            <pc:docMk/>
            <pc:sldMk cId="2274288106" sldId="2786"/>
            <ac:spMk id="3" creationId="{E76C3E9B-15EA-4CEE-A902-CF8F08F0BAB3}"/>
          </ac:spMkLst>
        </pc:spChg>
      </pc:sldChg>
      <pc:sldChg chg="modSp add">
        <pc:chgData name="Tim Stewart" userId="79cebc338cf3e420" providerId="LiveId" clId="{715A8E2B-E01E-4A14-8E27-ECD97365D6CE}" dt="2021-12-17T21:28:39.203" v="410" actId="14100"/>
        <pc:sldMkLst>
          <pc:docMk/>
          <pc:sldMk cId="1185744852" sldId="2842"/>
        </pc:sldMkLst>
        <pc:spChg chg="mod">
          <ac:chgData name="Tim Stewart" userId="79cebc338cf3e420" providerId="LiveId" clId="{715A8E2B-E01E-4A14-8E27-ECD97365D6CE}" dt="2021-12-17T21:28:39.203" v="410" actId="14100"/>
          <ac:spMkLst>
            <pc:docMk/>
            <pc:sldMk cId="1185744852" sldId="2842"/>
            <ac:spMk id="2" creationId="{BC939F82-BC39-1748-9EFB-D58C9B54BC36}"/>
          </ac:spMkLst>
        </pc:spChg>
      </pc:sldChg>
      <pc:sldChg chg="addSp delSp modSp mod setClrOvrMap">
        <pc:chgData name="Tim Stewart" userId="79cebc338cf3e420" providerId="LiveId" clId="{715A8E2B-E01E-4A14-8E27-ECD97365D6CE}" dt="2021-12-17T21:25:43.408" v="407" actId="20577"/>
        <pc:sldMkLst>
          <pc:docMk/>
          <pc:sldMk cId="2660251134" sldId="2871"/>
        </pc:sldMkLst>
        <pc:spChg chg="mod">
          <ac:chgData name="Tim Stewart" userId="79cebc338cf3e420" providerId="LiveId" clId="{715A8E2B-E01E-4A14-8E27-ECD97365D6CE}" dt="2021-12-17T20:42:02.563" v="341" actId="403"/>
          <ac:spMkLst>
            <pc:docMk/>
            <pc:sldMk cId="2660251134" sldId="2871"/>
            <ac:spMk id="2" creationId="{41651997-3E8C-4A13-B984-019E2B8AAB89}"/>
          </ac:spMkLst>
        </pc:spChg>
        <pc:spChg chg="mod">
          <ac:chgData name="Tim Stewart" userId="79cebc338cf3e420" providerId="LiveId" clId="{715A8E2B-E01E-4A14-8E27-ECD97365D6CE}" dt="2021-12-17T21:25:43.408" v="407" actId="20577"/>
          <ac:spMkLst>
            <pc:docMk/>
            <pc:sldMk cId="2660251134" sldId="2871"/>
            <ac:spMk id="3" creationId="{4394F2C8-A471-45CB-BFED-29A9EFCF674B}"/>
          </ac:spMkLst>
        </pc:spChg>
        <pc:spChg chg="add del">
          <ac:chgData name="Tim Stewart" userId="79cebc338cf3e420" providerId="LiveId" clId="{715A8E2B-E01E-4A14-8E27-ECD97365D6CE}" dt="2021-12-17T20:35:56.382" v="248" actId="26606"/>
          <ac:spMkLst>
            <pc:docMk/>
            <pc:sldMk cId="2660251134" sldId="2871"/>
            <ac:spMk id="73" creationId="{D1EA859B-E555-4109-94F3-6700E046E008}"/>
          </ac:spMkLst>
        </pc:spChg>
        <pc:spChg chg="add del">
          <ac:chgData name="Tim Stewart" userId="79cebc338cf3e420" providerId="LiveId" clId="{715A8E2B-E01E-4A14-8E27-ECD97365D6CE}" dt="2021-12-17T20:39:06.689" v="287" actId="26606"/>
          <ac:spMkLst>
            <pc:docMk/>
            <pc:sldMk cId="2660251134" sldId="2871"/>
            <ac:spMk id="76" creationId="{9CC67894-1D18-43E0-B8E1-ECF37EB0D4B5}"/>
          </ac:spMkLst>
        </pc:spChg>
        <pc:spChg chg="add del">
          <ac:chgData name="Tim Stewart" userId="79cebc338cf3e420" providerId="LiveId" clId="{715A8E2B-E01E-4A14-8E27-ECD97365D6CE}" dt="2021-12-17T20:39:06.689" v="287" actId="26606"/>
          <ac:spMkLst>
            <pc:docMk/>
            <pc:sldMk cId="2660251134" sldId="2871"/>
            <ac:spMk id="78" creationId="{A13E3398-4840-4DA1-B674-51AE569B24F9}"/>
          </ac:spMkLst>
        </pc:spChg>
        <pc:spChg chg="add del">
          <ac:chgData name="Tim Stewart" userId="79cebc338cf3e420" providerId="LiveId" clId="{715A8E2B-E01E-4A14-8E27-ECD97365D6CE}" dt="2021-12-17T20:39:06.689" v="287" actId="26606"/>
          <ac:spMkLst>
            <pc:docMk/>
            <pc:sldMk cId="2660251134" sldId="2871"/>
            <ac:spMk id="80" creationId="{83306AB0-8BF5-43D5-B5E2-C53EA0783845}"/>
          </ac:spMkLst>
        </pc:spChg>
        <pc:spChg chg="add del">
          <ac:chgData name="Tim Stewart" userId="79cebc338cf3e420" providerId="LiveId" clId="{715A8E2B-E01E-4A14-8E27-ECD97365D6CE}" dt="2021-12-17T20:39:43.962" v="293" actId="26606"/>
          <ac:spMkLst>
            <pc:docMk/>
            <pc:sldMk cId="2660251134" sldId="2871"/>
            <ac:spMk id="85" creationId="{C5E6CFF1-2F42-4E10-9A97-F116F46F53FE}"/>
          </ac:spMkLst>
        </pc:spChg>
        <pc:spChg chg="add del">
          <ac:chgData name="Tim Stewart" userId="79cebc338cf3e420" providerId="LiveId" clId="{715A8E2B-E01E-4A14-8E27-ECD97365D6CE}" dt="2021-12-17T20:41:48.765" v="335" actId="26606"/>
          <ac:spMkLst>
            <pc:docMk/>
            <pc:sldMk cId="2660251134" sldId="2871"/>
            <ac:spMk id="92" creationId="{04812C46-200A-4DEB-A05E-3ED6C68C2387}"/>
          </ac:spMkLst>
        </pc:spChg>
        <pc:spChg chg="add del">
          <ac:chgData name="Tim Stewart" userId="79cebc338cf3e420" providerId="LiveId" clId="{715A8E2B-E01E-4A14-8E27-ECD97365D6CE}" dt="2021-12-17T20:41:48.765" v="335" actId="26606"/>
          <ac:spMkLst>
            <pc:docMk/>
            <pc:sldMk cId="2660251134" sldId="2871"/>
            <ac:spMk id="94" creationId="{D1EA859B-E555-4109-94F3-6700E046E008}"/>
          </ac:spMkLst>
        </pc:spChg>
        <pc:spChg chg="add">
          <ac:chgData name="Tim Stewart" userId="79cebc338cf3e420" providerId="LiveId" clId="{715A8E2B-E01E-4A14-8E27-ECD97365D6CE}" dt="2021-12-17T20:41:48.765" v="335" actId="26606"/>
          <ac:spMkLst>
            <pc:docMk/>
            <pc:sldMk cId="2660251134" sldId="2871"/>
            <ac:spMk id="99" creationId="{D1D34770-47A8-402C-AF23-2B653F2D88C1}"/>
          </ac:spMkLst>
        </pc:spChg>
        <pc:spChg chg="add del">
          <ac:chgData name="Tim Stewart" userId="79cebc338cf3e420" providerId="LiveId" clId="{715A8E2B-E01E-4A14-8E27-ECD97365D6CE}" dt="2021-12-17T20:35:56.356" v="247" actId="26606"/>
          <ac:spMkLst>
            <pc:docMk/>
            <pc:sldMk cId="2660251134" sldId="2871"/>
            <ac:spMk id="137" creationId="{7C432AFE-B3D2-4BFF-BF8F-96C27AFF1AC7}"/>
          </ac:spMkLst>
        </pc:spChg>
        <pc:spChg chg="add del">
          <ac:chgData name="Tim Stewart" userId="79cebc338cf3e420" providerId="LiveId" clId="{715A8E2B-E01E-4A14-8E27-ECD97365D6CE}" dt="2021-12-17T20:35:56.356" v="247" actId="26606"/>
          <ac:spMkLst>
            <pc:docMk/>
            <pc:sldMk cId="2660251134" sldId="2871"/>
            <ac:spMk id="139" creationId="{AF2F604E-43BE-4DC3-B983-E071523364F8}"/>
          </ac:spMkLst>
        </pc:spChg>
        <pc:spChg chg="add del">
          <ac:chgData name="Tim Stewart" userId="79cebc338cf3e420" providerId="LiveId" clId="{715A8E2B-E01E-4A14-8E27-ECD97365D6CE}" dt="2021-12-17T20:35:56.356" v="247" actId="26606"/>
          <ac:spMkLst>
            <pc:docMk/>
            <pc:sldMk cId="2660251134" sldId="2871"/>
            <ac:spMk id="141" creationId="{08C9B587-E65E-4B52-B37C-ABEBB6E87928}"/>
          </ac:spMkLst>
        </pc:spChg>
        <pc:spChg chg="add del">
          <ac:chgData name="Tim Stewart" userId="79cebc338cf3e420" providerId="LiveId" clId="{715A8E2B-E01E-4A14-8E27-ECD97365D6CE}" dt="2021-12-17T20:35:56.382" v="248" actId="26606"/>
          <ac:spMkLst>
            <pc:docMk/>
            <pc:sldMk cId="2660251134" sldId="2871"/>
            <ac:spMk id="1028" creationId="{04812C46-200A-4DEB-A05E-3ED6C68C2387}"/>
          </ac:spMkLst>
        </pc:spChg>
        <pc:spChg chg="add del">
          <ac:chgData name="Tim Stewart" userId="79cebc338cf3e420" providerId="LiveId" clId="{715A8E2B-E01E-4A14-8E27-ECD97365D6CE}" dt="2021-12-17T20:36:45.001" v="264" actId="26606"/>
          <ac:spMkLst>
            <pc:docMk/>
            <pc:sldMk cId="2660251134" sldId="2871"/>
            <ac:spMk id="1030" creationId="{C5E6CFF1-2F42-4E10-9A97-F116F46F53FE}"/>
          </ac:spMkLst>
        </pc:spChg>
        <pc:picChg chg="add mod ord">
          <ac:chgData name="Tim Stewart" userId="79cebc338cf3e420" providerId="LiveId" clId="{715A8E2B-E01E-4A14-8E27-ECD97365D6CE}" dt="2021-12-17T20:41:48.765" v="335" actId="26606"/>
          <ac:picMkLst>
            <pc:docMk/>
            <pc:sldMk cId="2660251134" sldId="2871"/>
            <ac:picMk id="7" creationId="{6E92CDD4-F20E-4655-A6AF-D704EB1B57D3}"/>
          </ac:picMkLst>
        </pc:picChg>
        <pc:picChg chg="del">
          <ac:chgData name="Tim Stewart" userId="79cebc338cf3e420" providerId="LiveId" clId="{715A8E2B-E01E-4A14-8E27-ECD97365D6CE}" dt="2021-12-17T20:35:37.371" v="244" actId="478"/>
          <ac:picMkLst>
            <pc:docMk/>
            <pc:sldMk cId="2660251134" sldId="2871"/>
            <ac:picMk id="1026" creationId="{BBA53040-410A-4236-98C5-68EFDF00F7E4}"/>
          </ac:picMkLst>
        </pc:picChg>
        <pc:cxnChg chg="add del">
          <ac:chgData name="Tim Stewart" userId="79cebc338cf3e420" providerId="LiveId" clId="{715A8E2B-E01E-4A14-8E27-ECD97365D6CE}" dt="2021-12-17T20:39:43.962" v="293" actId="26606"/>
          <ac:cxnSpMkLst>
            <pc:docMk/>
            <pc:sldMk cId="2660251134" sldId="2871"/>
            <ac:cxnSpMk id="87" creationId="{67182200-4859-4C8D-BCBB-55B245C28BA3}"/>
          </ac:cxnSpMkLst>
        </pc:cxnChg>
        <pc:cxnChg chg="add del">
          <ac:chgData name="Tim Stewart" userId="79cebc338cf3e420" providerId="LiveId" clId="{715A8E2B-E01E-4A14-8E27-ECD97365D6CE}" dt="2021-12-17T20:36:45.001" v="264" actId="26606"/>
          <ac:cxnSpMkLst>
            <pc:docMk/>
            <pc:sldMk cId="2660251134" sldId="2871"/>
            <ac:cxnSpMk id="1031" creationId="{67182200-4859-4C8D-BCBB-55B245C28BA3}"/>
          </ac:cxnSpMkLst>
        </pc:cxnChg>
      </pc:sldChg>
      <pc:sldChg chg="del">
        <pc:chgData name="Tim Stewart" userId="79cebc338cf3e420" providerId="LiveId" clId="{715A8E2B-E01E-4A14-8E27-ECD97365D6CE}" dt="2021-12-17T20:28:24.425" v="128" actId="47"/>
        <pc:sldMkLst>
          <pc:docMk/>
          <pc:sldMk cId="2527928118" sldId="2875"/>
        </pc:sldMkLst>
      </pc:sldChg>
      <pc:sldChg chg="modSp">
        <pc:chgData name="Tim Stewart" userId="79cebc338cf3e420" providerId="LiveId" clId="{715A8E2B-E01E-4A14-8E27-ECD97365D6CE}" dt="2021-12-17T20:10:00.457" v="62" actId="20577"/>
        <pc:sldMkLst>
          <pc:docMk/>
          <pc:sldMk cId="2607119690" sldId="2879"/>
        </pc:sldMkLst>
        <pc:spChg chg="mod">
          <ac:chgData name="Tim Stewart" userId="79cebc338cf3e420" providerId="LiveId" clId="{715A8E2B-E01E-4A14-8E27-ECD97365D6CE}" dt="2021-12-17T20:10:00.457" v="62" actId="20577"/>
          <ac:spMkLst>
            <pc:docMk/>
            <pc:sldMk cId="2607119690" sldId="2879"/>
            <ac:spMk id="3" creationId="{4394F2C8-A471-45CB-BFED-29A9EFCF674B}"/>
          </ac:spMkLst>
        </pc:spChg>
      </pc:sldChg>
      <pc:sldChg chg="modSp">
        <pc:chgData name="Tim Stewart" userId="79cebc338cf3e420" providerId="LiveId" clId="{715A8E2B-E01E-4A14-8E27-ECD97365D6CE}" dt="2021-12-17T20:25:36.470" v="65" actId="14100"/>
        <pc:sldMkLst>
          <pc:docMk/>
          <pc:sldMk cId="1320215443" sldId="2880"/>
        </pc:sldMkLst>
        <pc:spChg chg="mod">
          <ac:chgData name="Tim Stewart" userId="79cebc338cf3e420" providerId="LiveId" clId="{715A8E2B-E01E-4A14-8E27-ECD97365D6CE}" dt="2021-12-17T20:10:10.901" v="64" actId="14100"/>
          <ac:spMkLst>
            <pc:docMk/>
            <pc:sldMk cId="1320215443" sldId="2880"/>
            <ac:spMk id="3" creationId="{4394F2C8-A471-45CB-BFED-29A9EFCF674B}"/>
          </ac:spMkLst>
        </pc:spChg>
        <pc:spChg chg="mod">
          <ac:chgData name="Tim Stewart" userId="79cebc338cf3e420" providerId="LiveId" clId="{715A8E2B-E01E-4A14-8E27-ECD97365D6CE}" dt="2021-12-17T20:25:36.470" v="65" actId="14100"/>
          <ac:spMkLst>
            <pc:docMk/>
            <pc:sldMk cId="1320215443" sldId="2880"/>
            <ac:spMk id="10" creationId="{A1CEE862-2A0E-438C-8A84-F7841B185BCE}"/>
          </ac:spMkLst>
        </pc:spChg>
      </pc:sldChg>
      <pc:sldChg chg="addSp delSp modSp add mod setBg modAnim delDesignElem">
        <pc:chgData name="Tim Stewart" userId="79cebc338cf3e420" providerId="LiveId" clId="{715A8E2B-E01E-4A14-8E27-ECD97365D6CE}" dt="2021-12-17T21:25:01.841" v="405"/>
        <pc:sldMkLst>
          <pc:docMk/>
          <pc:sldMk cId="1263904635" sldId="2881"/>
        </pc:sldMkLst>
        <pc:spChg chg="mod ord">
          <ac:chgData name="Tim Stewart" userId="79cebc338cf3e420" providerId="LiveId" clId="{715A8E2B-E01E-4A14-8E27-ECD97365D6CE}" dt="2021-12-17T21:24:06.940" v="403" actId="207"/>
          <ac:spMkLst>
            <pc:docMk/>
            <pc:sldMk cId="1263904635" sldId="2881"/>
            <ac:spMk id="3" creationId="{4394F2C8-A471-45CB-BFED-29A9EFCF674B}"/>
          </ac:spMkLst>
        </pc:spChg>
        <pc:spChg chg="mod">
          <ac:chgData name="Tim Stewart" userId="79cebc338cf3e420" providerId="LiveId" clId="{715A8E2B-E01E-4A14-8E27-ECD97365D6CE}" dt="2021-12-17T20:46:55.700" v="379" actId="20577"/>
          <ac:spMkLst>
            <pc:docMk/>
            <pc:sldMk cId="1263904635" sldId="2881"/>
            <ac:spMk id="10" creationId="{A1CEE862-2A0E-438C-8A84-F7841B185BCE}"/>
          </ac:spMkLst>
        </pc:spChg>
        <pc:spChg chg="del">
          <ac:chgData name="Tim Stewart" userId="79cebc338cf3e420" providerId="LiveId" clId="{715A8E2B-E01E-4A14-8E27-ECD97365D6CE}" dt="2021-12-17T20:25:39.147" v="67"/>
          <ac:spMkLst>
            <pc:docMk/>
            <pc:sldMk cId="1263904635" sldId="2881"/>
            <ac:spMk id="71" creationId="{04812C46-200A-4DEB-A05E-3ED6C68C2387}"/>
          </ac:spMkLst>
        </pc:spChg>
        <pc:spChg chg="add">
          <ac:chgData name="Tim Stewart" userId="79cebc338cf3e420" providerId="LiveId" clId="{715A8E2B-E01E-4A14-8E27-ECD97365D6CE}" dt="2021-12-17T20:25:57.265" v="68" actId="26606"/>
          <ac:spMkLst>
            <pc:docMk/>
            <pc:sldMk cId="1263904635" sldId="2881"/>
            <ac:spMk id="73" creationId="{D1EA859B-E555-4109-94F3-6700E046E008}"/>
          </ac:spMkLst>
        </pc:spChg>
        <pc:spChg chg="add">
          <ac:chgData name="Tim Stewart" userId="79cebc338cf3e420" providerId="LiveId" clId="{715A8E2B-E01E-4A14-8E27-ECD97365D6CE}" dt="2021-12-17T20:25:57.265" v="68" actId="26606"/>
          <ac:spMkLst>
            <pc:docMk/>
            <pc:sldMk cId="1263904635" sldId="2881"/>
            <ac:spMk id="1028" creationId="{04812C46-200A-4DEB-A05E-3ED6C68C2387}"/>
          </ac:spMkLst>
        </pc:spChg>
        <pc:spChg chg="del">
          <ac:chgData name="Tim Stewart" userId="79cebc338cf3e420" providerId="LiveId" clId="{715A8E2B-E01E-4A14-8E27-ECD97365D6CE}" dt="2021-12-17T20:25:39.147" v="67"/>
          <ac:spMkLst>
            <pc:docMk/>
            <pc:sldMk cId="1263904635" sldId="2881"/>
            <ac:spMk id="1029" creationId="{D1EA859B-E555-4109-94F3-6700E046E008}"/>
          </ac:spMkLst>
        </pc:spChg>
        <pc:picChg chg="mod">
          <ac:chgData name="Tim Stewart" userId="79cebc338cf3e420" providerId="LiveId" clId="{715A8E2B-E01E-4A14-8E27-ECD97365D6CE}" dt="2021-12-17T21:18:01.758" v="385" actId="1076"/>
          <ac:picMkLst>
            <pc:docMk/>
            <pc:sldMk cId="1263904635" sldId="2881"/>
            <ac:picMk id="1026" creationId="{BBA53040-410A-4236-98C5-68EFDF00F7E4}"/>
          </ac:picMkLst>
        </pc:picChg>
      </pc:sldChg>
      <pc:sldChg chg="delSp modSp add del mod setBg delDesignElem">
        <pc:chgData name="Tim Stewart" userId="79cebc338cf3e420" providerId="LiveId" clId="{715A8E2B-E01E-4A14-8E27-ECD97365D6CE}" dt="2021-12-17T20:46:45.334" v="372" actId="2696"/>
        <pc:sldMkLst>
          <pc:docMk/>
          <pc:sldMk cId="850270403" sldId="2882"/>
        </pc:sldMkLst>
        <pc:spChg chg="mod">
          <ac:chgData name="Tim Stewart" userId="79cebc338cf3e420" providerId="LiveId" clId="{715A8E2B-E01E-4A14-8E27-ECD97365D6CE}" dt="2021-12-17T20:44:03.181" v="369" actId="20577"/>
          <ac:spMkLst>
            <pc:docMk/>
            <pc:sldMk cId="850270403" sldId="2882"/>
            <ac:spMk id="2" creationId="{41651997-3E8C-4A13-B984-019E2B8AAB89}"/>
          </ac:spMkLst>
        </pc:spChg>
        <pc:spChg chg="mod">
          <ac:chgData name="Tim Stewart" userId="79cebc338cf3e420" providerId="LiveId" clId="{715A8E2B-E01E-4A14-8E27-ECD97365D6CE}" dt="2021-12-17T20:44:08.397" v="370" actId="20577"/>
          <ac:spMkLst>
            <pc:docMk/>
            <pc:sldMk cId="850270403" sldId="2882"/>
            <ac:spMk id="3" creationId="{4394F2C8-A471-45CB-BFED-29A9EFCF674B}"/>
          </ac:spMkLst>
        </pc:spChg>
        <pc:spChg chg="del">
          <ac:chgData name="Tim Stewart" userId="79cebc338cf3e420" providerId="LiveId" clId="{715A8E2B-E01E-4A14-8E27-ECD97365D6CE}" dt="2021-12-17T20:43:58.425" v="356"/>
          <ac:spMkLst>
            <pc:docMk/>
            <pc:sldMk cId="850270403" sldId="2882"/>
            <ac:spMk id="99" creationId="{D1D34770-47A8-402C-AF23-2B653F2D88C1}"/>
          </ac:spMkLst>
        </pc:spChg>
      </pc:sldChg>
      <pc:sldChg chg="addSp delSp add del setBg delDesignElem">
        <pc:chgData name="Tim Stewart" userId="79cebc338cf3e420" providerId="LiveId" clId="{715A8E2B-E01E-4A14-8E27-ECD97365D6CE}" dt="2021-12-17T20:28:18.785" v="127"/>
        <pc:sldMkLst>
          <pc:docMk/>
          <pc:sldMk cId="2226213420" sldId="2882"/>
        </pc:sldMkLst>
        <pc:spChg chg="add del">
          <ac:chgData name="Tim Stewart" userId="79cebc338cf3e420" providerId="LiveId" clId="{715A8E2B-E01E-4A14-8E27-ECD97365D6CE}" dt="2021-12-17T20:28:18.785" v="127"/>
          <ac:spMkLst>
            <pc:docMk/>
            <pc:sldMk cId="2226213420" sldId="2882"/>
            <ac:spMk id="71" creationId="{04812C46-200A-4DEB-A05E-3ED6C68C2387}"/>
          </ac:spMkLst>
        </pc:spChg>
        <pc:spChg chg="add del">
          <ac:chgData name="Tim Stewart" userId="79cebc338cf3e420" providerId="LiveId" clId="{715A8E2B-E01E-4A14-8E27-ECD97365D6CE}" dt="2021-12-17T20:28:18.785" v="127"/>
          <ac:spMkLst>
            <pc:docMk/>
            <pc:sldMk cId="2226213420" sldId="2882"/>
            <ac:spMk id="1029" creationId="{D1EA859B-E555-4109-94F3-6700E046E008}"/>
          </ac:spMkLst>
        </pc:spChg>
      </pc:sldChg>
      <pc:sldChg chg="modSp add mod">
        <pc:chgData name="Tim Stewart" userId="79cebc338cf3e420" providerId="LiveId" clId="{715A8E2B-E01E-4A14-8E27-ECD97365D6CE}" dt="2021-12-17T21:25:31.681" v="406" actId="20577"/>
        <pc:sldMkLst>
          <pc:docMk/>
          <pc:sldMk cId="3480596442" sldId="2882"/>
        </pc:sldMkLst>
        <pc:spChg chg="mod">
          <ac:chgData name="Tim Stewart" userId="79cebc338cf3e420" providerId="LiveId" clId="{715A8E2B-E01E-4A14-8E27-ECD97365D6CE}" dt="2021-12-17T21:25:31.681" v="406" actId="20577"/>
          <ac:spMkLst>
            <pc:docMk/>
            <pc:sldMk cId="3480596442" sldId="2882"/>
            <ac:spMk id="3" creationId="{4394F2C8-A471-45CB-BFED-29A9EFCF674B}"/>
          </ac:spMkLst>
        </pc:spChg>
      </pc:sldChg>
    </pc:docChg>
  </pc:docChgLst>
  <pc:docChgLst>
    <pc:chgData name="Tim Tim" userId="79cebc338cf3e420" providerId="LiveId" clId="{3669AB88-0FFA-4B8F-8007-84927966D3A1}"/>
    <pc:docChg chg="custSel addSld delSld modSld">
      <pc:chgData name="Tim Tim" userId="79cebc338cf3e420" providerId="LiveId" clId="{3669AB88-0FFA-4B8F-8007-84927966D3A1}" dt="2021-12-16T22:28:17.049" v="1102"/>
      <pc:docMkLst>
        <pc:docMk/>
      </pc:docMkLst>
      <pc:sldChg chg="modSp mod">
        <pc:chgData name="Tim Tim" userId="79cebc338cf3e420" providerId="LiveId" clId="{3669AB88-0FFA-4B8F-8007-84927966D3A1}" dt="2021-12-13T23:47:14.162" v="1" actId="20577"/>
        <pc:sldMkLst>
          <pc:docMk/>
          <pc:sldMk cId="0" sldId="1105"/>
        </pc:sldMkLst>
        <pc:spChg chg="mod">
          <ac:chgData name="Tim Tim" userId="79cebc338cf3e420" providerId="LiveId" clId="{3669AB88-0FFA-4B8F-8007-84927966D3A1}" dt="2021-12-13T23:47:14.162" v="1" actId="20577"/>
          <ac:spMkLst>
            <pc:docMk/>
            <pc:sldMk cId="0" sldId="1105"/>
            <ac:spMk id="3" creationId="{00000000-0000-0000-0000-000000000000}"/>
          </ac:spMkLst>
        </pc:spChg>
      </pc:sldChg>
      <pc:sldChg chg="del">
        <pc:chgData name="Tim Tim" userId="79cebc338cf3e420" providerId="LiveId" clId="{3669AB88-0FFA-4B8F-8007-84927966D3A1}" dt="2021-12-16T17:28:56.608" v="267" actId="47"/>
        <pc:sldMkLst>
          <pc:docMk/>
          <pc:sldMk cId="1532999319" sldId="2834"/>
        </pc:sldMkLst>
      </pc:sldChg>
      <pc:sldChg chg="modSp mod">
        <pc:chgData name="Tim Tim" userId="79cebc338cf3e420" providerId="LiveId" clId="{3669AB88-0FFA-4B8F-8007-84927966D3A1}" dt="2021-12-16T17:17:36.932" v="266" actId="20577"/>
        <pc:sldMkLst>
          <pc:docMk/>
          <pc:sldMk cId="3202614421" sldId="2843"/>
        </pc:sldMkLst>
        <pc:spChg chg="mod">
          <ac:chgData name="Tim Tim" userId="79cebc338cf3e420" providerId="LiveId" clId="{3669AB88-0FFA-4B8F-8007-84927966D3A1}" dt="2021-12-16T17:17:36.932" v="266" actId="20577"/>
          <ac:spMkLst>
            <pc:docMk/>
            <pc:sldMk cId="3202614421" sldId="2843"/>
            <ac:spMk id="2" creationId="{8F030BED-60FB-49A8-ABCA-E3119B872F17}"/>
          </ac:spMkLst>
        </pc:spChg>
        <pc:spChg chg="mod">
          <ac:chgData name="Tim Tim" userId="79cebc338cf3e420" providerId="LiveId" clId="{3669AB88-0FFA-4B8F-8007-84927966D3A1}" dt="2021-12-16T17:17:13.285" v="261" actId="20577"/>
          <ac:spMkLst>
            <pc:docMk/>
            <pc:sldMk cId="3202614421" sldId="2843"/>
            <ac:spMk id="3" creationId="{26D4A7A0-A7C5-4772-AD52-7B3345DD126D}"/>
          </ac:spMkLst>
        </pc:spChg>
      </pc:sldChg>
      <pc:sldChg chg="modSp modAnim">
        <pc:chgData name="Tim Tim" userId="79cebc338cf3e420" providerId="LiveId" clId="{3669AB88-0FFA-4B8F-8007-84927966D3A1}" dt="2021-12-16T00:40:03.151" v="39" actId="20577"/>
        <pc:sldMkLst>
          <pc:docMk/>
          <pc:sldMk cId="3119356002" sldId="2855"/>
        </pc:sldMkLst>
        <pc:spChg chg="mod">
          <ac:chgData name="Tim Tim" userId="79cebc338cf3e420" providerId="LiveId" clId="{3669AB88-0FFA-4B8F-8007-84927966D3A1}" dt="2021-12-16T00:38:32.785" v="12" actId="20577"/>
          <ac:spMkLst>
            <pc:docMk/>
            <pc:sldMk cId="3119356002" sldId="2855"/>
            <ac:spMk id="2" creationId="{F1078D3F-814F-4D41-862D-1A98762AF0FA}"/>
          </ac:spMkLst>
        </pc:spChg>
        <pc:spChg chg="mod">
          <ac:chgData name="Tim Tim" userId="79cebc338cf3e420" providerId="LiveId" clId="{3669AB88-0FFA-4B8F-8007-84927966D3A1}" dt="2021-12-16T00:40:03.151" v="39" actId="20577"/>
          <ac:spMkLst>
            <pc:docMk/>
            <pc:sldMk cId="3119356002" sldId="2855"/>
            <ac:spMk id="3" creationId="{1AE90984-053F-4F82-BB77-9A4DD71462DA}"/>
          </ac:spMkLst>
        </pc:spChg>
      </pc:sldChg>
      <pc:sldChg chg="del">
        <pc:chgData name="Tim Tim" userId="79cebc338cf3e420" providerId="LiveId" clId="{3669AB88-0FFA-4B8F-8007-84927966D3A1}" dt="2021-12-16T17:28:57.546" v="268" actId="47"/>
        <pc:sldMkLst>
          <pc:docMk/>
          <pc:sldMk cId="2841845526" sldId="2863"/>
        </pc:sldMkLst>
      </pc:sldChg>
      <pc:sldChg chg="del">
        <pc:chgData name="Tim Tim" userId="79cebc338cf3e420" providerId="LiveId" clId="{3669AB88-0FFA-4B8F-8007-84927966D3A1}" dt="2021-12-16T17:28:58.218" v="269" actId="47"/>
        <pc:sldMkLst>
          <pc:docMk/>
          <pc:sldMk cId="4085043718" sldId="2864"/>
        </pc:sldMkLst>
      </pc:sldChg>
      <pc:sldChg chg="del">
        <pc:chgData name="Tim Tim" userId="79cebc338cf3e420" providerId="LiveId" clId="{3669AB88-0FFA-4B8F-8007-84927966D3A1}" dt="2021-12-16T17:28:59.983" v="270" actId="47"/>
        <pc:sldMkLst>
          <pc:docMk/>
          <pc:sldMk cId="1812576195" sldId="2865"/>
        </pc:sldMkLst>
      </pc:sldChg>
      <pc:sldChg chg="del">
        <pc:chgData name="Tim Tim" userId="79cebc338cf3e420" providerId="LiveId" clId="{3669AB88-0FFA-4B8F-8007-84927966D3A1}" dt="2021-12-16T17:29:01.217" v="271" actId="47"/>
        <pc:sldMkLst>
          <pc:docMk/>
          <pc:sldMk cId="4249171075" sldId="2866"/>
        </pc:sldMkLst>
      </pc:sldChg>
      <pc:sldChg chg="del">
        <pc:chgData name="Tim Tim" userId="79cebc338cf3e420" providerId="LiveId" clId="{3669AB88-0FFA-4B8F-8007-84927966D3A1}" dt="2021-12-16T00:40:35.116" v="42" actId="47"/>
        <pc:sldMkLst>
          <pc:docMk/>
          <pc:sldMk cId="2982610219" sldId="2867"/>
        </pc:sldMkLst>
      </pc:sldChg>
      <pc:sldChg chg="del">
        <pc:chgData name="Tim Tim" userId="79cebc338cf3e420" providerId="LiveId" clId="{3669AB88-0FFA-4B8F-8007-84927966D3A1}" dt="2021-12-16T17:29:01.732" v="272" actId="47"/>
        <pc:sldMkLst>
          <pc:docMk/>
          <pc:sldMk cId="3822841748" sldId="2868"/>
        </pc:sldMkLst>
      </pc:sldChg>
      <pc:sldChg chg="del">
        <pc:chgData name="Tim Tim" userId="79cebc338cf3e420" providerId="LiveId" clId="{3669AB88-0FFA-4B8F-8007-84927966D3A1}" dt="2021-12-16T17:29:04.497" v="273" actId="47"/>
        <pc:sldMkLst>
          <pc:docMk/>
          <pc:sldMk cId="279032857" sldId="2869"/>
        </pc:sldMkLst>
      </pc:sldChg>
      <pc:sldChg chg="del">
        <pc:chgData name="Tim Tim" userId="79cebc338cf3e420" providerId="LiveId" clId="{3669AB88-0FFA-4B8F-8007-84927966D3A1}" dt="2021-12-16T17:29:05.560" v="274" actId="47"/>
        <pc:sldMkLst>
          <pc:docMk/>
          <pc:sldMk cId="1643955928" sldId="2870"/>
        </pc:sldMkLst>
      </pc:sldChg>
      <pc:sldChg chg="modSp mod">
        <pc:chgData name="Tim Tim" userId="79cebc338cf3e420" providerId="LiveId" clId="{3669AB88-0FFA-4B8F-8007-84927966D3A1}" dt="2021-12-16T00:38:18.686" v="7" actId="27636"/>
        <pc:sldMkLst>
          <pc:docMk/>
          <pc:sldMk cId="2660251134" sldId="2871"/>
        </pc:sldMkLst>
        <pc:spChg chg="mod">
          <ac:chgData name="Tim Tim" userId="79cebc338cf3e420" providerId="LiveId" clId="{3669AB88-0FFA-4B8F-8007-84927966D3A1}" dt="2021-12-16T00:38:18.686" v="7" actId="27636"/>
          <ac:spMkLst>
            <pc:docMk/>
            <pc:sldMk cId="2660251134" sldId="2871"/>
            <ac:spMk id="3" creationId="{4394F2C8-A471-45CB-BFED-29A9EFCF674B}"/>
          </ac:spMkLst>
        </pc:spChg>
      </pc:sldChg>
      <pc:sldChg chg="addSp delSp modSp add mod setBg delDesignElem">
        <pc:chgData name="Tim Tim" userId="79cebc338cf3e420" providerId="LiveId" clId="{3669AB88-0FFA-4B8F-8007-84927966D3A1}" dt="2021-12-16T00:44:31.361" v="134" actId="20577"/>
        <pc:sldMkLst>
          <pc:docMk/>
          <pc:sldMk cId="3923308717" sldId="2872"/>
        </pc:sldMkLst>
        <pc:spChg chg="mod">
          <ac:chgData name="Tim Tim" userId="79cebc338cf3e420" providerId="LiveId" clId="{3669AB88-0FFA-4B8F-8007-84927966D3A1}" dt="2021-12-16T00:42:27.872" v="90" actId="14100"/>
          <ac:spMkLst>
            <pc:docMk/>
            <pc:sldMk cId="3923308717" sldId="2872"/>
            <ac:spMk id="2" creationId="{41651997-3E8C-4A13-B984-019E2B8AAB89}"/>
          </ac:spMkLst>
        </pc:spChg>
        <pc:spChg chg="mod">
          <ac:chgData name="Tim Tim" userId="79cebc338cf3e420" providerId="LiveId" clId="{3669AB88-0FFA-4B8F-8007-84927966D3A1}" dt="2021-12-16T00:44:31.361" v="134" actId="20577"/>
          <ac:spMkLst>
            <pc:docMk/>
            <pc:sldMk cId="3923308717" sldId="2872"/>
            <ac:spMk id="3" creationId="{4394F2C8-A471-45CB-BFED-29A9EFCF674B}"/>
          </ac:spMkLst>
        </pc:spChg>
        <pc:spChg chg="add">
          <ac:chgData name="Tim Tim" userId="79cebc338cf3e420" providerId="LiveId" clId="{3669AB88-0FFA-4B8F-8007-84927966D3A1}" dt="2021-12-16T00:41:07.036" v="57" actId="26606"/>
          <ac:spMkLst>
            <pc:docMk/>
            <pc:sldMk cId="3923308717" sldId="2872"/>
            <ac:spMk id="71" creationId="{04812C46-200A-4DEB-A05E-3ED6C68C2387}"/>
          </ac:spMkLst>
        </pc:spChg>
        <pc:spChg chg="del">
          <ac:chgData name="Tim Tim" userId="79cebc338cf3e420" providerId="LiveId" clId="{3669AB88-0FFA-4B8F-8007-84927966D3A1}" dt="2021-12-16T00:40:33.398" v="41"/>
          <ac:spMkLst>
            <pc:docMk/>
            <pc:sldMk cId="3923308717" sldId="2872"/>
            <ac:spMk id="73" creationId="{D1EA859B-E555-4109-94F3-6700E046E008}"/>
          </ac:spMkLst>
        </pc:spChg>
        <pc:spChg chg="del">
          <ac:chgData name="Tim Tim" userId="79cebc338cf3e420" providerId="LiveId" clId="{3669AB88-0FFA-4B8F-8007-84927966D3A1}" dt="2021-12-16T00:40:33.398" v="41"/>
          <ac:spMkLst>
            <pc:docMk/>
            <pc:sldMk cId="3923308717" sldId="2872"/>
            <ac:spMk id="1028" creationId="{04812C46-200A-4DEB-A05E-3ED6C68C2387}"/>
          </ac:spMkLst>
        </pc:spChg>
        <pc:spChg chg="add">
          <ac:chgData name="Tim Tim" userId="79cebc338cf3e420" providerId="LiveId" clId="{3669AB88-0FFA-4B8F-8007-84927966D3A1}" dt="2021-12-16T00:41:07.036" v="57" actId="26606"/>
          <ac:spMkLst>
            <pc:docMk/>
            <pc:sldMk cId="3923308717" sldId="2872"/>
            <ac:spMk id="1029" creationId="{D1EA859B-E555-4109-94F3-6700E046E008}"/>
          </ac:spMkLst>
        </pc:spChg>
        <pc:picChg chg="mod">
          <ac:chgData name="Tim Tim" userId="79cebc338cf3e420" providerId="LiveId" clId="{3669AB88-0FFA-4B8F-8007-84927966D3A1}" dt="2021-12-16T00:42:21.254" v="88" actId="1076"/>
          <ac:picMkLst>
            <pc:docMk/>
            <pc:sldMk cId="3923308717" sldId="2872"/>
            <ac:picMk id="1026" creationId="{BBA53040-410A-4236-98C5-68EFDF00F7E4}"/>
          </ac:picMkLst>
        </pc:picChg>
      </pc:sldChg>
      <pc:sldChg chg="addSp delSp modSp add del mod setBg delDesignElem">
        <pc:chgData name="Tim Tim" userId="79cebc338cf3e420" providerId="LiveId" clId="{3669AB88-0FFA-4B8F-8007-84927966D3A1}" dt="2021-12-16T00:44:42.572" v="135" actId="2696"/>
        <pc:sldMkLst>
          <pc:docMk/>
          <pc:sldMk cId="1205769777" sldId="2873"/>
        </pc:sldMkLst>
        <pc:spChg chg="mod">
          <ac:chgData name="Tim Tim" userId="79cebc338cf3e420" providerId="LiveId" clId="{3669AB88-0FFA-4B8F-8007-84927966D3A1}" dt="2021-12-16T00:41:41.645" v="75" actId="403"/>
          <ac:spMkLst>
            <pc:docMk/>
            <pc:sldMk cId="1205769777" sldId="2873"/>
            <ac:spMk id="2" creationId="{41651997-3E8C-4A13-B984-019E2B8AAB89}"/>
          </ac:spMkLst>
        </pc:spChg>
        <pc:spChg chg="mod">
          <ac:chgData name="Tim Tim" userId="79cebc338cf3e420" providerId="LiveId" clId="{3669AB88-0FFA-4B8F-8007-84927966D3A1}" dt="2021-12-16T00:41:45.827" v="76" actId="14100"/>
          <ac:spMkLst>
            <pc:docMk/>
            <pc:sldMk cId="1205769777" sldId="2873"/>
            <ac:spMk id="3" creationId="{4394F2C8-A471-45CB-BFED-29A9EFCF674B}"/>
          </ac:spMkLst>
        </pc:spChg>
        <pc:spChg chg="del">
          <ac:chgData name="Tim Tim" userId="79cebc338cf3e420" providerId="LiveId" clId="{3669AB88-0FFA-4B8F-8007-84927966D3A1}" dt="2021-12-16T00:41:27.546" v="68"/>
          <ac:spMkLst>
            <pc:docMk/>
            <pc:sldMk cId="1205769777" sldId="2873"/>
            <ac:spMk id="71" creationId="{04812C46-200A-4DEB-A05E-3ED6C68C2387}"/>
          </ac:spMkLst>
        </pc:spChg>
        <pc:spChg chg="add">
          <ac:chgData name="Tim Tim" userId="79cebc338cf3e420" providerId="LiveId" clId="{3669AB88-0FFA-4B8F-8007-84927966D3A1}" dt="2021-12-16T00:41:32.455" v="69" actId="26606"/>
          <ac:spMkLst>
            <pc:docMk/>
            <pc:sldMk cId="1205769777" sldId="2873"/>
            <ac:spMk id="73" creationId="{D1EA859B-E555-4109-94F3-6700E046E008}"/>
          </ac:spMkLst>
        </pc:spChg>
        <pc:spChg chg="add">
          <ac:chgData name="Tim Tim" userId="79cebc338cf3e420" providerId="LiveId" clId="{3669AB88-0FFA-4B8F-8007-84927966D3A1}" dt="2021-12-16T00:41:32.455" v="69" actId="26606"/>
          <ac:spMkLst>
            <pc:docMk/>
            <pc:sldMk cId="1205769777" sldId="2873"/>
            <ac:spMk id="1028" creationId="{04812C46-200A-4DEB-A05E-3ED6C68C2387}"/>
          </ac:spMkLst>
        </pc:spChg>
        <pc:spChg chg="del">
          <ac:chgData name="Tim Tim" userId="79cebc338cf3e420" providerId="LiveId" clId="{3669AB88-0FFA-4B8F-8007-84927966D3A1}" dt="2021-12-16T00:41:27.546" v="68"/>
          <ac:spMkLst>
            <pc:docMk/>
            <pc:sldMk cId="1205769777" sldId="2873"/>
            <ac:spMk id="1029" creationId="{D1EA859B-E555-4109-94F3-6700E046E008}"/>
          </ac:spMkLst>
        </pc:spChg>
      </pc:sldChg>
      <pc:sldChg chg="addSp delSp modSp add mod setBg delDesignElem">
        <pc:chgData name="Tim Tim" userId="79cebc338cf3e420" providerId="LiveId" clId="{3669AB88-0FFA-4B8F-8007-84927966D3A1}" dt="2021-12-16T00:46:03.358" v="158" actId="14100"/>
        <pc:sldMkLst>
          <pc:docMk/>
          <pc:sldMk cId="1869961394" sldId="2873"/>
        </pc:sldMkLst>
        <pc:spChg chg="mod">
          <ac:chgData name="Tim Tim" userId="79cebc338cf3e420" providerId="LiveId" clId="{3669AB88-0FFA-4B8F-8007-84927966D3A1}" dt="2021-12-16T00:45:31.839" v="152" actId="14100"/>
          <ac:spMkLst>
            <pc:docMk/>
            <pc:sldMk cId="1869961394" sldId="2873"/>
            <ac:spMk id="2" creationId="{41651997-3E8C-4A13-B984-019E2B8AAB89}"/>
          </ac:spMkLst>
        </pc:spChg>
        <pc:spChg chg="mod">
          <ac:chgData name="Tim Tim" userId="79cebc338cf3e420" providerId="LiveId" clId="{3669AB88-0FFA-4B8F-8007-84927966D3A1}" dt="2021-12-16T00:46:03.358" v="158" actId="14100"/>
          <ac:spMkLst>
            <pc:docMk/>
            <pc:sldMk cId="1869961394" sldId="2873"/>
            <ac:spMk id="3" creationId="{4394F2C8-A471-45CB-BFED-29A9EFCF674B}"/>
          </ac:spMkLst>
        </pc:spChg>
        <pc:spChg chg="add">
          <ac:chgData name="Tim Tim" userId="79cebc338cf3e420" providerId="LiveId" clId="{3669AB88-0FFA-4B8F-8007-84927966D3A1}" dt="2021-12-16T00:44:49.492" v="138" actId="26606"/>
          <ac:spMkLst>
            <pc:docMk/>
            <pc:sldMk cId="1869961394" sldId="2873"/>
            <ac:spMk id="71" creationId="{04812C46-200A-4DEB-A05E-3ED6C68C2387}"/>
          </ac:spMkLst>
        </pc:spChg>
        <pc:spChg chg="del">
          <ac:chgData name="Tim Tim" userId="79cebc338cf3e420" providerId="LiveId" clId="{3669AB88-0FFA-4B8F-8007-84927966D3A1}" dt="2021-12-16T00:44:43.563" v="137"/>
          <ac:spMkLst>
            <pc:docMk/>
            <pc:sldMk cId="1869961394" sldId="2873"/>
            <ac:spMk id="73" creationId="{D1EA859B-E555-4109-94F3-6700E046E008}"/>
          </ac:spMkLst>
        </pc:spChg>
        <pc:spChg chg="del">
          <ac:chgData name="Tim Tim" userId="79cebc338cf3e420" providerId="LiveId" clId="{3669AB88-0FFA-4B8F-8007-84927966D3A1}" dt="2021-12-16T00:44:43.563" v="137"/>
          <ac:spMkLst>
            <pc:docMk/>
            <pc:sldMk cId="1869961394" sldId="2873"/>
            <ac:spMk id="1028" creationId="{04812C46-200A-4DEB-A05E-3ED6C68C2387}"/>
          </ac:spMkLst>
        </pc:spChg>
        <pc:spChg chg="add">
          <ac:chgData name="Tim Tim" userId="79cebc338cf3e420" providerId="LiveId" clId="{3669AB88-0FFA-4B8F-8007-84927966D3A1}" dt="2021-12-16T00:44:49.492" v="138" actId="26606"/>
          <ac:spMkLst>
            <pc:docMk/>
            <pc:sldMk cId="1869961394" sldId="2873"/>
            <ac:spMk id="1029" creationId="{D1EA859B-E555-4109-94F3-6700E046E008}"/>
          </ac:spMkLst>
        </pc:spChg>
      </pc:sldChg>
      <pc:sldChg chg="addSp delSp modSp add mod setBg delDesignElem">
        <pc:chgData name="Tim Tim" userId="79cebc338cf3e420" providerId="LiveId" clId="{3669AB88-0FFA-4B8F-8007-84927966D3A1}" dt="2021-12-16T00:48:53.818" v="225" actId="20577"/>
        <pc:sldMkLst>
          <pc:docMk/>
          <pc:sldMk cId="3273647561" sldId="2874"/>
        </pc:sldMkLst>
        <pc:spChg chg="mod">
          <ac:chgData name="Tim Tim" userId="79cebc338cf3e420" providerId="LiveId" clId="{3669AB88-0FFA-4B8F-8007-84927966D3A1}" dt="2021-12-16T00:46:42.768" v="175" actId="14100"/>
          <ac:spMkLst>
            <pc:docMk/>
            <pc:sldMk cId="3273647561" sldId="2874"/>
            <ac:spMk id="2" creationId="{41651997-3E8C-4A13-B984-019E2B8AAB89}"/>
          </ac:spMkLst>
        </pc:spChg>
        <pc:spChg chg="mod">
          <ac:chgData name="Tim Tim" userId="79cebc338cf3e420" providerId="LiveId" clId="{3669AB88-0FFA-4B8F-8007-84927966D3A1}" dt="2021-12-16T00:48:53.818" v="225" actId="20577"/>
          <ac:spMkLst>
            <pc:docMk/>
            <pc:sldMk cId="3273647561" sldId="2874"/>
            <ac:spMk id="3" creationId="{4394F2C8-A471-45CB-BFED-29A9EFCF674B}"/>
          </ac:spMkLst>
        </pc:spChg>
        <pc:spChg chg="del">
          <ac:chgData name="Tim Tim" userId="79cebc338cf3e420" providerId="LiveId" clId="{3669AB88-0FFA-4B8F-8007-84927966D3A1}" dt="2021-12-16T00:46:14.539" v="160"/>
          <ac:spMkLst>
            <pc:docMk/>
            <pc:sldMk cId="3273647561" sldId="2874"/>
            <ac:spMk id="71" creationId="{04812C46-200A-4DEB-A05E-3ED6C68C2387}"/>
          </ac:spMkLst>
        </pc:spChg>
        <pc:spChg chg="add">
          <ac:chgData name="Tim Tim" userId="79cebc338cf3e420" providerId="LiveId" clId="{3669AB88-0FFA-4B8F-8007-84927966D3A1}" dt="2021-12-16T00:46:22.599" v="161" actId="26606"/>
          <ac:spMkLst>
            <pc:docMk/>
            <pc:sldMk cId="3273647561" sldId="2874"/>
            <ac:spMk id="73" creationId="{D1EA859B-E555-4109-94F3-6700E046E008}"/>
          </ac:spMkLst>
        </pc:spChg>
        <pc:spChg chg="add">
          <ac:chgData name="Tim Tim" userId="79cebc338cf3e420" providerId="LiveId" clId="{3669AB88-0FFA-4B8F-8007-84927966D3A1}" dt="2021-12-16T00:46:22.599" v="161" actId="26606"/>
          <ac:spMkLst>
            <pc:docMk/>
            <pc:sldMk cId="3273647561" sldId="2874"/>
            <ac:spMk id="1028" creationId="{04812C46-200A-4DEB-A05E-3ED6C68C2387}"/>
          </ac:spMkLst>
        </pc:spChg>
        <pc:spChg chg="del">
          <ac:chgData name="Tim Tim" userId="79cebc338cf3e420" providerId="LiveId" clId="{3669AB88-0FFA-4B8F-8007-84927966D3A1}" dt="2021-12-16T00:46:14.539" v="160"/>
          <ac:spMkLst>
            <pc:docMk/>
            <pc:sldMk cId="3273647561" sldId="2874"/>
            <ac:spMk id="1029" creationId="{D1EA859B-E555-4109-94F3-6700E046E008}"/>
          </ac:spMkLst>
        </pc:spChg>
      </pc:sldChg>
      <pc:sldChg chg="new">
        <pc:chgData name="Tim Tim" userId="79cebc338cf3e420" providerId="LiveId" clId="{3669AB88-0FFA-4B8F-8007-84927966D3A1}" dt="2021-12-16T17:29:09.399" v="275" actId="680"/>
        <pc:sldMkLst>
          <pc:docMk/>
          <pc:sldMk cId="2527928118" sldId="2875"/>
        </pc:sldMkLst>
      </pc:sldChg>
      <pc:sldChg chg="delSp modSp add del setBg delDesignElem">
        <pc:chgData name="Tim Tim" userId="79cebc338cf3e420" providerId="LiveId" clId="{3669AB88-0FFA-4B8F-8007-84927966D3A1}" dt="2021-12-16T19:42:03.399" v="322" actId="47"/>
        <pc:sldMkLst>
          <pc:docMk/>
          <pc:sldMk cId="3596521010" sldId="2876"/>
        </pc:sldMkLst>
        <pc:spChg chg="mod">
          <ac:chgData name="Tim Tim" userId="79cebc338cf3e420" providerId="LiveId" clId="{3669AB88-0FFA-4B8F-8007-84927966D3A1}" dt="2021-12-16T19:41:11.433" v="297" actId="20577"/>
          <ac:spMkLst>
            <pc:docMk/>
            <pc:sldMk cId="3596521010" sldId="2876"/>
            <ac:spMk id="2" creationId="{8F030BED-60FB-49A8-ABCA-E3119B872F17}"/>
          </ac:spMkLst>
        </pc:spChg>
        <pc:spChg chg="del">
          <ac:chgData name="Tim Tim" userId="79cebc338cf3e420" providerId="LiveId" clId="{3669AB88-0FFA-4B8F-8007-84927966D3A1}" dt="2021-12-16T19:41:05.559" v="277"/>
          <ac:spMkLst>
            <pc:docMk/>
            <pc:sldMk cId="3596521010" sldId="2876"/>
            <ac:spMk id="14" creationId="{71B2258F-86CA-4D4D-8270-BC05FCDEBFB3}"/>
          </ac:spMkLst>
        </pc:spChg>
      </pc:sldChg>
      <pc:sldChg chg="addSp delSp modSp add mod modAnim">
        <pc:chgData name="Tim Tim" userId="79cebc338cf3e420" providerId="LiveId" clId="{3669AB88-0FFA-4B8F-8007-84927966D3A1}" dt="2021-12-16T19:50:01.394" v="421"/>
        <pc:sldMkLst>
          <pc:docMk/>
          <pc:sldMk cId="2979661662" sldId="2877"/>
        </pc:sldMkLst>
        <pc:spChg chg="mod">
          <ac:chgData name="Tim Tim" userId="79cebc338cf3e420" providerId="LiveId" clId="{3669AB88-0FFA-4B8F-8007-84927966D3A1}" dt="2021-12-16T19:48:08.900" v="409" actId="1076"/>
          <ac:spMkLst>
            <pc:docMk/>
            <pc:sldMk cId="2979661662" sldId="2877"/>
            <ac:spMk id="2" creationId="{6E36C130-4336-4CE8-9312-71B414D1FDAD}"/>
          </ac:spMkLst>
        </pc:spChg>
        <pc:spChg chg="mod">
          <ac:chgData name="Tim Tim" userId="79cebc338cf3e420" providerId="LiveId" clId="{3669AB88-0FFA-4B8F-8007-84927966D3A1}" dt="2021-12-16T19:49:18.930" v="418" actId="20577"/>
          <ac:spMkLst>
            <pc:docMk/>
            <pc:sldMk cId="2979661662" sldId="2877"/>
            <ac:spMk id="3" creationId="{87757499-DB3D-48EB-9345-27E68C79FD91}"/>
          </ac:spMkLst>
        </pc:spChg>
        <pc:picChg chg="add del mod">
          <ac:chgData name="Tim Tim" userId="79cebc338cf3e420" providerId="LiveId" clId="{3669AB88-0FFA-4B8F-8007-84927966D3A1}" dt="2021-12-16T19:44:49.295" v="341" actId="478"/>
          <ac:picMkLst>
            <pc:docMk/>
            <pc:sldMk cId="2979661662" sldId="2877"/>
            <ac:picMk id="4" creationId="{977BF5C4-0404-42D2-AED2-C8D2B552479B}"/>
          </ac:picMkLst>
        </pc:picChg>
        <pc:picChg chg="add mod">
          <ac:chgData name="Tim Tim" userId="79cebc338cf3e420" providerId="LiveId" clId="{3669AB88-0FFA-4B8F-8007-84927966D3A1}" dt="2021-12-16T19:48:50.946" v="413" actId="1076"/>
          <ac:picMkLst>
            <pc:docMk/>
            <pc:sldMk cId="2979661662" sldId="2877"/>
            <ac:picMk id="1026" creationId="{98A7CF45-3FDC-48EA-AAAE-00193584996E}"/>
          </ac:picMkLst>
        </pc:picChg>
      </pc:sldChg>
      <pc:sldChg chg="modSp new del mod">
        <pc:chgData name="Tim Tim" userId="79cebc338cf3e420" providerId="LiveId" clId="{3669AB88-0FFA-4B8F-8007-84927966D3A1}" dt="2021-12-16T19:42:18.352" v="323" actId="2696"/>
        <pc:sldMkLst>
          <pc:docMk/>
          <pc:sldMk cId="3058107692" sldId="2877"/>
        </pc:sldMkLst>
        <pc:spChg chg="mod">
          <ac:chgData name="Tim Tim" userId="79cebc338cf3e420" providerId="LiveId" clId="{3669AB88-0FFA-4B8F-8007-84927966D3A1}" dt="2021-12-16T19:41:27.425" v="321" actId="403"/>
          <ac:spMkLst>
            <pc:docMk/>
            <pc:sldMk cId="3058107692" sldId="2877"/>
            <ac:spMk id="2" creationId="{6E36C130-4336-4CE8-9312-71B414D1FDAD}"/>
          </ac:spMkLst>
        </pc:spChg>
      </pc:sldChg>
      <pc:sldChg chg="modSp add mod modAnim">
        <pc:chgData name="Tim Tim" userId="79cebc338cf3e420" providerId="LiveId" clId="{3669AB88-0FFA-4B8F-8007-84927966D3A1}" dt="2021-12-16T21:11:01.317" v="567"/>
        <pc:sldMkLst>
          <pc:docMk/>
          <pc:sldMk cId="1216857813" sldId="2878"/>
        </pc:sldMkLst>
        <pc:spChg chg="mod">
          <ac:chgData name="Tim Tim" userId="79cebc338cf3e420" providerId="LiveId" clId="{3669AB88-0FFA-4B8F-8007-84927966D3A1}" dt="2021-12-16T20:29:15.254" v="499" actId="113"/>
          <ac:spMkLst>
            <pc:docMk/>
            <pc:sldMk cId="1216857813" sldId="2878"/>
            <ac:spMk id="2" creationId="{46AD2BC4-41BB-4AE2-A612-801085602710}"/>
          </ac:spMkLst>
        </pc:spChg>
        <pc:spChg chg="mod">
          <ac:chgData name="Tim Tim" userId="79cebc338cf3e420" providerId="LiveId" clId="{3669AB88-0FFA-4B8F-8007-84927966D3A1}" dt="2021-12-16T21:10:46.140" v="565" actId="2711"/>
          <ac:spMkLst>
            <pc:docMk/>
            <pc:sldMk cId="1216857813" sldId="2878"/>
            <ac:spMk id="3" creationId="{F5108FFC-8E5A-4333-8500-FBEADC266AC8}"/>
          </ac:spMkLst>
        </pc:spChg>
      </pc:sldChg>
      <pc:sldChg chg="modSp new del mod">
        <pc:chgData name="Tim Tim" userId="79cebc338cf3e420" providerId="LiveId" clId="{3669AB88-0FFA-4B8F-8007-84927966D3A1}" dt="2021-12-16T20:29:05.724" v="494" actId="2696"/>
        <pc:sldMkLst>
          <pc:docMk/>
          <pc:sldMk cId="2926777590" sldId="2878"/>
        </pc:sldMkLst>
        <pc:spChg chg="mod">
          <ac:chgData name="Tim Tim" userId="79cebc338cf3e420" providerId="LiveId" clId="{3669AB88-0FFA-4B8F-8007-84927966D3A1}" dt="2021-12-16T20:29:03.251" v="493" actId="20577"/>
          <ac:spMkLst>
            <pc:docMk/>
            <pc:sldMk cId="2926777590" sldId="2878"/>
            <ac:spMk id="2" creationId="{46AD2BC4-41BB-4AE2-A612-801085602710}"/>
          </ac:spMkLst>
        </pc:spChg>
        <pc:spChg chg="mod">
          <ac:chgData name="Tim Tim" userId="79cebc338cf3e420" providerId="LiveId" clId="{3669AB88-0FFA-4B8F-8007-84927966D3A1}" dt="2021-12-16T20:28:45.541" v="473" actId="5793"/>
          <ac:spMkLst>
            <pc:docMk/>
            <pc:sldMk cId="2926777590" sldId="2878"/>
            <ac:spMk id="3" creationId="{F5108FFC-8E5A-4333-8500-FBEADC266AC8}"/>
          </ac:spMkLst>
        </pc:spChg>
      </pc:sldChg>
      <pc:sldChg chg="addSp delSp modSp add mod setBg modAnim delDesignElem">
        <pc:chgData name="Tim Tim" userId="79cebc338cf3e420" providerId="LiveId" clId="{3669AB88-0FFA-4B8F-8007-84927966D3A1}" dt="2021-12-16T22:06:36.782" v="955"/>
        <pc:sldMkLst>
          <pc:docMk/>
          <pc:sldMk cId="2607119690" sldId="2879"/>
        </pc:sldMkLst>
        <pc:spChg chg="mod">
          <ac:chgData name="Tim Tim" userId="79cebc338cf3e420" providerId="LiveId" clId="{3669AB88-0FFA-4B8F-8007-84927966D3A1}" dt="2021-12-16T21:14:41.864" v="606" actId="14100"/>
          <ac:spMkLst>
            <pc:docMk/>
            <pc:sldMk cId="2607119690" sldId="2879"/>
            <ac:spMk id="2" creationId="{41651997-3E8C-4A13-B984-019E2B8AAB89}"/>
          </ac:spMkLst>
        </pc:spChg>
        <pc:spChg chg="mod">
          <ac:chgData name="Tim Tim" userId="79cebc338cf3e420" providerId="LiveId" clId="{3669AB88-0FFA-4B8F-8007-84927966D3A1}" dt="2021-12-16T22:04:29.714" v="950" actId="207"/>
          <ac:spMkLst>
            <pc:docMk/>
            <pc:sldMk cId="2607119690" sldId="2879"/>
            <ac:spMk id="3" creationId="{4394F2C8-A471-45CB-BFED-29A9EFCF674B}"/>
          </ac:spMkLst>
        </pc:spChg>
        <pc:spChg chg="add">
          <ac:chgData name="Tim Tim" userId="79cebc338cf3e420" providerId="LiveId" clId="{3669AB88-0FFA-4B8F-8007-84927966D3A1}" dt="2021-12-16T21:14:01.927" v="570" actId="26606"/>
          <ac:spMkLst>
            <pc:docMk/>
            <pc:sldMk cId="2607119690" sldId="2879"/>
            <ac:spMk id="71" creationId="{04812C46-200A-4DEB-A05E-3ED6C68C2387}"/>
          </ac:spMkLst>
        </pc:spChg>
        <pc:spChg chg="del">
          <ac:chgData name="Tim Tim" userId="79cebc338cf3e420" providerId="LiveId" clId="{3669AB88-0FFA-4B8F-8007-84927966D3A1}" dt="2021-12-16T21:13:51.690" v="569"/>
          <ac:spMkLst>
            <pc:docMk/>
            <pc:sldMk cId="2607119690" sldId="2879"/>
            <ac:spMk id="73" creationId="{D1EA859B-E555-4109-94F3-6700E046E008}"/>
          </ac:spMkLst>
        </pc:spChg>
        <pc:spChg chg="del">
          <ac:chgData name="Tim Tim" userId="79cebc338cf3e420" providerId="LiveId" clId="{3669AB88-0FFA-4B8F-8007-84927966D3A1}" dt="2021-12-16T21:13:51.690" v="569"/>
          <ac:spMkLst>
            <pc:docMk/>
            <pc:sldMk cId="2607119690" sldId="2879"/>
            <ac:spMk id="1028" creationId="{04812C46-200A-4DEB-A05E-3ED6C68C2387}"/>
          </ac:spMkLst>
        </pc:spChg>
        <pc:spChg chg="add">
          <ac:chgData name="Tim Tim" userId="79cebc338cf3e420" providerId="LiveId" clId="{3669AB88-0FFA-4B8F-8007-84927966D3A1}" dt="2021-12-16T21:14:01.927" v="570" actId="26606"/>
          <ac:spMkLst>
            <pc:docMk/>
            <pc:sldMk cId="2607119690" sldId="2879"/>
            <ac:spMk id="1029" creationId="{D1EA859B-E555-4109-94F3-6700E046E008}"/>
          </ac:spMkLst>
        </pc:spChg>
      </pc:sldChg>
      <pc:sldChg chg="addSp delSp modSp add mod setBg modAnim delDesignElem">
        <pc:chgData name="Tim Tim" userId="79cebc338cf3e420" providerId="LiveId" clId="{3669AB88-0FFA-4B8F-8007-84927966D3A1}" dt="2021-12-16T22:28:17.049" v="1102"/>
        <pc:sldMkLst>
          <pc:docMk/>
          <pc:sldMk cId="1320215443" sldId="2880"/>
        </pc:sldMkLst>
        <pc:spChg chg="del mod">
          <ac:chgData name="Tim Tim" userId="79cebc338cf3e420" providerId="LiveId" clId="{3669AB88-0FFA-4B8F-8007-84927966D3A1}" dt="2021-12-16T22:18:31.793" v="960" actId="478"/>
          <ac:spMkLst>
            <pc:docMk/>
            <pc:sldMk cId="1320215443" sldId="2880"/>
            <ac:spMk id="2" creationId="{41651997-3E8C-4A13-B984-019E2B8AAB89}"/>
          </ac:spMkLst>
        </pc:spChg>
        <pc:spChg chg="mod">
          <ac:chgData name="Tim Tim" userId="79cebc338cf3e420" providerId="LiveId" clId="{3669AB88-0FFA-4B8F-8007-84927966D3A1}" dt="2021-12-16T22:28:07.909" v="1101" actId="14100"/>
          <ac:spMkLst>
            <pc:docMk/>
            <pc:sldMk cId="1320215443" sldId="2880"/>
            <ac:spMk id="3" creationId="{4394F2C8-A471-45CB-BFED-29A9EFCF674B}"/>
          </ac:spMkLst>
        </pc:spChg>
        <pc:spChg chg="add del mod">
          <ac:chgData name="Tim Tim" userId="79cebc338cf3e420" providerId="LiveId" clId="{3669AB88-0FFA-4B8F-8007-84927966D3A1}" dt="2021-12-16T22:18:34.228" v="962" actId="478"/>
          <ac:spMkLst>
            <pc:docMk/>
            <pc:sldMk cId="1320215443" sldId="2880"/>
            <ac:spMk id="4" creationId="{87EC1696-3583-4D38-BBF8-87F6A9B2E8B3}"/>
          </ac:spMkLst>
        </pc:spChg>
        <pc:spChg chg="add mod">
          <ac:chgData name="Tim Tim" userId="79cebc338cf3e420" providerId="LiveId" clId="{3669AB88-0FFA-4B8F-8007-84927966D3A1}" dt="2021-12-16T22:24:46.600" v="1044" actId="20577"/>
          <ac:spMkLst>
            <pc:docMk/>
            <pc:sldMk cId="1320215443" sldId="2880"/>
            <ac:spMk id="10" creationId="{A1CEE862-2A0E-438C-8A84-F7841B185BCE}"/>
          </ac:spMkLst>
        </pc:spChg>
        <pc:spChg chg="add">
          <ac:chgData name="Tim Tim" userId="79cebc338cf3e420" providerId="LiveId" clId="{3669AB88-0FFA-4B8F-8007-84927966D3A1}" dt="2021-12-16T22:18:18.752" v="958" actId="26606"/>
          <ac:spMkLst>
            <pc:docMk/>
            <pc:sldMk cId="1320215443" sldId="2880"/>
            <ac:spMk id="71" creationId="{04812C46-200A-4DEB-A05E-3ED6C68C2387}"/>
          </ac:spMkLst>
        </pc:spChg>
        <pc:spChg chg="del">
          <ac:chgData name="Tim Tim" userId="79cebc338cf3e420" providerId="LiveId" clId="{3669AB88-0FFA-4B8F-8007-84927966D3A1}" dt="2021-12-16T22:18:11.718" v="957"/>
          <ac:spMkLst>
            <pc:docMk/>
            <pc:sldMk cId="1320215443" sldId="2880"/>
            <ac:spMk id="73" creationId="{D1EA859B-E555-4109-94F3-6700E046E008}"/>
          </ac:spMkLst>
        </pc:spChg>
        <pc:spChg chg="del">
          <ac:chgData name="Tim Tim" userId="79cebc338cf3e420" providerId="LiveId" clId="{3669AB88-0FFA-4B8F-8007-84927966D3A1}" dt="2021-12-16T22:18:11.718" v="957"/>
          <ac:spMkLst>
            <pc:docMk/>
            <pc:sldMk cId="1320215443" sldId="2880"/>
            <ac:spMk id="1028" creationId="{04812C46-200A-4DEB-A05E-3ED6C68C2387}"/>
          </ac:spMkLst>
        </pc:spChg>
        <pc:spChg chg="add">
          <ac:chgData name="Tim Tim" userId="79cebc338cf3e420" providerId="LiveId" clId="{3669AB88-0FFA-4B8F-8007-84927966D3A1}" dt="2021-12-16T22:18:18.752" v="958" actId="26606"/>
          <ac:spMkLst>
            <pc:docMk/>
            <pc:sldMk cId="1320215443" sldId="2880"/>
            <ac:spMk id="1029" creationId="{D1EA859B-E555-4109-94F3-6700E046E0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6B5AF-A09C-4734-940F-D6124C10BE8E}" type="datetimeFigureOut">
              <a:rPr lang="en-US" smtClean="0"/>
              <a:t>12/18/21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F32AE-D9DE-49CF-8CF6-952E14AE9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8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C4DB-B343-4E6A-BC15-18FA492B3432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2D82-C2EA-4312-9D0D-59B09351DB81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0471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C356-C117-46A1-A20D-73CC945ABB6E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67F8-014F-4EB1-82D9-C2227E194899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8604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A439-42D6-4142-A99C-B3580AC11904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0109-88BC-4319-9E8C-EC3A6179F55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31441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795E8-1E36-4094-BC2C-724E3CD320CF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1394E-98D0-4FD5-8862-0B724F4982E8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011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D4B38-24CB-4C4E-BAAA-8D1FA5AC848E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DE54F-1978-4A07-9D14-A0981DFDE18D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75813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871EC-44FC-4987-84FB-FFDFD3C77E5A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3CF0F-2CF2-43E6-A453-8930888F90BA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269041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6E82-347E-49BB-B61A-7A1D092AD264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31DB-1039-4609-8F7C-DD3BC5C3CD9B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92763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FFE19-51EF-41B1-8FF7-0E001548C8F7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6C4AA-B5BF-492D-A3FA-5A89ED809866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52293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FF7B4-0059-4B2F-9282-1042A70CC55C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E58A-7D94-4DDB-883A-1825DB47E067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68550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8DB42-D5B9-4EC8-A4B4-73272184BBA2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D4FC2-D5C8-4701-841E-4C2E3DE1FCC5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7114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1F24-8FBB-4562-8AAB-D9AB65CE5603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743FA-706B-4564-8FBF-CC233582220C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2406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6E086E-5287-44EC-9CDF-00DFDA21409C}" type="datetimeFigureOut">
              <a:rPr lang="en-CA" altLang="en-US"/>
              <a:pPr>
                <a:defRPr/>
              </a:pPr>
              <a:t>2021-12-18</a:t>
            </a:fld>
            <a:endParaRPr lang="en-CA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EC357F1-97F9-46F3-B5AB-A54B7356E48F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1" r:id="rId1"/>
    <p:sldLayoutId id="2147486832" r:id="rId2"/>
    <p:sldLayoutId id="2147486833" r:id="rId3"/>
    <p:sldLayoutId id="2147486834" r:id="rId4"/>
    <p:sldLayoutId id="2147486835" r:id="rId5"/>
    <p:sldLayoutId id="2147486836" r:id="rId6"/>
    <p:sldLayoutId id="2147486837" r:id="rId7"/>
    <p:sldLayoutId id="2147486838" r:id="rId8"/>
    <p:sldLayoutId id="2147486839" r:id="rId9"/>
    <p:sldLayoutId id="2147486840" r:id="rId10"/>
    <p:sldLayoutId id="214748684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4613" y="5453063"/>
            <a:ext cx="9144000" cy="12906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CA" altLang="en-US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December 19, </a:t>
            </a:r>
            <a:r>
              <a:rPr lang="en-CA" altLang="en-US" sz="5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2021</a:t>
            </a:r>
          </a:p>
        </p:txBody>
      </p:sp>
      <p:pic>
        <p:nvPicPr>
          <p:cNvPr id="2051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92113"/>
            <a:ext cx="100584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D193F-B4A6-5943-A7AF-2808782A5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1444"/>
            <a:ext cx="10515600" cy="5665519"/>
          </a:xfrm>
        </p:spPr>
        <p:txBody>
          <a:bodyPr/>
          <a:lstStyle/>
          <a:p>
            <a:pPr marL="0" indent="0">
              <a:buNone/>
            </a:pPr>
            <a:r>
              <a:rPr lang="en-CA" sz="4800" dirty="0"/>
              <a:t>Scene 4</a:t>
            </a:r>
          </a:p>
          <a:p>
            <a:pPr marL="0" indent="0">
              <a:buNone/>
            </a:pPr>
            <a:r>
              <a:rPr lang="en-CA" sz="4000" b="1" dirty="0"/>
              <a:t>Noel, noel… </a:t>
            </a:r>
          </a:p>
          <a:p>
            <a:r>
              <a:rPr lang="en-CA" sz="3200" dirty="0">
                <a:solidFill>
                  <a:srgbClr val="00B0F0"/>
                </a:solidFill>
              </a:rPr>
              <a:t>Guard</a:t>
            </a:r>
            <a:r>
              <a:rPr lang="en-CA" sz="3200" dirty="0"/>
              <a:t>: You have some visitors, your Majesty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Bring them in you fool!</a:t>
            </a:r>
          </a:p>
          <a:p>
            <a:r>
              <a:rPr lang="en-CA" sz="3200" dirty="0">
                <a:solidFill>
                  <a:srgbClr val="7030A0"/>
                </a:solidFill>
              </a:rPr>
              <a:t>Wise man #1</a:t>
            </a:r>
            <a:r>
              <a:rPr lang="en-CA" sz="3200" dirty="0"/>
              <a:t>: All hail King Arthur!</a:t>
            </a:r>
          </a:p>
          <a:p>
            <a:r>
              <a:rPr lang="en-CA" sz="3200" i="1" dirty="0"/>
              <a:t>From behind the scenes a dragon runs out. Jesus cries</a:t>
            </a:r>
            <a:r>
              <a:rPr lang="en-CA" sz="3200" dirty="0"/>
              <a:t>.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I do not live in Camelot!</a:t>
            </a:r>
          </a:p>
          <a:p>
            <a:r>
              <a:rPr lang="en-CA" sz="3200" i="1" dirty="0"/>
              <a:t>Dragon quickly runs away to get changed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My name is also not King Arthur!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05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81033-B3CC-BC49-8581-CF8C0BCE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932"/>
            <a:ext cx="10515600" cy="5557031"/>
          </a:xfrm>
        </p:spPr>
        <p:txBody>
          <a:bodyPr/>
          <a:lstStyle/>
          <a:p>
            <a:r>
              <a:rPr lang="en-CA" sz="3200" dirty="0">
                <a:solidFill>
                  <a:schemeClr val="accent6">
                    <a:lumMod val="75000"/>
                  </a:schemeClr>
                </a:solidFill>
              </a:rPr>
              <a:t>Wise man #2</a:t>
            </a:r>
            <a:r>
              <a:rPr lang="en-CA" sz="3200" dirty="0"/>
              <a:t>: All hail King Richard!</a:t>
            </a:r>
          </a:p>
          <a:p>
            <a:r>
              <a:rPr lang="en-CA" sz="3200" i="1" dirty="0"/>
              <a:t>Warrior runs out from behind the scenes in crusade attire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This isn’t the crusades! That happens way after I die!</a:t>
            </a:r>
          </a:p>
          <a:p>
            <a:r>
              <a:rPr lang="en-CA" sz="3200" i="1" dirty="0"/>
              <a:t>Crusader runs off the stage to get changed</a:t>
            </a:r>
            <a:r>
              <a:rPr lang="en-CA" sz="3200" dirty="0"/>
              <a:t>.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My name is also not Richard!</a:t>
            </a:r>
          </a:p>
          <a:p>
            <a:r>
              <a:rPr lang="en-CA" sz="3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Wise man #3</a:t>
            </a:r>
            <a:r>
              <a:rPr lang="en-CA" sz="3200" dirty="0"/>
              <a:t>: All hail Queen Elizabeth!</a:t>
            </a:r>
          </a:p>
          <a:p>
            <a:r>
              <a:rPr lang="en-CA" sz="3200" i="1" dirty="0"/>
              <a:t>Someone walks out from behind the scenes holding a British flag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We are not in London!</a:t>
            </a:r>
          </a:p>
          <a:p>
            <a:r>
              <a:rPr lang="en-CA" sz="3200" i="1" dirty="0"/>
              <a:t>The person runs away looking sad</a:t>
            </a:r>
            <a:r>
              <a:rPr lang="en-CA" sz="3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40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5FA0B-BC14-FB42-A59C-213EFB4B1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956"/>
            <a:ext cx="10515600" cy="5774007"/>
          </a:xfrm>
        </p:spPr>
        <p:txBody>
          <a:bodyPr/>
          <a:lstStyle/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You thought, I, King Herod, was a girl?! By the way, my name’s Herod.</a:t>
            </a:r>
          </a:p>
          <a:p>
            <a:r>
              <a:rPr lang="en-CA" sz="3200" dirty="0">
                <a:solidFill>
                  <a:srgbClr val="7030A0"/>
                </a:solidFill>
              </a:rPr>
              <a:t>Wise man #1</a:t>
            </a:r>
            <a:r>
              <a:rPr lang="en-CA" sz="3200" dirty="0"/>
              <a:t>: Well, King Herod, we have come to ask you where the newborn king of the Jews is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King of the Jews? I am the king of the Jews!! </a:t>
            </a:r>
          </a:p>
          <a:p>
            <a:r>
              <a:rPr lang="en-CA" sz="3200" dirty="0">
                <a:solidFill>
                  <a:srgbClr val="00B0F0"/>
                </a:solidFill>
              </a:rPr>
              <a:t>Guard</a:t>
            </a:r>
            <a:r>
              <a:rPr lang="en-CA" sz="3200" dirty="0"/>
              <a:t>: (whispers) Make them think that you want to worship him too. I have heard he was born in Bethlehem.</a:t>
            </a:r>
          </a:p>
          <a:p>
            <a:r>
              <a:rPr lang="en-CA" sz="3200" dirty="0">
                <a:solidFill>
                  <a:srgbClr val="C00000"/>
                </a:solidFill>
              </a:rPr>
              <a:t>Herod</a:t>
            </a:r>
            <a:r>
              <a:rPr lang="en-CA" sz="3200" dirty="0"/>
              <a:t>: Actually, I have heard that the new king is in Bethlehem. God and tell me where he is so I can worship him too.</a:t>
            </a:r>
          </a:p>
          <a:p>
            <a:r>
              <a:rPr lang="en-CA" sz="3200" i="1" dirty="0"/>
              <a:t>Wise men leave.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2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E6547-996D-3943-A363-6CBA69C6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942"/>
            <a:ext cx="10515600" cy="56500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800" dirty="0"/>
              <a:t>Scene 5 </a:t>
            </a:r>
          </a:p>
          <a:p>
            <a:pPr marL="0" indent="0">
              <a:buNone/>
            </a:pPr>
            <a:r>
              <a:rPr lang="en-CA" sz="4000" b="1" dirty="0"/>
              <a:t>We Three Kings</a:t>
            </a:r>
          </a:p>
          <a:p>
            <a:r>
              <a:rPr lang="en-CA" sz="3200" i="1" dirty="0"/>
              <a:t>Wise men arrive at the stable</a:t>
            </a:r>
            <a:r>
              <a:rPr lang="en-CA" sz="3200" dirty="0"/>
              <a:t>. </a:t>
            </a:r>
          </a:p>
          <a:p>
            <a:r>
              <a:rPr lang="en-CA" sz="3200" dirty="0">
                <a:solidFill>
                  <a:srgbClr val="FF0000"/>
                </a:solidFill>
              </a:rPr>
              <a:t>Mary</a:t>
            </a:r>
            <a:r>
              <a:rPr lang="en-CA" sz="3200" dirty="0"/>
              <a:t>: Hey, you’re early, you’re not supposed to come till he’s two!</a:t>
            </a:r>
          </a:p>
          <a:p>
            <a:r>
              <a:rPr lang="en-CA" sz="3200" dirty="0">
                <a:solidFill>
                  <a:srgbClr val="7030A0"/>
                </a:solidFill>
              </a:rPr>
              <a:t>Wise man #1</a:t>
            </a:r>
            <a:r>
              <a:rPr lang="en-CA" sz="3200" dirty="0"/>
              <a:t>: Oh, well, we just followed the star quickly today, I guess… </a:t>
            </a:r>
          </a:p>
          <a:p>
            <a:r>
              <a:rPr lang="en-CA" sz="3200" dirty="0">
                <a:solidFill>
                  <a:srgbClr val="00B050"/>
                </a:solidFill>
              </a:rPr>
              <a:t>Wise man #2</a:t>
            </a:r>
            <a:r>
              <a:rPr lang="en-CA" sz="3200" dirty="0"/>
              <a:t>: Here are your gifts!</a:t>
            </a:r>
          </a:p>
          <a:p>
            <a:r>
              <a:rPr lang="en-CA" sz="3200" i="1" dirty="0"/>
              <a:t>They give their gifts to Jesus</a:t>
            </a:r>
            <a:r>
              <a:rPr lang="en-CA" sz="3200" dirty="0"/>
              <a:t>.</a:t>
            </a:r>
          </a:p>
          <a:p>
            <a:r>
              <a:rPr lang="en-CA" sz="3200" dirty="0">
                <a:solidFill>
                  <a:srgbClr val="C00000"/>
                </a:solidFill>
              </a:rPr>
              <a:t>Mary</a:t>
            </a:r>
            <a:r>
              <a:rPr lang="en-CA" sz="3200" dirty="0"/>
              <a:t>: Thank you gentlemen, now, Goodbye!</a:t>
            </a:r>
          </a:p>
          <a:p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2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5CEE2-1E96-B74E-8F34-015FC3E6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/>
              <a:t>Go Tell it on the Mountain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26E8B-02F6-584D-8EE4-888FCA3CA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i="1" dirty="0"/>
              <a:t>Feel free to stand and sing with us! :) </a:t>
            </a:r>
          </a:p>
        </p:txBody>
      </p:sp>
    </p:spTree>
    <p:extLst>
      <p:ext uri="{BB962C8B-B14F-4D97-AF65-F5344CB8AC3E}">
        <p14:creationId xmlns:p14="http://schemas.microsoft.com/office/powerpoint/2010/main" val="11748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Advent Candle Lighting Readings | Faithward.org">
            <a:extLst>
              <a:ext uri="{FF2B5EF4-FFF2-40B4-BE49-F238E27FC236}">
                <a16:creationId xmlns:a16="http://schemas.microsoft.com/office/drawing/2014/main" id="{A781A206-5ADF-4604-9D88-2A54BBE78D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4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78D3F-814F-4D41-862D-1A98762AF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384" y="1122362"/>
            <a:ext cx="9697616" cy="13502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7200" b="1" dirty="0">
                <a:solidFill>
                  <a:srgbClr val="FFFFFF"/>
                </a:solidFill>
                <a:ea typeface="+mj-ea"/>
                <a:cs typeface="+mj-cs"/>
              </a:rPr>
              <a:t>Peace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90984-053F-4F82-BB77-9A4DD71462DA}"/>
              </a:ext>
            </a:extLst>
          </p:cNvPr>
          <p:cNvSpPr txBox="1"/>
          <p:nvPr/>
        </p:nvSpPr>
        <p:spPr>
          <a:xfrm>
            <a:off x="970384" y="3584864"/>
            <a:ext cx="105739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effectLst>
                  <a:glow rad="127000">
                    <a:schemeClr val="bg1"/>
                  </a:glow>
                </a:effectLst>
                <a:latin typeface="+mn-lt"/>
              </a:rPr>
              <a:t>Luke 2:13-14</a:t>
            </a:r>
          </a:p>
          <a:p>
            <a:pPr lvl="0"/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Suddenly a great company of the heavenly host appeared with the angel, praising God and saying, </a:t>
            </a:r>
            <a:b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“Glory to God in the highest heaven, and </a:t>
            </a:r>
            <a:r>
              <a:rPr lang="en-CA" sz="3200" b="1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earth peace</a:t>
            </a:r>
            <a:r>
              <a:rPr lang="en-CA" sz="3200" dirty="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to those on whom his favor rests.”</a:t>
            </a:r>
          </a:p>
        </p:txBody>
      </p:sp>
    </p:spTree>
    <p:extLst>
      <p:ext uri="{BB962C8B-B14F-4D97-AF65-F5344CB8AC3E}">
        <p14:creationId xmlns:p14="http://schemas.microsoft.com/office/powerpoint/2010/main" val="311935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Christmas Night Nativity 1 Still Background">
            <a:extLst>
              <a:ext uri="{FF2B5EF4-FFF2-40B4-BE49-F238E27FC236}">
                <a16:creationId xmlns:a16="http://schemas.microsoft.com/office/drawing/2014/main" id="{CE009A2C-6B96-4262-B4BC-8E78263A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030BED-60FB-49A8-ABCA-E3119B872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4572000" cy="275537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72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ea typeface="+mj-ea"/>
                <a:cs typeface="+mj-cs"/>
              </a:rPr>
              <a:t>Peace: </a:t>
            </a:r>
            <a:br>
              <a:rPr lang="en-US" sz="6000" b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sz="6000" b="1" i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ea typeface="+mj-ea"/>
                <a:cs typeface="+mj-cs"/>
              </a:rPr>
              <a:t>The King </a:t>
            </a:r>
            <a:br>
              <a:rPr lang="en-US" sz="6000" b="1" i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ea typeface="+mj-ea"/>
                <a:cs typeface="+mj-cs"/>
              </a:rPr>
            </a:br>
            <a:r>
              <a:rPr lang="en-US" sz="6000" b="1" i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ea typeface="+mj-ea"/>
                <a:cs typeface="+mj-cs"/>
              </a:rPr>
              <a:t>is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4A7A0-A7C5-4772-AD52-7B3345DD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7467" y="3328535"/>
            <a:ext cx="4944513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buNone/>
            </a:pPr>
            <a:r>
              <a:rPr lang="en-US" sz="4400" b="1" i="1" dirty="0">
                <a:solidFill>
                  <a:srgbClr val="FFFFFF"/>
                </a:solidFill>
                <a:effectLst>
                  <a:glow rad="127000">
                    <a:schemeClr val="bg1"/>
                  </a:glow>
                </a:effectLst>
                <a:ea typeface="+mn-ea"/>
                <a:cs typeface="+mn-cs"/>
              </a:rPr>
              <a:t>Isaiah 9:1-7</a:t>
            </a:r>
          </a:p>
        </p:txBody>
      </p:sp>
    </p:spTree>
    <p:extLst>
      <p:ext uri="{BB962C8B-B14F-4D97-AF65-F5344CB8AC3E}">
        <p14:creationId xmlns:p14="http://schemas.microsoft.com/office/powerpoint/2010/main" val="3202614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6C130-4336-4CE8-9312-71B414D1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CA" sz="6000" b="1" dirty="0"/>
              <a:t>The Search for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57499-DB3D-48EB-9345-27E68C79F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833145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0" dirty="0">
                <a:effectLst>
                  <a:glow rad="127000">
                    <a:schemeClr val="bg1"/>
                  </a:glow>
                </a:effectLst>
                <a:latin typeface="+mn-lt"/>
              </a:rPr>
              <a:t>Luke 2:13-14</a:t>
            </a:r>
          </a:p>
          <a:p>
            <a:pPr lvl="0"/>
            <a: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Suddenly a great company of the heavenly host appeared with the angel, praising God and saying, </a:t>
            </a:r>
            <a:b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“Glory to God in the </a:t>
            </a:r>
            <a:b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highest heaven, and </a:t>
            </a:r>
            <a:b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200" b="1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earth peace</a:t>
            </a:r>
            <a: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to those </a:t>
            </a:r>
            <a:b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3200" i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whom his favor rests.”</a:t>
            </a:r>
          </a:p>
          <a:p>
            <a:pPr marL="0" indent="0">
              <a:buNone/>
            </a:pPr>
            <a:r>
              <a:rPr lang="en-CA" sz="3600" dirty="0"/>
              <a:t>“</a:t>
            </a:r>
            <a:r>
              <a:rPr lang="en-CA" sz="3600" b="1" dirty="0"/>
              <a:t>Peace</a:t>
            </a:r>
            <a:r>
              <a:rPr lang="en-CA" sz="3600" dirty="0"/>
              <a:t> in our Time”</a:t>
            </a:r>
          </a:p>
          <a:p>
            <a:pPr marL="0" indent="0">
              <a:buNone/>
            </a:pPr>
            <a:r>
              <a:rPr lang="en-CA" sz="3600" dirty="0"/>
              <a:t>“The </a:t>
            </a:r>
            <a:r>
              <a:rPr lang="en-CA" sz="3600" b="1" dirty="0"/>
              <a:t>Piece</a:t>
            </a:r>
            <a:r>
              <a:rPr lang="en-CA" sz="3600" dirty="0"/>
              <a:t> of Paper”</a:t>
            </a:r>
          </a:p>
        </p:txBody>
      </p:sp>
      <p:pic>
        <p:nvPicPr>
          <p:cNvPr id="1026" name="Picture 2" descr="Chamberlain Declares “Peace for Our Time” - HISTORY">
            <a:extLst>
              <a:ext uri="{FF2B5EF4-FFF2-40B4-BE49-F238E27FC236}">
                <a16:creationId xmlns:a16="http://schemas.microsoft.com/office/drawing/2014/main" id="{98A7CF45-3FDC-48EA-AAAE-001935849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86100"/>
            <a:ext cx="6705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nlight Backgrounds 1920x1080">
            <a:extLst>
              <a:ext uri="{FF2B5EF4-FFF2-40B4-BE49-F238E27FC236}">
                <a16:creationId xmlns:a16="http://schemas.microsoft.com/office/drawing/2014/main" id="{BBA53040-410A-4236-98C5-68EFDF00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3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1997-3E8C-4A13-B984-019E2B8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1236518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/>
              <a:t>Isaiah 9:1-2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36518"/>
            <a:ext cx="5320145" cy="5621471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</a:t>
            </a: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Nevertheless, there will be no more gloom for those who were in distress.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the past he humbled the land of Zebulun and the land of Naphtali, 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but in the future he will honor Galilee of the nations, by the Way of the Sea, beyond the Jordan—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2 </a:t>
            </a: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people walking in darkness have seen a great light;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 those living in the land of deep darkness a light has dawned.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61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nlight Backgrounds 1920x1080">
            <a:extLst>
              <a:ext uri="{FF2B5EF4-FFF2-40B4-BE49-F238E27FC236}">
                <a16:creationId xmlns:a16="http://schemas.microsoft.com/office/drawing/2014/main" id="{BBA53040-410A-4236-98C5-68EFDF00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3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1997-3E8C-4A13-B984-019E2B8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1226127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/>
              <a:t>Isaiah 9:3-5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25" y="1226127"/>
            <a:ext cx="7219887" cy="563186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3 </a:t>
            </a: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have enlarged the nation and increased their joy; they rejoice before you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people rejoice at the harvest,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 warriors rejoice when dividing the plunder.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4 </a:t>
            </a: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as in the day of Midian’s defeat,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have shattered the yoke that burdens them,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bar across their shoulders,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rod of their oppressor.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5 </a:t>
            </a: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warrior’s boot used in battle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every garment rolled in blood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be destined for burning, </a:t>
            </a:r>
            <a:b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will be fuel for the fire.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08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14D7-B478-43F0-BE05-436F6054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/>
              <a:t>Opening Songs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BD89A-8568-4CAE-803E-3D835DF54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O Come Emmanuel</a:t>
            </a:r>
          </a:p>
          <a:p>
            <a:r>
              <a:rPr lang="en-CA" sz="3600" dirty="0"/>
              <a:t>What Child is This</a:t>
            </a:r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921069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nlight Backgrounds 1920x1080">
            <a:extLst>
              <a:ext uri="{FF2B5EF4-FFF2-40B4-BE49-F238E27FC236}">
                <a16:creationId xmlns:a16="http://schemas.microsoft.com/office/drawing/2014/main" id="{BBA53040-410A-4236-98C5-68EFDF00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3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1997-3E8C-4A13-B984-019E2B8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60389" cy="1288473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/>
              <a:t>Isaiah 9:6-7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1288472"/>
            <a:ext cx="7897092" cy="556951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For to us a child is born, to us a son is given,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 government will be on his shoulders.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he will be called Wonderful Counselor, 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Mighty God,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Everlasting Father, Prince of Peace.</a:t>
            </a:r>
          </a:p>
          <a:p>
            <a:pPr marL="0" indent="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7 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the greatness of his government and peace 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 will be no end.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will reign on David’s throne and over his kingdom, establishing and upholding it with justice and righteousness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from that time on and forever.</a:t>
            </a:r>
            <a:b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zeal of the </a:t>
            </a:r>
            <a:r>
              <a:rPr lang="en-US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Lord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Almighty will accomplish this.</a:t>
            </a:r>
            <a:endParaRPr lang="en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4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D2BC4-41BB-4AE2-A612-80108560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 dirty="0"/>
              <a:t>The Promise of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8FFC-8E5A-4333-8500-FBEADC266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3600" b="1" dirty="0"/>
              <a:t>Isaiah 7:14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Therefore the Lord himself will give you a sign: The virgin will conceive and give birth to a son, and will call him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Immanuel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 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0000"/>
                </a:solidFill>
              </a:rPr>
              <a:t>Isaiah 8:10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Devise your strategy, but it will be thwarted; propose your plan, but it will not stand, for </a:t>
            </a:r>
            <a:r>
              <a:rPr lang="en-US" sz="3200" b="0" i="0" u="sng" dirty="0">
                <a:solidFill>
                  <a:srgbClr val="000000"/>
                </a:solidFill>
                <a:effectLst/>
              </a:rPr>
              <a:t>God is with us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.</a:t>
            </a:r>
            <a:endParaRPr lang="en-US" sz="4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3600" b="1" i="0" dirty="0">
                <a:solidFill>
                  <a:srgbClr val="000000"/>
                </a:solidFill>
                <a:effectLst/>
              </a:rPr>
              <a:t>Isaiah 8:17</a:t>
            </a:r>
          </a:p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I will wait for the </a:t>
            </a:r>
            <a:r>
              <a:rPr lang="en-US" sz="3200" b="0" i="0" cap="small" dirty="0">
                <a:solidFill>
                  <a:srgbClr val="000000"/>
                </a:solidFill>
                <a:effectLst/>
              </a:rPr>
              <a:t>Lord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, who is hiding his face from the descendants of Jacob.  I will put my trust in him.</a:t>
            </a:r>
            <a:endParaRPr lang="en-US" sz="44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68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nlight Backgrounds 1920x1080">
            <a:extLst>
              <a:ext uri="{FF2B5EF4-FFF2-40B4-BE49-F238E27FC236}">
                <a16:creationId xmlns:a16="http://schemas.microsoft.com/office/drawing/2014/main" id="{BBA53040-410A-4236-98C5-68EFDF00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3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1997-3E8C-4A13-B984-019E2B8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6830291" cy="1385455"/>
          </a:xfrm>
        </p:spPr>
        <p:txBody>
          <a:bodyPr>
            <a:normAutofit/>
          </a:bodyPr>
          <a:lstStyle/>
          <a:p>
            <a:r>
              <a:rPr lang="en-CA" sz="6000" b="1" dirty="0"/>
              <a:t>The Promise of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7" y="1385454"/>
            <a:ext cx="7235537" cy="547253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1-2</a:t>
            </a:r>
            <a:r>
              <a:rPr lang="en-CA" sz="3200" dirty="0">
                <a:effectLst/>
                <a:ea typeface="Times New Roman" panose="02020603050405020304" pitchFamily="18" charset="0"/>
              </a:rPr>
              <a:t> – A light shines in the dark;</a:t>
            </a:r>
            <a:br>
              <a:rPr lang="en-CA" sz="3200" dirty="0">
                <a:effectLst/>
                <a:ea typeface="Times New Roman" panose="02020603050405020304" pitchFamily="18" charset="0"/>
              </a:rPr>
            </a:br>
            <a:r>
              <a:rPr lang="en-CA" sz="3200" dirty="0">
                <a:effectLst/>
                <a:ea typeface="Times New Roman" panose="02020603050405020304" pitchFamily="18" charset="0"/>
              </a:rPr>
              <a:t>hope comes to Galilee of the Gentiles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3-5</a:t>
            </a:r>
            <a:r>
              <a:rPr lang="en-CA" sz="3200" dirty="0">
                <a:effectLst/>
                <a:ea typeface="Times New Roman" panose="02020603050405020304" pitchFamily="18" charset="0"/>
              </a:rPr>
              <a:t> – Growth, freedom and peace for God’s people – see </a:t>
            </a:r>
            <a:r>
              <a:rPr lang="en-CA" sz="3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Isaiah 60, 61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6</a:t>
            </a:r>
            <a:r>
              <a:rPr lang="en-CA" sz="3200" dirty="0">
                <a:ea typeface="Times New Roman" panose="02020603050405020304" pitchFamily="18" charset="0"/>
              </a:rPr>
              <a:t> – Wonderful Counselor; Mighty God; Everlasting Father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32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John 10:30 </a:t>
            </a:r>
            <a:r>
              <a:rPr lang="en-CA" sz="3200" dirty="0">
                <a:effectLst/>
                <a:ea typeface="Times New Roman" panose="02020603050405020304" pitchFamily="18" charset="0"/>
              </a:rPr>
              <a:t>– I and the Father are One”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sz="3200" b="1" dirty="0">
                <a:solidFill>
                  <a:srgbClr val="C00000"/>
                </a:solidFill>
                <a:ea typeface="Times New Roman" panose="02020603050405020304" pitchFamily="18" charset="0"/>
              </a:rPr>
              <a:t>6-7</a:t>
            </a:r>
            <a:r>
              <a:rPr lang="en-CA" sz="3200" dirty="0">
                <a:ea typeface="Times New Roman" panose="02020603050405020304" pitchFamily="18" charset="0"/>
              </a:rPr>
              <a:t> – Prince of Peace – on David’s throne,</a:t>
            </a:r>
            <a:br>
              <a:rPr lang="en-CA" sz="3200" dirty="0">
                <a:ea typeface="Times New Roman" panose="02020603050405020304" pitchFamily="18" charset="0"/>
              </a:rPr>
            </a:br>
            <a:r>
              <a:rPr lang="en-CA" sz="3200" dirty="0">
                <a:ea typeface="Times New Roman" panose="02020603050405020304" pitchFamily="18" charset="0"/>
              </a:rPr>
              <a:t>ruling with justice &amp; righteousness</a:t>
            </a:r>
            <a:endParaRPr lang="en-CA" sz="3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1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nlight Backgrounds 1920x1080">
            <a:extLst>
              <a:ext uri="{FF2B5EF4-FFF2-40B4-BE49-F238E27FC236}">
                <a16:creationId xmlns:a16="http://schemas.microsoft.com/office/drawing/2014/main" id="{BBA53040-410A-4236-98C5-68EFDF00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3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85454"/>
            <a:ext cx="5842000" cy="5472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CA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Luke 1:78-79 </a:t>
            </a:r>
            <a:r>
              <a:rPr lang="en-CA" dirty="0">
                <a:effectLst/>
                <a:ea typeface="Times New Roman" panose="02020603050405020304" pitchFamily="18" charset="0"/>
              </a:rPr>
              <a:t>–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rising sun will come to us from heaven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shine on those living in darkness and in the shadow of death, to guide our feet into the path of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.”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Luke 2:29-32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– “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Sovereign Lord, as you have promised,</a:t>
            </a:r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may now dismiss your servant in </a:t>
            </a:r>
            <a:r>
              <a:rPr lang="en-CA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peace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my eyes have seen your salvation, which you have prepared in the sight of all nations:</a:t>
            </a:r>
            <a:r>
              <a:rPr lang="en-CA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light for revelation to the Gentiles, and the glory of your people Israel.”</a:t>
            </a:r>
            <a:endParaRPr lang="en-CA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CA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CEE862-2A0E-438C-8A84-F7841B185BCE}"/>
              </a:ext>
            </a:extLst>
          </p:cNvPr>
          <p:cNvSpPr txBox="1">
            <a:spLocks/>
          </p:cNvSpPr>
          <p:nvPr/>
        </p:nvSpPr>
        <p:spPr bwMode="auto">
          <a:xfrm>
            <a:off x="254000" y="0"/>
            <a:ext cx="6576290" cy="138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CA" sz="6000" b="1" dirty="0"/>
              <a:t>Finding Peace</a:t>
            </a:r>
          </a:p>
        </p:txBody>
      </p:sp>
    </p:spTree>
    <p:extLst>
      <p:ext uri="{BB962C8B-B14F-4D97-AF65-F5344CB8AC3E}">
        <p14:creationId xmlns:p14="http://schemas.microsoft.com/office/powerpoint/2010/main" val="13202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51997-3E8C-4A13-B984-019E2B8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79" y="1"/>
            <a:ext cx="6002110" cy="965200"/>
          </a:xfrm>
        </p:spPr>
        <p:txBody>
          <a:bodyPr>
            <a:normAutofit/>
          </a:bodyPr>
          <a:lstStyle/>
          <a:p>
            <a:r>
              <a:rPr lang="en-CA" sz="6000" b="1" dirty="0"/>
              <a:t>Finding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65201"/>
            <a:ext cx="7018591" cy="5892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C00000"/>
                </a:solidFill>
              </a:rPr>
              <a:t>Philippians 4:4-9</a:t>
            </a:r>
          </a:p>
          <a:p>
            <a:pPr marL="0" indent="0">
              <a:buNone/>
            </a:pPr>
            <a:r>
              <a:rPr lang="en-US" b="0" i="0" dirty="0"/>
              <a:t>Do not be anxious about anything, </a:t>
            </a:r>
            <a:br>
              <a:rPr lang="en-US" b="0" i="0" dirty="0"/>
            </a:br>
            <a:r>
              <a:rPr lang="en-US" b="0" i="0" dirty="0"/>
              <a:t>but in every situation, by prayer and petition, with thanksgiving, present your requests to God. And the </a:t>
            </a:r>
            <a:r>
              <a:rPr lang="en-US" b="1" i="0" dirty="0"/>
              <a:t>peace</a:t>
            </a:r>
            <a:r>
              <a:rPr lang="en-US" b="0" i="0" dirty="0"/>
              <a:t> of God, which transcends all understanding, will guard your hearts and your minds in Christ Jesus.</a:t>
            </a:r>
          </a:p>
          <a:p>
            <a:pPr marL="0" indent="0">
              <a:buNone/>
            </a:pPr>
            <a:r>
              <a:rPr lang="en-US" b="0" i="0" dirty="0"/>
              <a:t>Finally, brothers and sisters, whatever is true, whatever is noble, whatever is right, </a:t>
            </a:r>
            <a:br>
              <a:rPr lang="en-US" b="0" i="0" dirty="0"/>
            </a:br>
            <a:r>
              <a:rPr lang="en-US" b="0" i="0" dirty="0"/>
              <a:t>whatever is pure, whatever is lovely, </a:t>
            </a:r>
            <a:br>
              <a:rPr lang="en-US" b="0" i="0" dirty="0"/>
            </a:br>
            <a:r>
              <a:rPr lang="en-US" b="0" i="0" dirty="0"/>
              <a:t>whatever is admirable—if anything is excellent or praiseworthy—think about such things. </a:t>
            </a:r>
            <a:br>
              <a:rPr lang="en-US" b="0" i="0" dirty="0"/>
            </a:br>
            <a:r>
              <a:rPr lang="en-US" b="0" i="0" dirty="0"/>
              <a:t>Whatever you have learned or received or heard from me, or seen in me</a:t>
            </a:r>
            <a:br>
              <a:rPr lang="en-US" b="0" i="0" dirty="0"/>
            </a:br>
            <a:r>
              <a:rPr lang="en-US" b="0" i="0" dirty="0"/>
              <a:t>—put it into practice. </a:t>
            </a:r>
            <a:br>
              <a:rPr lang="en-US" b="0" i="0" dirty="0"/>
            </a:br>
            <a:r>
              <a:rPr lang="en-US" b="0" i="0" dirty="0"/>
              <a:t>And the God of </a:t>
            </a:r>
            <a:r>
              <a:rPr lang="en-US" b="1" i="0" dirty="0"/>
              <a:t>peace</a:t>
            </a:r>
            <a:r>
              <a:rPr lang="en-US" b="0" i="0" dirty="0"/>
              <a:t> will be with you.</a:t>
            </a:r>
          </a:p>
        </p:txBody>
      </p:sp>
      <p:pic>
        <p:nvPicPr>
          <p:cNvPr id="7" name="Picture 2" descr="Advent Candle Lighting Readings | Faithward.org">
            <a:extLst>
              <a:ext uri="{FF2B5EF4-FFF2-40B4-BE49-F238E27FC236}">
                <a16:creationId xmlns:a16="http://schemas.microsoft.com/office/drawing/2014/main" id="{6E92CDD4-F20E-4655-A6AF-D704EB1B5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r="28650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596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nlight Backgrounds 1920x1080">
            <a:extLst>
              <a:ext uri="{FF2B5EF4-FFF2-40B4-BE49-F238E27FC236}">
                <a16:creationId xmlns:a16="http://schemas.microsoft.com/office/drawing/2014/main" id="{BBA53040-410A-4236-98C5-68EFDF00F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8" r="3380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CEE862-2A0E-438C-8A84-F7841B185BCE}"/>
              </a:ext>
            </a:extLst>
          </p:cNvPr>
          <p:cNvSpPr txBox="1">
            <a:spLocks/>
          </p:cNvSpPr>
          <p:nvPr/>
        </p:nvSpPr>
        <p:spPr bwMode="auto">
          <a:xfrm>
            <a:off x="524933" y="1"/>
            <a:ext cx="5249334" cy="127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6000" b="1" dirty="0">
                <a:ea typeface="+mj-ea"/>
                <a:cs typeface="+mj-cs"/>
              </a:rPr>
              <a:t>Making Peace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28" y="1270000"/>
            <a:ext cx="8022172" cy="558798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C00000"/>
                </a:solidFill>
                <a:effectLst/>
                <a:ea typeface="+mn-ea"/>
                <a:cs typeface="+mn-cs"/>
              </a:rPr>
              <a:t>Ephesians 2:14-17 </a:t>
            </a:r>
            <a:r>
              <a:rPr lang="en-US" dirty="0">
                <a:effectLst/>
                <a:ea typeface="+mn-ea"/>
                <a:cs typeface="+mn-cs"/>
              </a:rPr>
              <a:t>– </a:t>
            </a:r>
            <a:r>
              <a:rPr lang="en-US" dirty="0"/>
              <a:t>For he himself is our </a:t>
            </a:r>
            <a:r>
              <a:rPr lang="en-US" b="1" dirty="0"/>
              <a:t>peace</a:t>
            </a:r>
            <a:r>
              <a:rPr lang="en-US" dirty="0"/>
              <a:t>, who has made the two groups one and has destroyed the barrier, the dividing wall of hostility, by setting aside in his flesh the law with its commands and regulations. 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/>
              <a:t>His purpose was to create in himself one new humanity out of the two, thus making </a:t>
            </a:r>
            <a:r>
              <a:rPr lang="en-US" b="1" dirty="0"/>
              <a:t>peace</a:t>
            </a:r>
            <a:r>
              <a:rPr lang="en-US" dirty="0"/>
              <a:t>, and in one body to reconcile both of them to God through the cross, by which he put to death their hostility. He came and preached </a:t>
            </a:r>
            <a:r>
              <a:rPr lang="en-US" b="1" dirty="0"/>
              <a:t>peace</a:t>
            </a:r>
            <a:r>
              <a:rPr lang="en-US" dirty="0"/>
              <a:t> to you who were far away and peace to those who were near.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C00000"/>
                </a:solidFill>
              </a:rPr>
              <a:t>Matthew 5:9 </a:t>
            </a:r>
            <a:r>
              <a:rPr lang="en-US" dirty="0"/>
              <a:t>- Blessed are the peacemakers,</a:t>
            </a:r>
            <a:br>
              <a:rPr lang="en-US" dirty="0"/>
            </a:br>
            <a:r>
              <a:rPr lang="en-US" dirty="0"/>
              <a:t>    for they will be called children of God. </a:t>
            </a:r>
            <a:endParaRPr lang="en-US" dirty="0">
              <a:effectLst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0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39F82-BC39-1748-9EFB-D58C9B54B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9747"/>
            <a:ext cx="6274591" cy="95752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1 Corinthians 11:23-26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C442F-B101-7946-A6CB-B9AFCBB4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377266"/>
            <a:ext cx="5461687" cy="4823067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CA" sz="2400" dirty="0"/>
              <a:t>For I received from the Lord what I also passed on to you: </a:t>
            </a:r>
            <a:br>
              <a:rPr lang="en-CA" sz="2400" dirty="0"/>
            </a:br>
            <a:r>
              <a:rPr lang="en-CA" sz="2400" dirty="0"/>
              <a:t>The Lord Jesus, on the night he was betrayed, took bread, and when he had given thanks, he broke it and said, </a:t>
            </a:r>
            <a:br>
              <a:rPr lang="en-CA" sz="2400" dirty="0"/>
            </a:br>
            <a:r>
              <a:rPr lang="en-CA" sz="2400" dirty="0">
                <a:solidFill>
                  <a:srgbClr val="C00000"/>
                </a:solidFill>
              </a:rPr>
              <a:t>“This is my body, which is for you; do this in remembrance of me.” </a:t>
            </a:r>
            <a:endParaRPr lang="en-US" sz="2400" dirty="0">
              <a:solidFill>
                <a:srgbClr val="C00000"/>
              </a:solidFill>
            </a:endParaRPr>
          </a:p>
          <a:p>
            <a:pPr marL="0" lvl="0" indent="0">
              <a:buNone/>
            </a:pPr>
            <a:r>
              <a:rPr lang="en-CA" sz="2400" dirty="0"/>
              <a:t>In the same way, after supper he took the cup, saying, </a:t>
            </a:r>
            <a:br>
              <a:rPr lang="en-CA" sz="2400" dirty="0"/>
            </a:br>
            <a:r>
              <a:rPr lang="en-CA" sz="2400" dirty="0">
                <a:solidFill>
                  <a:srgbClr val="C00000"/>
                </a:solidFill>
              </a:rPr>
              <a:t>“This cup is the new covenant in my blood; do this, whenever you drink it, in remembrance of me.” </a:t>
            </a:r>
          </a:p>
          <a:p>
            <a:pPr marL="0" lvl="0" indent="0">
              <a:buNone/>
            </a:pPr>
            <a:r>
              <a:rPr lang="en-CA" sz="2400" dirty="0"/>
              <a:t>For whenever you eat this bread and drink this cup, you proclaim the Lord’s death until he comes.</a:t>
            </a:r>
            <a:endParaRPr lang="en-US" sz="2400" dirty="0"/>
          </a:p>
        </p:txBody>
      </p:sp>
      <p:pic>
        <p:nvPicPr>
          <p:cNvPr id="7" name="Picture 6" descr="A cookie and a glass of coffee&#10;&#10;Description automatically generated with low confidence">
            <a:extLst>
              <a:ext uri="{FF2B5EF4-FFF2-40B4-BE49-F238E27FC236}">
                <a16:creationId xmlns:a16="http://schemas.microsoft.com/office/drawing/2014/main" id="{639FC268-F073-45D1-8C6B-34FC76B2D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39" r="3" b="3"/>
          <a:stretch/>
        </p:blipFill>
        <p:spPr>
          <a:xfrm>
            <a:off x="6274592" y="303592"/>
            <a:ext cx="5672969" cy="58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44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69AD-C99B-4CB3-BBEE-9B3F6B75C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/>
              <a:t>Closing Song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C3E9B-15EA-4CEE-A902-CF8F08F0B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600" dirty="0"/>
              <a:t>He Shall </a:t>
            </a:r>
            <a:r>
              <a:rPr lang="en-CA" sz="3600"/>
              <a:t>Reign forevermore</a:t>
            </a:r>
            <a:endParaRPr lang="en-CA" sz="3600" dirty="0"/>
          </a:p>
          <a:p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74288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F35DB090-93B5-4581-8D71-BB3839684B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9619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939DEC-4C2E-43DF-9BA2-C4A359191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"/>
            <a:ext cx="6526752" cy="12192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Events @ Parkdale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0C726-D968-4F91-93FF-B5F0C424D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933" y="1219202"/>
            <a:ext cx="6224867" cy="5638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/>
              <a:t>Weekly Events</a:t>
            </a:r>
          </a:p>
          <a:p>
            <a:r>
              <a:rPr lang="en-US" dirty="0"/>
              <a:t>Small Groups (see bulletin)</a:t>
            </a:r>
          </a:p>
          <a:p>
            <a:r>
              <a:rPr lang="en-US" dirty="0"/>
              <a:t>Ministry teams (see bulletin)</a:t>
            </a:r>
          </a:p>
          <a:p>
            <a:pPr marL="0" indent="0">
              <a:buNone/>
            </a:pPr>
            <a:r>
              <a:rPr lang="en-US" sz="3200" b="1" i="1" dirty="0"/>
              <a:t>Giving</a:t>
            </a:r>
          </a:p>
          <a:p>
            <a:r>
              <a:rPr lang="en-US" dirty="0"/>
              <a:t>Website, e-transfer, in-person</a:t>
            </a:r>
          </a:p>
          <a:p>
            <a:pPr marL="0" indent="0">
              <a:buNone/>
            </a:pPr>
            <a:r>
              <a:rPr lang="en-US" sz="3200" b="1" i="1" dirty="0"/>
              <a:t>Special Events</a:t>
            </a:r>
          </a:p>
          <a:p>
            <a:r>
              <a:rPr lang="en-US" b="1" dirty="0">
                <a:solidFill>
                  <a:srgbClr val="006600"/>
                </a:solidFill>
              </a:rPr>
              <a:t>December 19 </a:t>
            </a:r>
            <a:r>
              <a:rPr lang="en-US" dirty="0"/>
              <a:t>– Sunday school play</a:t>
            </a:r>
          </a:p>
          <a:p>
            <a:r>
              <a:rPr lang="en-US" b="1" dirty="0">
                <a:solidFill>
                  <a:srgbClr val="C00000"/>
                </a:solidFill>
              </a:rPr>
              <a:t>December 24 </a:t>
            </a:r>
            <a:r>
              <a:rPr lang="en-US" dirty="0"/>
              <a:t>– Candlelight service on Zoom @ 4pm</a:t>
            </a:r>
          </a:p>
          <a:p>
            <a:r>
              <a:rPr lang="en-US" b="1" dirty="0">
                <a:solidFill>
                  <a:srgbClr val="006600"/>
                </a:solidFill>
              </a:rPr>
              <a:t>December 26 </a:t>
            </a:r>
            <a:r>
              <a:rPr lang="en-US" dirty="0"/>
              <a:t>– Service @10am</a:t>
            </a:r>
          </a:p>
        </p:txBody>
      </p:sp>
      <p:pic>
        <p:nvPicPr>
          <p:cNvPr id="1026" name="Picture 2" descr="Did a Calendar Change Cause Riots in England? | Britannica">
            <a:extLst>
              <a:ext uri="{FF2B5EF4-FFF2-40B4-BE49-F238E27FC236}">
                <a16:creationId xmlns:a16="http://schemas.microsoft.com/office/drawing/2014/main" id="{E96D8E20-310D-45E6-A444-3FB236927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0"/>
          <a:stretch/>
        </p:blipFill>
        <p:spPr bwMode="auto">
          <a:xfrm>
            <a:off x="6532847" y="3168046"/>
            <a:ext cx="5662200" cy="36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mon holly Christmas Free content Clip art - Corner Garland Cliparts png  download - 974*925 - Free Transparent Common Holly png Download. - Clip Art  Library">
            <a:extLst>
              <a:ext uri="{FF2B5EF4-FFF2-40B4-BE49-F238E27FC236}">
                <a16:creationId xmlns:a16="http://schemas.microsoft.com/office/drawing/2014/main" id="{C0EEC371-F6A6-424A-A966-438F20543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384" y="-1"/>
            <a:ext cx="4288972" cy="40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87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51997-3E8C-4A13-B984-019E2B8AA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79" y="1"/>
            <a:ext cx="6002110" cy="965200"/>
          </a:xfrm>
        </p:spPr>
        <p:txBody>
          <a:bodyPr>
            <a:normAutofit/>
          </a:bodyPr>
          <a:lstStyle/>
          <a:p>
            <a:r>
              <a:rPr lang="en-CA" sz="6000" b="1" dirty="0"/>
              <a:t>Sharing &amp; Prayer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F2C8-A471-45CB-BFED-29A9EFCF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65201"/>
            <a:ext cx="7018591" cy="5892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0" dirty="0">
                <a:solidFill>
                  <a:srgbClr val="C00000"/>
                </a:solidFill>
              </a:rPr>
              <a:t>Philippians 4:4-9</a:t>
            </a:r>
          </a:p>
          <a:p>
            <a:pPr marL="0" indent="0">
              <a:buNone/>
            </a:pPr>
            <a:r>
              <a:rPr lang="en-US" b="0" i="0" dirty="0"/>
              <a:t>Do not be anxious about anything, </a:t>
            </a:r>
            <a:br>
              <a:rPr lang="en-US" b="0" i="0" dirty="0"/>
            </a:br>
            <a:r>
              <a:rPr lang="en-US" b="0" i="0" dirty="0"/>
              <a:t>but in every situation, by prayer and petition, with thanksgiving, present your requests to God. And the </a:t>
            </a:r>
            <a:r>
              <a:rPr lang="en-US" b="1" i="0" dirty="0"/>
              <a:t>peace</a:t>
            </a:r>
            <a:r>
              <a:rPr lang="en-US" b="0" i="0" dirty="0"/>
              <a:t> of God, which transcends all understanding, will guard your hearts and your minds in Christ Jesus.</a:t>
            </a:r>
          </a:p>
          <a:p>
            <a:pPr marL="0" indent="0">
              <a:buNone/>
            </a:pPr>
            <a:r>
              <a:rPr lang="en-US" b="0" i="0" dirty="0"/>
              <a:t>Finally, brothers and sisters, whatever is true, whatever is noble, whatever is right, </a:t>
            </a:r>
            <a:br>
              <a:rPr lang="en-US" b="0" i="0" dirty="0"/>
            </a:br>
            <a:r>
              <a:rPr lang="en-US" b="0" i="0" dirty="0"/>
              <a:t>whatever is pure, whatever is lovely, </a:t>
            </a:r>
            <a:br>
              <a:rPr lang="en-US" b="0" i="0" dirty="0"/>
            </a:br>
            <a:r>
              <a:rPr lang="en-US" b="0" i="0" dirty="0"/>
              <a:t>whatever is admirable—if anything is excellent or praiseworthy—think about such things. </a:t>
            </a:r>
            <a:br>
              <a:rPr lang="en-US" b="0" i="0" dirty="0"/>
            </a:br>
            <a:r>
              <a:rPr lang="en-US" b="0" i="0" dirty="0"/>
              <a:t>Whatever you have learned or received or heard from me, or seen in me</a:t>
            </a:r>
            <a:br>
              <a:rPr lang="en-US" b="0" i="0" dirty="0"/>
            </a:br>
            <a:r>
              <a:rPr lang="en-US" b="0" i="0" dirty="0"/>
              <a:t>—put it into practice. </a:t>
            </a:r>
            <a:br>
              <a:rPr lang="en-US" b="0" i="0" dirty="0"/>
            </a:br>
            <a:r>
              <a:rPr lang="en-US" b="0" i="0" dirty="0"/>
              <a:t>And the God of </a:t>
            </a:r>
            <a:r>
              <a:rPr lang="en-US" b="1" i="0" dirty="0"/>
              <a:t>peace</a:t>
            </a:r>
            <a:r>
              <a:rPr lang="en-US" b="0" i="0" dirty="0"/>
              <a:t> will be with you.</a:t>
            </a:r>
          </a:p>
        </p:txBody>
      </p:sp>
      <p:pic>
        <p:nvPicPr>
          <p:cNvPr id="7" name="Picture 2" descr="Advent Candle Lighting Readings | Faithward.org">
            <a:extLst>
              <a:ext uri="{FF2B5EF4-FFF2-40B4-BE49-F238E27FC236}">
                <a16:creationId xmlns:a16="http://schemas.microsoft.com/office/drawing/2014/main" id="{6E92CDD4-F20E-4655-A6AF-D704EB1B5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r="28650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5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1E302-2766-3144-909E-7522F80C8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200" b="1" dirty="0"/>
              <a:t>Hark </a:t>
            </a:r>
            <a:br>
              <a:rPr lang="en-US" sz="7200" b="1" dirty="0"/>
            </a:br>
            <a:r>
              <a:rPr lang="en-US" sz="7200" b="1" dirty="0"/>
              <a:t>the </a:t>
            </a:r>
            <a:br>
              <a:rPr lang="en-US" sz="7200" b="1" dirty="0"/>
            </a:br>
            <a:r>
              <a:rPr lang="en-US" sz="7200" b="1" dirty="0"/>
              <a:t>Herod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C4391C-ED89-2742-A2AC-218773BAAD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600" i="1" dirty="0"/>
              <a:t>A Christmas play, </a:t>
            </a:r>
          </a:p>
          <a:p>
            <a:pPr algn="l"/>
            <a:r>
              <a:rPr lang="en-US" sz="3600" i="1" dirty="0"/>
              <a:t>by Miriam Stewart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52735-001C-6941-A818-EFAC54EF2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70" r="17823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4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C11A0-0C30-5F47-A98D-7F9788BB0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6462"/>
            <a:ext cx="10515600" cy="596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dirty="0"/>
              <a:t>Scene 1</a:t>
            </a:r>
          </a:p>
          <a:p>
            <a:pPr marL="0" indent="0">
              <a:buNone/>
            </a:pPr>
            <a:r>
              <a:rPr lang="en-CA" sz="4000" b="1" dirty="0"/>
              <a:t>O Come Oh Come Emmanuel </a:t>
            </a:r>
          </a:p>
          <a:p>
            <a:r>
              <a:rPr lang="en-CA" sz="3200" i="1" dirty="0"/>
              <a:t>Mary, scrubbing the floor is visited by Gabriel. Gabriel trips of the water bucket then gives her his message. </a:t>
            </a:r>
          </a:p>
          <a:p>
            <a:r>
              <a:rPr lang="en-CA" sz="3200" dirty="0">
                <a:solidFill>
                  <a:srgbClr val="0070C0"/>
                </a:solidFill>
              </a:rPr>
              <a:t>Gabriel</a:t>
            </a:r>
            <a:r>
              <a:rPr lang="en-CA" sz="3200" dirty="0"/>
              <a:t>: You are to have a son and you will call him Jesus.</a:t>
            </a:r>
          </a:p>
          <a:p>
            <a:r>
              <a:rPr lang="en-CA" sz="3200" dirty="0">
                <a:solidFill>
                  <a:srgbClr val="FF0000"/>
                </a:solidFill>
              </a:rPr>
              <a:t>Mary</a:t>
            </a:r>
            <a:r>
              <a:rPr lang="en-CA" sz="3200" dirty="0"/>
              <a:t>: Wow, what? Are you okay?</a:t>
            </a:r>
          </a:p>
          <a:p>
            <a:r>
              <a:rPr lang="en-CA" sz="3200" dirty="0">
                <a:solidFill>
                  <a:srgbClr val="0070C0"/>
                </a:solidFill>
              </a:rPr>
              <a:t>Gabriel</a:t>
            </a:r>
            <a:r>
              <a:rPr lang="en-CA" sz="3200" dirty="0"/>
              <a:t>: Don’t be afraid, it is the truth, God has chosen you to have His son!</a:t>
            </a:r>
          </a:p>
          <a:p>
            <a:r>
              <a:rPr lang="en-CA" sz="3200" dirty="0">
                <a:solidFill>
                  <a:srgbClr val="FF0000"/>
                </a:solidFill>
              </a:rPr>
              <a:t>Mary</a:t>
            </a:r>
            <a:r>
              <a:rPr lang="en-CA" sz="3200" dirty="0"/>
              <a:t>: Okay. I believe you. Bye!</a:t>
            </a:r>
          </a:p>
          <a:p>
            <a:r>
              <a:rPr lang="en-CA" sz="3200" i="1" dirty="0"/>
              <a:t>Mary and Joseph leave home and travel to Bethlehem</a:t>
            </a:r>
            <a:r>
              <a:rPr lang="en-CA" sz="3200" i="1" dirty="0">
                <a:effectLst/>
              </a:rPr>
              <a:t>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44094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BF13-E406-A94C-8B05-E34758519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7939"/>
            <a:ext cx="10515600" cy="5619024"/>
          </a:xfrm>
        </p:spPr>
        <p:txBody>
          <a:bodyPr/>
          <a:lstStyle/>
          <a:p>
            <a:pPr marL="0" indent="0">
              <a:buNone/>
            </a:pPr>
            <a:r>
              <a:rPr lang="en-CA" sz="4000" b="1" dirty="0"/>
              <a:t>O Little Town of Bethlehem</a:t>
            </a:r>
          </a:p>
          <a:p>
            <a:r>
              <a:rPr lang="en-CA" sz="3200" i="1" dirty="0"/>
              <a:t>They arrive and the innkeeper sends them to a stable, because there’s no room in the inn. Mary lays down in the hay and pulls a plastic baby from her shirt. </a:t>
            </a:r>
          </a:p>
          <a:p>
            <a:endParaRPr lang="en-CA" sz="3200" i="1" dirty="0"/>
          </a:p>
          <a:p>
            <a:r>
              <a:rPr lang="en-CA" sz="3200" dirty="0">
                <a:solidFill>
                  <a:srgbClr val="00B050"/>
                </a:solidFill>
              </a:rPr>
              <a:t>Joseph</a:t>
            </a:r>
            <a:r>
              <a:rPr lang="en-CA" sz="3200" dirty="0"/>
              <a:t>: Our baby is plastic!?</a:t>
            </a:r>
          </a:p>
          <a:p>
            <a:r>
              <a:rPr lang="en-CA" sz="3200" dirty="0">
                <a:solidFill>
                  <a:srgbClr val="FF0000"/>
                </a:solidFill>
              </a:rPr>
              <a:t>Mary</a:t>
            </a:r>
            <a:r>
              <a:rPr lang="en-CA" sz="3200" dirty="0"/>
              <a:t>: </a:t>
            </a:r>
            <a:r>
              <a:rPr lang="en-CA" sz="3200" dirty="0" err="1"/>
              <a:t>Shhh</a:t>
            </a:r>
            <a:r>
              <a:rPr lang="en-CA" sz="3200" dirty="0"/>
              <a:t>… no, he’s not. Just in the play, remember?</a:t>
            </a:r>
          </a:p>
          <a:p>
            <a:r>
              <a:rPr lang="en-CA" sz="3200" dirty="0"/>
              <a:t>Joseph: Oh yeah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91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76968-4BC9-F744-ADAF-E04FDDA78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8454"/>
            <a:ext cx="10515600" cy="5758509"/>
          </a:xfrm>
        </p:spPr>
        <p:txBody>
          <a:bodyPr/>
          <a:lstStyle/>
          <a:p>
            <a:pPr marL="0" indent="0">
              <a:buNone/>
            </a:pPr>
            <a:r>
              <a:rPr lang="en-CA" sz="4800" dirty="0"/>
              <a:t>Scene 2</a:t>
            </a:r>
          </a:p>
          <a:p>
            <a:pPr marL="0" indent="0">
              <a:buNone/>
            </a:pPr>
            <a:r>
              <a:rPr lang="en-CA" sz="4000" b="1" dirty="0"/>
              <a:t>The First Noel</a:t>
            </a:r>
          </a:p>
          <a:p>
            <a:r>
              <a:rPr lang="en-CA" sz="3200" i="1" dirty="0"/>
              <a:t>Angels come to the field where the shepherds and sheep are</a:t>
            </a:r>
            <a:r>
              <a:rPr lang="en-CA" sz="3200" dirty="0"/>
              <a:t>.</a:t>
            </a:r>
          </a:p>
          <a:p>
            <a:r>
              <a:rPr lang="en-CA" sz="3200" dirty="0">
                <a:solidFill>
                  <a:srgbClr val="0070C0"/>
                </a:solidFill>
              </a:rPr>
              <a:t>Angels</a:t>
            </a:r>
            <a:r>
              <a:rPr lang="en-CA" sz="3200" dirty="0"/>
              <a:t>: Jingle bells, jingle bells, jingle all the way… oh what fun it is to ride…</a:t>
            </a:r>
          </a:p>
          <a:p>
            <a:r>
              <a:rPr lang="en-CA" sz="3200" i="1" dirty="0"/>
              <a:t>Shepherds look confused/freaked out</a:t>
            </a:r>
          </a:p>
          <a:p>
            <a:r>
              <a:rPr lang="en-CA" sz="3200" dirty="0">
                <a:solidFill>
                  <a:srgbClr val="0070C0"/>
                </a:solidFill>
              </a:rPr>
              <a:t>Angels</a:t>
            </a:r>
            <a:r>
              <a:rPr lang="en-CA" sz="3200" dirty="0"/>
              <a:t>: Oh wait, wrong song.  </a:t>
            </a:r>
            <a:r>
              <a:rPr lang="en-CA" sz="3200" i="1" dirty="0"/>
              <a:t>Hark the herald angels sing… </a:t>
            </a:r>
            <a:r>
              <a:rPr lang="en-CA" sz="3200" dirty="0"/>
              <a:t>Don’t be afraid! The son of God has been born in a stable, go and worship him!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3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FC6D6-F926-0947-AF34-6FAF17522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2955"/>
            <a:ext cx="10515600" cy="59862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800" dirty="0"/>
              <a:t>Scene 3</a:t>
            </a:r>
          </a:p>
          <a:p>
            <a:pPr marL="0" indent="0">
              <a:buNone/>
            </a:pPr>
            <a:r>
              <a:rPr lang="en-CA" sz="4000" b="1" dirty="0"/>
              <a:t>Away in a Manger</a:t>
            </a:r>
          </a:p>
          <a:p>
            <a:r>
              <a:rPr lang="en-CA" sz="3200" i="1" dirty="0"/>
              <a:t>Shepherds arrive at the stable and look in. Baby crying in the background…</a:t>
            </a:r>
          </a:p>
          <a:p>
            <a:r>
              <a:rPr lang="en-CA" sz="3200" dirty="0"/>
              <a:t>Shepherds: The little Lord Jesus no crying he makes…</a:t>
            </a:r>
          </a:p>
          <a:p>
            <a:r>
              <a:rPr lang="en-CA" sz="3200" dirty="0">
                <a:solidFill>
                  <a:srgbClr val="7030A0"/>
                </a:solidFill>
              </a:rPr>
              <a:t>Shepherds #1</a:t>
            </a:r>
            <a:r>
              <a:rPr lang="en-CA" sz="3200" dirty="0"/>
              <a:t>: This can’t be the baby, he’s crying. Let’s keep looking.</a:t>
            </a:r>
          </a:p>
          <a:p>
            <a:r>
              <a:rPr lang="en-CA" sz="3200" dirty="0">
                <a:solidFill>
                  <a:srgbClr val="FF0000"/>
                </a:solidFill>
              </a:rPr>
              <a:t>Mary</a:t>
            </a:r>
            <a:r>
              <a:rPr lang="en-CA" sz="3200" dirty="0"/>
              <a:t>: Wait it is the baby!</a:t>
            </a:r>
          </a:p>
          <a:p>
            <a:r>
              <a:rPr lang="en-CA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Shepherd #2</a:t>
            </a:r>
            <a:r>
              <a:rPr lang="en-CA" sz="3200" dirty="0"/>
              <a:t>: Oh, well in that case…</a:t>
            </a:r>
          </a:p>
          <a:p>
            <a:r>
              <a:rPr lang="en-CA" sz="3200" i="1" dirty="0"/>
              <a:t>Shepherds bow down before Jesus</a:t>
            </a:r>
          </a:p>
          <a:p>
            <a:r>
              <a:rPr lang="en-CA" sz="3200" dirty="0">
                <a:solidFill>
                  <a:srgbClr val="FF0000"/>
                </a:solidFill>
              </a:rPr>
              <a:t>Mary</a:t>
            </a:r>
            <a:r>
              <a:rPr lang="en-CA" sz="3200" dirty="0"/>
              <a:t>: Thanks for coming, see you!</a:t>
            </a:r>
          </a:p>
        </p:txBody>
      </p:sp>
    </p:spTree>
    <p:extLst>
      <p:ext uri="{BB962C8B-B14F-4D97-AF65-F5344CB8AC3E}">
        <p14:creationId xmlns:p14="http://schemas.microsoft.com/office/powerpoint/2010/main" val="1662929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13028</TotalTime>
  <Words>1936</Words>
  <Application>Microsoft Macintosh PowerPoint</Application>
  <PresentationFormat>Widescreen</PresentationFormat>
  <Paragraphs>132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Century Gothic</vt:lpstr>
      <vt:lpstr>Times New Roman</vt:lpstr>
      <vt:lpstr>Office Theme</vt:lpstr>
      <vt:lpstr>PowerPoint Presentation</vt:lpstr>
      <vt:lpstr>Opening Songs</vt:lpstr>
      <vt:lpstr>Events @ Parkdale</vt:lpstr>
      <vt:lpstr>Sharing &amp; Prayer</vt:lpstr>
      <vt:lpstr>Hark  the  Herod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Tell it on the Mountain</vt:lpstr>
      <vt:lpstr>Peace</vt:lpstr>
      <vt:lpstr>Peace:  The King  is Coming</vt:lpstr>
      <vt:lpstr>The Search for Peace</vt:lpstr>
      <vt:lpstr>Isaiah 9:1-2</vt:lpstr>
      <vt:lpstr>Isaiah 9:3-5</vt:lpstr>
      <vt:lpstr>Isaiah 9:6-7</vt:lpstr>
      <vt:lpstr>The Promise of Peace</vt:lpstr>
      <vt:lpstr>The Promise of Peace</vt:lpstr>
      <vt:lpstr>PowerPoint Presentation</vt:lpstr>
      <vt:lpstr>Finding Peace</vt:lpstr>
      <vt:lpstr>PowerPoint Presentation</vt:lpstr>
      <vt:lpstr>1 Corinthians 11:23-26</vt:lpstr>
      <vt:lpstr>Closing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Stewart</dc:creator>
  <cp:lastModifiedBy>Tim Stewart</cp:lastModifiedBy>
  <cp:revision>61</cp:revision>
  <dcterms:created xsi:type="dcterms:W3CDTF">2021-01-22T20:41:10Z</dcterms:created>
  <dcterms:modified xsi:type="dcterms:W3CDTF">2021-12-19T06:00:07Z</dcterms:modified>
</cp:coreProperties>
</file>