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notesMasterIdLst>
    <p:notesMasterId r:id="rId20"/>
  </p:notesMasterIdLst>
  <p:sldIdLst>
    <p:sldId id="1105" r:id="rId2"/>
    <p:sldId id="2900" r:id="rId3"/>
    <p:sldId id="2955" r:id="rId4"/>
    <p:sldId id="2919" r:id="rId5"/>
    <p:sldId id="2975" r:id="rId6"/>
    <p:sldId id="2982" r:id="rId7"/>
    <p:sldId id="2276" r:id="rId8"/>
    <p:sldId id="1767" r:id="rId9"/>
    <p:sldId id="2976" r:id="rId10"/>
    <p:sldId id="2956" r:id="rId11"/>
    <p:sldId id="2977" r:id="rId12"/>
    <p:sldId id="2978" r:id="rId13"/>
    <p:sldId id="2970" r:id="rId14"/>
    <p:sldId id="2971" r:id="rId15"/>
    <p:sldId id="2979" r:id="rId16"/>
    <p:sldId id="2980" r:id="rId17"/>
    <p:sldId id="2981" r:id="rId18"/>
    <p:sldId id="2786"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9999"/>
    <a:srgbClr val="FFFF66"/>
    <a:srgbClr val="3333CC"/>
    <a:srgbClr val="FFFFCC"/>
    <a:srgbClr val="006600"/>
    <a:srgbClr val="99FF33"/>
    <a:srgbClr val="8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11BC8-0D59-434B-9F50-51C7AEE503B5}" v="2" dt="2022-05-01T15:52:34.688"/>
    <p1510:client id="{BB50DB0D-68DD-4544-AD7F-83CFE4501F88}" v="744" dt="2022-05-01T03:56:14.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21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Tim" userId="79cebc338cf3e420" providerId="LiveId" clId="{BB50DB0D-68DD-4544-AD7F-83CFE4501F88}"/>
    <pc:docChg chg="undo custSel addSld delSld modSld">
      <pc:chgData name="Tim Tim" userId="79cebc338cf3e420" providerId="LiveId" clId="{BB50DB0D-68DD-4544-AD7F-83CFE4501F88}" dt="2022-05-01T03:56:14.553" v="998"/>
      <pc:docMkLst>
        <pc:docMk/>
      </pc:docMkLst>
      <pc:sldChg chg="modSp mod">
        <pc:chgData name="Tim Tim" userId="79cebc338cf3e420" providerId="LiveId" clId="{BB50DB0D-68DD-4544-AD7F-83CFE4501F88}" dt="2022-04-30T02:33:14.461" v="944" actId="20577"/>
        <pc:sldMkLst>
          <pc:docMk/>
          <pc:sldMk cId="2274288106" sldId="2786"/>
        </pc:sldMkLst>
        <pc:spChg chg="mod">
          <ac:chgData name="Tim Tim" userId="79cebc338cf3e420" providerId="LiveId" clId="{BB50DB0D-68DD-4544-AD7F-83CFE4501F88}" dt="2022-04-30T02:33:14.461" v="944" actId="20577"/>
          <ac:spMkLst>
            <pc:docMk/>
            <pc:sldMk cId="2274288106" sldId="2786"/>
            <ac:spMk id="3" creationId="{E76C3E9B-15EA-4CEE-A902-CF8F08F0BAB3}"/>
          </ac:spMkLst>
        </pc:spChg>
      </pc:sldChg>
      <pc:sldChg chg="modSp mod">
        <pc:chgData name="Tim Tim" userId="79cebc338cf3e420" providerId="LiveId" clId="{BB50DB0D-68DD-4544-AD7F-83CFE4501F88}" dt="2022-04-30T02:33:00.517" v="927" actId="20577"/>
        <pc:sldMkLst>
          <pc:docMk/>
          <pc:sldMk cId="3020107985" sldId="2900"/>
        </pc:sldMkLst>
        <pc:spChg chg="mod">
          <ac:chgData name="Tim Tim" userId="79cebc338cf3e420" providerId="LiveId" clId="{BB50DB0D-68DD-4544-AD7F-83CFE4501F88}" dt="2022-04-30T02:33:00.517" v="927" actId="20577"/>
          <ac:spMkLst>
            <pc:docMk/>
            <pc:sldMk cId="3020107985" sldId="2900"/>
            <ac:spMk id="3" creationId="{67AB1FFF-C1A7-4414-8BE4-AFE88731B2ED}"/>
          </ac:spMkLst>
        </pc:spChg>
      </pc:sldChg>
      <pc:sldChg chg="modSp mod">
        <pc:chgData name="Tim Tim" userId="79cebc338cf3e420" providerId="LiveId" clId="{BB50DB0D-68DD-4544-AD7F-83CFE4501F88}" dt="2022-04-28T16:27:29.049" v="127" actId="20577"/>
        <pc:sldMkLst>
          <pc:docMk/>
          <pc:sldMk cId="4115968187" sldId="2919"/>
        </pc:sldMkLst>
        <pc:spChg chg="mod">
          <ac:chgData name="Tim Tim" userId="79cebc338cf3e420" providerId="LiveId" clId="{BB50DB0D-68DD-4544-AD7F-83CFE4501F88}" dt="2022-04-28T16:22:21.722" v="80" actId="14100"/>
          <ac:spMkLst>
            <pc:docMk/>
            <pc:sldMk cId="4115968187" sldId="2919"/>
            <ac:spMk id="2" creationId="{1E481BA3-4CC2-4B3F-9E14-72C1BAF23E6B}"/>
          </ac:spMkLst>
        </pc:spChg>
        <pc:spChg chg="mod">
          <ac:chgData name="Tim Tim" userId="79cebc338cf3e420" providerId="LiveId" clId="{BB50DB0D-68DD-4544-AD7F-83CFE4501F88}" dt="2022-04-28T16:27:29.049" v="127" actId="20577"/>
          <ac:spMkLst>
            <pc:docMk/>
            <pc:sldMk cId="4115968187" sldId="2919"/>
            <ac:spMk id="3" creationId="{614129FB-17D3-4FE0-AC96-C5995A609F26}"/>
          </ac:spMkLst>
        </pc:spChg>
      </pc:sldChg>
      <pc:sldChg chg="modSp mod">
        <pc:chgData name="Tim Tim" userId="79cebc338cf3e420" providerId="LiveId" clId="{BB50DB0D-68DD-4544-AD7F-83CFE4501F88}" dt="2022-05-01T03:37:50.311" v="949" actId="207"/>
        <pc:sldMkLst>
          <pc:docMk/>
          <pc:sldMk cId="2275110557" sldId="2956"/>
        </pc:sldMkLst>
        <pc:spChg chg="mod">
          <ac:chgData name="Tim Tim" userId="79cebc338cf3e420" providerId="LiveId" clId="{BB50DB0D-68DD-4544-AD7F-83CFE4501F88}" dt="2022-05-01T03:37:50.311" v="949" actId="207"/>
          <ac:spMkLst>
            <pc:docMk/>
            <pc:sldMk cId="2275110557" sldId="2956"/>
            <ac:spMk id="3" creationId="{CDAF2181-AD58-41E9-A7BE-B043F0267AAC}"/>
          </ac:spMkLst>
        </pc:spChg>
      </pc:sldChg>
      <pc:sldChg chg="del">
        <pc:chgData name="Tim Tim" userId="79cebc338cf3e420" providerId="LiveId" clId="{BB50DB0D-68DD-4544-AD7F-83CFE4501F88}" dt="2022-05-01T03:37:26.357" v="945" actId="2696"/>
        <pc:sldMkLst>
          <pc:docMk/>
          <pc:sldMk cId="158950197" sldId="2970"/>
        </pc:sldMkLst>
      </pc:sldChg>
      <pc:sldChg chg="addSp delSp modSp add mod setBg delDesignElem">
        <pc:chgData name="Tim Tim" userId="79cebc338cf3e420" providerId="LiveId" clId="{BB50DB0D-68DD-4544-AD7F-83CFE4501F88}" dt="2022-05-01T03:39:15.691" v="974" actId="14100"/>
        <pc:sldMkLst>
          <pc:docMk/>
          <pc:sldMk cId="2144430313" sldId="2970"/>
        </pc:sldMkLst>
        <pc:spChg chg="mod">
          <ac:chgData name="Tim Tim" userId="79cebc338cf3e420" providerId="LiveId" clId="{BB50DB0D-68DD-4544-AD7F-83CFE4501F88}" dt="2022-05-01T03:39:15.691" v="974" actId="14100"/>
          <ac:spMkLst>
            <pc:docMk/>
            <pc:sldMk cId="2144430313" sldId="2970"/>
            <ac:spMk id="3" creationId="{CDAF2181-AD58-41E9-A7BE-B043F0267AAC}"/>
          </ac:spMkLst>
        </pc:spChg>
        <pc:spChg chg="mod">
          <ac:chgData name="Tim Tim" userId="79cebc338cf3e420" providerId="LiveId" clId="{BB50DB0D-68DD-4544-AD7F-83CFE4501F88}" dt="2022-05-01T03:38:19.443" v="962" actId="27636"/>
          <ac:spMkLst>
            <pc:docMk/>
            <pc:sldMk cId="2144430313" sldId="2970"/>
            <ac:spMk id="10" creationId="{94E9BF6D-D4BF-4689-91C1-8F46EE087D28}"/>
          </ac:spMkLst>
        </pc:spChg>
        <pc:spChg chg="add">
          <ac:chgData name="Tim Tim" userId="79cebc338cf3e420" providerId="LiveId" clId="{BB50DB0D-68DD-4544-AD7F-83CFE4501F88}" dt="2022-05-01T03:38:07.157" v="953" actId="26606"/>
          <ac:spMkLst>
            <pc:docMk/>
            <pc:sldMk cId="2144430313" sldId="2970"/>
            <ac:spMk id="15" creationId="{04812C46-200A-4DEB-A05E-3ED6C68C2387}"/>
          </ac:spMkLst>
        </pc:spChg>
        <pc:spChg chg="add">
          <ac:chgData name="Tim Tim" userId="79cebc338cf3e420" providerId="LiveId" clId="{BB50DB0D-68DD-4544-AD7F-83CFE4501F88}" dt="2022-05-01T03:38:07.157" v="953" actId="26606"/>
          <ac:spMkLst>
            <pc:docMk/>
            <pc:sldMk cId="2144430313" sldId="2970"/>
            <ac:spMk id="17" creationId="{D1EA859B-E555-4109-94F3-6700E046E008}"/>
          </ac:spMkLst>
        </pc:spChg>
        <pc:spChg chg="del">
          <ac:chgData name="Tim Tim" userId="79cebc338cf3e420" providerId="LiveId" clId="{BB50DB0D-68DD-4544-AD7F-83CFE4501F88}" dt="2022-05-01T03:37:38.233" v="947"/>
          <ac:spMkLst>
            <pc:docMk/>
            <pc:sldMk cId="2144430313" sldId="2970"/>
            <ac:spMk id="78" creationId="{04812C46-200A-4DEB-A05E-3ED6C68C2387}"/>
          </ac:spMkLst>
        </pc:spChg>
        <pc:spChg chg="del">
          <ac:chgData name="Tim Tim" userId="79cebc338cf3e420" providerId="LiveId" clId="{BB50DB0D-68DD-4544-AD7F-83CFE4501F88}" dt="2022-05-01T03:37:38.233" v="947"/>
          <ac:spMkLst>
            <pc:docMk/>
            <pc:sldMk cId="2144430313" sldId="2970"/>
            <ac:spMk id="80" creationId="{D1EA859B-E555-4109-94F3-6700E046E008}"/>
          </ac:spMkLst>
        </pc:spChg>
      </pc:sldChg>
      <pc:sldChg chg="del">
        <pc:chgData name="Tim Tim" userId="79cebc338cf3e420" providerId="LiveId" clId="{BB50DB0D-68DD-4544-AD7F-83CFE4501F88}" dt="2022-05-01T03:37:54.456" v="950" actId="2696"/>
        <pc:sldMkLst>
          <pc:docMk/>
          <pc:sldMk cId="641711245" sldId="2971"/>
        </pc:sldMkLst>
      </pc:sldChg>
      <pc:sldChg chg="addSp delSp modSp add mod setBg delDesignElem">
        <pc:chgData name="Tim Tim" userId="79cebc338cf3e420" providerId="LiveId" clId="{BB50DB0D-68DD-4544-AD7F-83CFE4501F88}" dt="2022-05-01T03:40:17.435" v="995" actId="403"/>
        <pc:sldMkLst>
          <pc:docMk/>
          <pc:sldMk cId="3059723537" sldId="2971"/>
        </pc:sldMkLst>
        <pc:spChg chg="mod">
          <ac:chgData name="Tim Tim" userId="79cebc338cf3e420" providerId="LiveId" clId="{BB50DB0D-68DD-4544-AD7F-83CFE4501F88}" dt="2022-05-01T03:40:17.435" v="995" actId="403"/>
          <ac:spMkLst>
            <pc:docMk/>
            <pc:sldMk cId="3059723537" sldId="2971"/>
            <ac:spMk id="3" creationId="{CDAF2181-AD58-41E9-A7BE-B043F0267AAC}"/>
          </ac:spMkLst>
        </pc:spChg>
        <pc:spChg chg="mod">
          <ac:chgData name="Tim Tim" userId="79cebc338cf3e420" providerId="LiveId" clId="{BB50DB0D-68DD-4544-AD7F-83CFE4501F88}" dt="2022-05-01T03:39:39.173" v="981" actId="403"/>
          <ac:spMkLst>
            <pc:docMk/>
            <pc:sldMk cId="3059723537" sldId="2971"/>
            <ac:spMk id="10" creationId="{6AEE83D8-F7FF-4AA2-877D-C6526EFB05E7}"/>
          </ac:spMkLst>
        </pc:spChg>
        <pc:spChg chg="add">
          <ac:chgData name="Tim Tim" userId="79cebc338cf3e420" providerId="LiveId" clId="{BB50DB0D-68DD-4544-AD7F-83CFE4501F88}" dt="2022-05-01T03:39:25.754" v="975" actId="26606"/>
          <ac:spMkLst>
            <pc:docMk/>
            <pc:sldMk cId="3059723537" sldId="2971"/>
            <ac:spMk id="15" creationId="{04812C46-200A-4DEB-A05E-3ED6C68C2387}"/>
          </ac:spMkLst>
        </pc:spChg>
        <pc:spChg chg="add">
          <ac:chgData name="Tim Tim" userId="79cebc338cf3e420" providerId="LiveId" clId="{BB50DB0D-68DD-4544-AD7F-83CFE4501F88}" dt="2022-05-01T03:39:25.754" v="975" actId="26606"/>
          <ac:spMkLst>
            <pc:docMk/>
            <pc:sldMk cId="3059723537" sldId="2971"/>
            <ac:spMk id="17" creationId="{D1EA859B-E555-4109-94F3-6700E046E008}"/>
          </ac:spMkLst>
        </pc:spChg>
        <pc:spChg chg="del">
          <ac:chgData name="Tim Tim" userId="79cebc338cf3e420" providerId="LiveId" clId="{BB50DB0D-68DD-4544-AD7F-83CFE4501F88}" dt="2022-05-01T03:37:58.797" v="952"/>
          <ac:spMkLst>
            <pc:docMk/>
            <pc:sldMk cId="3059723537" sldId="2971"/>
            <ac:spMk id="78" creationId="{04812C46-200A-4DEB-A05E-3ED6C68C2387}"/>
          </ac:spMkLst>
        </pc:spChg>
        <pc:spChg chg="del">
          <ac:chgData name="Tim Tim" userId="79cebc338cf3e420" providerId="LiveId" clId="{BB50DB0D-68DD-4544-AD7F-83CFE4501F88}" dt="2022-05-01T03:37:58.797" v="952"/>
          <ac:spMkLst>
            <pc:docMk/>
            <pc:sldMk cId="3059723537" sldId="2971"/>
            <ac:spMk id="80" creationId="{D1EA859B-E555-4109-94F3-6700E046E008}"/>
          </ac:spMkLst>
        </pc:spChg>
      </pc:sldChg>
      <pc:sldChg chg="add del modAnim">
        <pc:chgData name="Tim Tim" userId="79cebc338cf3e420" providerId="LiveId" clId="{BB50DB0D-68DD-4544-AD7F-83CFE4501F88}" dt="2022-05-01T03:56:14.553" v="998"/>
        <pc:sldMkLst>
          <pc:docMk/>
          <pc:sldMk cId="2771052270" sldId="2979"/>
        </pc:sldMkLst>
      </pc:sldChg>
      <pc:sldChg chg="modSp modAnim">
        <pc:chgData name="Tim Tim" userId="79cebc338cf3e420" providerId="LiveId" clId="{BB50DB0D-68DD-4544-AD7F-83CFE4501F88}" dt="2022-04-30T01:59:34.148" v="846" actId="113"/>
        <pc:sldMkLst>
          <pc:docMk/>
          <pc:sldMk cId="924099721" sldId="2980"/>
        </pc:sldMkLst>
        <pc:spChg chg="mod">
          <ac:chgData name="Tim Tim" userId="79cebc338cf3e420" providerId="LiveId" clId="{BB50DB0D-68DD-4544-AD7F-83CFE4501F88}" dt="2022-04-30T01:59:34.148" v="846" actId="113"/>
          <ac:spMkLst>
            <pc:docMk/>
            <pc:sldMk cId="924099721" sldId="2980"/>
            <ac:spMk id="3" creationId="{CDAF2181-AD58-41E9-A7BE-B043F0267AAC}"/>
          </ac:spMkLst>
        </pc:spChg>
      </pc:sldChg>
      <pc:sldChg chg="addSp delSp modSp new mod setBg">
        <pc:chgData name="Tim Tim" userId="79cebc338cf3e420" providerId="LiveId" clId="{BB50DB0D-68DD-4544-AD7F-83CFE4501F88}" dt="2022-04-30T02:08:38.806" v="851" actId="26606"/>
        <pc:sldMkLst>
          <pc:docMk/>
          <pc:sldMk cId="2829545417" sldId="2981"/>
        </pc:sldMkLst>
        <pc:spChg chg="del">
          <ac:chgData name="Tim Tim" userId="79cebc338cf3e420" providerId="LiveId" clId="{BB50DB0D-68DD-4544-AD7F-83CFE4501F88}" dt="2022-04-30T02:08:30.409" v="849" actId="478"/>
          <ac:spMkLst>
            <pc:docMk/>
            <pc:sldMk cId="2829545417" sldId="2981"/>
            <ac:spMk id="2" creationId="{8A81E1FC-3A55-4C8A-B8D5-2083915F84E1}"/>
          </ac:spMkLst>
        </pc:spChg>
        <pc:spChg chg="del">
          <ac:chgData name="Tim Tim" userId="79cebc338cf3e420" providerId="LiveId" clId="{BB50DB0D-68DD-4544-AD7F-83CFE4501F88}" dt="2022-04-30T02:08:28.806" v="848" actId="478"/>
          <ac:spMkLst>
            <pc:docMk/>
            <pc:sldMk cId="2829545417" sldId="2981"/>
            <ac:spMk id="3" creationId="{1F123856-82A1-4350-8E20-7D9DD23277EB}"/>
          </ac:spMkLst>
        </pc:spChg>
        <pc:spChg chg="add">
          <ac:chgData name="Tim Tim" userId="79cebc338cf3e420" providerId="LiveId" clId="{BB50DB0D-68DD-4544-AD7F-83CFE4501F88}" dt="2022-04-30T02:08:38.806" v="851" actId="26606"/>
          <ac:spMkLst>
            <pc:docMk/>
            <pc:sldMk cId="2829545417" sldId="2981"/>
            <ac:spMk id="71" creationId="{42A4FC2C-047E-45A5-965D-8E1E3BF09BC6}"/>
          </ac:spMkLst>
        </pc:spChg>
        <pc:picChg chg="add mod">
          <ac:chgData name="Tim Tim" userId="79cebc338cf3e420" providerId="LiveId" clId="{BB50DB0D-68DD-4544-AD7F-83CFE4501F88}" dt="2022-04-30T02:08:38.806" v="851" actId="26606"/>
          <ac:picMkLst>
            <pc:docMk/>
            <pc:sldMk cId="2829545417" sldId="2981"/>
            <ac:picMk id="1026" creationId="{BE1F2015-21F6-4E55-B883-4D5450FCF961}"/>
          </ac:picMkLst>
        </pc:picChg>
      </pc:sldChg>
    </pc:docChg>
  </pc:docChgLst>
  <pc:docChgLst>
    <pc:chgData name="Tim Stewart" userId="79cebc338cf3e420" providerId="LiveId" clId="{31AF119C-D354-D641-9054-34ABA4A683A4}"/>
    <pc:docChg chg="custSel addSld modSld">
      <pc:chgData name="Tim Stewart" userId="79cebc338cf3e420" providerId="LiveId" clId="{31AF119C-D354-D641-9054-34ABA4A683A4}" dt="2022-04-26T16:43:35.633" v="7" actId="962"/>
      <pc:docMkLst>
        <pc:docMk/>
      </pc:docMkLst>
      <pc:sldChg chg="addSp delSp modSp new mod">
        <pc:chgData name="Tim Stewart" userId="79cebc338cf3e420" providerId="LiveId" clId="{31AF119C-D354-D641-9054-34ABA4A683A4}" dt="2022-04-26T16:43:35.633" v="7" actId="962"/>
        <pc:sldMkLst>
          <pc:docMk/>
          <pc:sldMk cId="3197961315" sldId="2975"/>
        </pc:sldMkLst>
        <pc:spChg chg="del">
          <ac:chgData name="Tim Stewart" userId="79cebc338cf3e420" providerId="LiveId" clId="{31AF119C-D354-D641-9054-34ABA4A683A4}" dt="2022-04-26T16:43:05.345" v="2" actId="478"/>
          <ac:spMkLst>
            <pc:docMk/>
            <pc:sldMk cId="3197961315" sldId="2975"/>
            <ac:spMk id="2" creationId="{AE35C89C-2275-3020-7854-D0F2C571FFAD}"/>
          </ac:spMkLst>
        </pc:spChg>
        <pc:spChg chg="del">
          <ac:chgData name="Tim Stewart" userId="79cebc338cf3e420" providerId="LiveId" clId="{31AF119C-D354-D641-9054-34ABA4A683A4}" dt="2022-04-26T16:43:04.249" v="1" actId="478"/>
          <ac:spMkLst>
            <pc:docMk/>
            <pc:sldMk cId="3197961315" sldId="2975"/>
            <ac:spMk id="3" creationId="{96B372BF-493D-E85A-192C-69D26FFF7C3A}"/>
          </ac:spMkLst>
        </pc:spChg>
        <pc:picChg chg="add del mod">
          <ac:chgData name="Tim Stewart" userId="79cebc338cf3e420" providerId="LiveId" clId="{31AF119C-D354-D641-9054-34ABA4A683A4}" dt="2022-04-26T16:43:19.896" v="4" actId="478"/>
          <ac:picMkLst>
            <pc:docMk/>
            <pc:sldMk cId="3197961315" sldId="2975"/>
            <ac:picMk id="5" creationId="{A71381EE-DBB1-4A02-A5C9-69463A45E967}"/>
          </ac:picMkLst>
        </pc:picChg>
        <pc:picChg chg="add mod">
          <ac:chgData name="Tim Stewart" userId="79cebc338cf3e420" providerId="LiveId" clId="{31AF119C-D354-D641-9054-34ABA4A683A4}" dt="2022-04-26T16:43:35.633" v="7" actId="962"/>
          <ac:picMkLst>
            <pc:docMk/>
            <pc:sldMk cId="3197961315" sldId="2975"/>
            <ac:picMk id="7" creationId="{1E099A29-8645-8961-927F-2E1569A455D4}"/>
          </ac:picMkLst>
        </pc:picChg>
      </pc:sldChg>
    </pc:docChg>
  </pc:docChgLst>
  <pc:docChgLst>
    <pc:chgData name="Tim Stewart" userId="79cebc338cf3e420" providerId="LiveId" clId="{85711BC8-0D59-434B-9F50-51C7AEE503B5}"/>
    <pc:docChg chg="undo custSel addSld delSld modSld">
      <pc:chgData name="Tim Stewart" userId="79cebc338cf3e420" providerId="LiveId" clId="{85711BC8-0D59-434B-9F50-51C7AEE503B5}" dt="2022-05-01T15:58:58.160" v="2448" actId="20577"/>
      <pc:docMkLst>
        <pc:docMk/>
      </pc:docMkLst>
      <pc:sldChg chg="modSp mod">
        <pc:chgData name="Tim Stewart" userId="79cebc338cf3e420" providerId="LiveId" clId="{85711BC8-0D59-434B-9F50-51C7AEE503B5}" dt="2022-04-25T20:24:03.587" v="4" actId="20577"/>
        <pc:sldMkLst>
          <pc:docMk/>
          <pc:sldMk cId="0" sldId="1105"/>
        </pc:sldMkLst>
        <pc:spChg chg="mod">
          <ac:chgData name="Tim Stewart" userId="79cebc338cf3e420" providerId="LiveId" clId="{85711BC8-0D59-434B-9F50-51C7AEE503B5}" dt="2022-04-25T20:24:03.587" v="4" actId="20577"/>
          <ac:spMkLst>
            <pc:docMk/>
            <pc:sldMk cId="0" sldId="1105"/>
            <ac:spMk id="3" creationId="{00000000-0000-0000-0000-000000000000}"/>
          </ac:spMkLst>
        </pc:spChg>
      </pc:sldChg>
      <pc:sldChg chg="modSp mod">
        <pc:chgData name="Tim Stewart" userId="79cebc338cf3e420" providerId="LiveId" clId="{85711BC8-0D59-434B-9F50-51C7AEE503B5}" dt="2022-05-01T15:52:24.348" v="2409" actId="20577"/>
        <pc:sldMkLst>
          <pc:docMk/>
          <pc:sldMk cId="4115968187" sldId="2919"/>
        </pc:sldMkLst>
        <pc:spChg chg="mod">
          <ac:chgData name="Tim Stewart" userId="79cebc338cf3e420" providerId="LiveId" clId="{85711BC8-0D59-434B-9F50-51C7AEE503B5}" dt="2022-05-01T15:52:24.348" v="2409" actId="20577"/>
          <ac:spMkLst>
            <pc:docMk/>
            <pc:sldMk cId="4115968187" sldId="2919"/>
            <ac:spMk id="3" creationId="{614129FB-17D3-4FE0-AC96-C5995A609F26}"/>
          </ac:spMkLst>
        </pc:spChg>
      </pc:sldChg>
      <pc:sldChg chg="modSp mod modAnim">
        <pc:chgData name="Tim Stewart" userId="79cebc338cf3e420" providerId="LiveId" clId="{85711BC8-0D59-434B-9F50-51C7AEE503B5}" dt="2022-04-25T20:25:56.907" v="120"/>
        <pc:sldMkLst>
          <pc:docMk/>
          <pc:sldMk cId="2739229690" sldId="2955"/>
        </pc:sldMkLst>
        <pc:spChg chg="mod">
          <ac:chgData name="Tim Stewart" userId="79cebc338cf3e420" providerId="LiveId" clId="{85711BC8-0D59-434B-9F50-51C7AEE503B5}" dt="2022-04-25T20:25:29.579" v="118" actId="207"/>
          <ac:spMkLst>
            <pc:docMk/>
            <pc:sldMk cId="2739229690" sldId="2955"/>
            <ac:spMk id="3" creationId="{D8EDD199-EC12-4382-8F51-0BDC87D77E6C}"/>
          </ac:spMkLst>
        </pc:spChg>
      </pc:sldChg>
      <pc:sldChg chg="addSp delSp modSp mod">
        <pc:chgData name="Tim Stewart" userId="79cebc338cf3e420" providerId="LiveId" clId="{85711BC8-0D59-434B-9F50-51C7AEE503B5}" dt="2022-04-26T19:10:43.173" v="395" actId="20577"/>
        <pc:sldMkLst>
          <pc:docMk/>
          <pc:sldMk cId="2275110557" sldId="2956"/>
        </pc:sldMkLst>
        <pc:spChg chg="mod">
          <ac:chgData name="Tim Stewart" userId="79cebc338cf3e420" providerId="LiveId" clId="{85711BC8-0D59-434B-9F50-51C7AEE503B5}" dt="2022-04-26T19:10:06.616" v="386" actId="27636"/>
          <ac:spMkLst>
            <pc:docMk/>
            <pc:sldMk cId="2275110557" sldId="2956"/>
            <ac:spMk id="2" creationId="{54995A43-FE3B-4084-AEA3-DC1B4509CF25}"/>
          </ac:spMkLst>
        </pc:spChg>
        <pc:spChg chg="mod ord">
          <ac:chgData name="Tim Stewart" userId="79cebc338cf3e420" providerId="LiveId" clId="{85711BC8-0D59-434B-9F50-51C7AEE503B5}" dt="2022-04-26T19:10:43.173" v="395" actId="20577"/>
          <ac:spMkLst>
            <pc:docMk/>
            <pc:sldMk cId="2275110557" sldId="2956"/>
            <ac:spMk id="3" creationId="{CDAF2181-AD58-41E9-A7BE-B043F0267AAC}"/>
          </ac:spMkLst>
        </pc:spChg>
        <pc:spChg chg="add del">
          <ac:chgData name="Tim Stewart" userId="79cebc338cf3e420" providerId="LiveId" clId="{85711BC8-0D59-434B-9F50-51C7AEE503B5}" dt="2022-04-26T18:57:00.312" v="194" actId="26606"/>
          <ac:spMkLst>
            <pc:docMk/>
            <pc:sldMk cId="2275110557" sldId="2956"/>
            <ac:spMk id="74" creationId="{5E39A796-BE83-48B1-B33F-35C4A32AAB57}"/>
          </ac:spMkLst>
        </pc:spChg>
        <pc:spChg chg="add del">
          <ac:chgData name="Tim Stewart" userId="79cebc338cf3e420" providerId="LiveId" clId="{85711BC8-0D59-434B-9F50-51C7AEE503B5}" dt="2022-04-26T18:57:00.312" v="194" actId="26606"/>
          <ac:spMkLst>
            <pc:docMk/>
            <pc:sldMk cId="2275110557" sldId="2956"/>
            <ac:spMk id="76" creationId="{72F84B47-E267-4194-8194-831DB7B5547F}"/>
          </ac:spMkLst>
        </pc:spChg>
        <pc:spChg chg="add del">
          <ac:chgData name="Tim Stewart" userId="79cebc338cf3e420" providerId="LiveId" clId="{85711BC8-0D59-434B-9F50-51C7AEE503B5}" dt="2022-04-26T18:57:53.227" v="198" actId="26606"/>
          <ac:spMkLst>
            <pc:docMk/>
            <pc:sldMk cId="2275110557" sldId="2956"/>
            <ac:spMk id="81" creationId="{8ED08A1D-4632-47AB-8832-C17BA008697E}"/>
          </ac:spMkLst>
        </pc:spChg>
        <pc:spChg chg="add del">
          <ac:chgData name="Tim Stewart" userId="79cebc338cf3e420" providerId="LiveId" clId="{85711BC8-0D59-434B-9F50-51C7AEE503B5}" dt="2022-04-26T19:06:10.958" v="312" actId="26606"/>
          <ac:spMkLst>
            <pc:docMk/>
            <pc:sldMk cId="2275110557" sldId="2956"/>
            <ac:spMk id="90" creationId="{131BAD53-4E89-4F62-BBB7-26359763ED39}"/>
          </ac:spMkLst>
        </pc:spChg>
        <pc:spChg chg="add del">
          <ac:chgData name="Tim Stewart" userId="79cebc338cf3e420" providerId="LiveId" clId="{85711BC8-0D59-434B-9F50-51C7AEE503B5}" dt="2022-04-26T19:06:10.958" v="312" actId="26606"/>
          <ac:spMkLst>
            <pc:docMk/>
            <pc:sldMk cId="2275110557" sldId="2956"/>
            <ac:spMk id="92" creationId="{62756DA2-40EB-4C6F-B962-5822FFB54FB6}"/>
          </ac:spMkLst>
        </pc:spChg>
        <pc:spChg chg="add del">
          <ac:chgData name="Tim Stewart" userId="79cebc338cf3e420" providerId="LiveId" clId="{85711BC8-0D59-434B-9F50-51C7AEE503B5}" dt="2022-04-26T19:05:38.687" v="303" actId="26606"/>
          <ac:spMkLst>
            <pc:docMk/>
            <pc:sldMk cId="2275110557" sldId="2956"/>
            <ac:spMk id="97" creationId="{8FC9BE17-9A7B-462D-AE50-3D8777387304}"/>
          </ac:spMkLst>
        </pc:spChg>
        <pc:spChg chg="add del">
          <ac:chgData name="Tim Stewart" userId="79cebc338cf3e420" providerId="LiveId" clId="{85711BC8-0D59-434B-9F50-51C7AEE503B5}" dt="2022-04-26T19:05:38.687" v="303" actId="26606"/>
          <ac:spMkLst>
            <pc:docMk/>
            <pc:sldMk cId="2275110557" sldId="2956"/>
            <ac:spMk id="99" creationId="{3EBE8569-6AEC-4B8C-8D53-2DE337CDBA65}"/>
          </ac:spMkLst>
        </pc:spChg>
        <pc:spChg chg="add del">
          <ac:chgData name="Tim Stewart" userId="79cebc338cf3e420" providerId="LiveId" clId="{85711BC8-0D59-434B-9F50-51C7AEE503B5}" dt="2022-04-26T19:05:38.687" v="303" actId="26606"/>
          <ac:spMkLst>
            <pc:docMk/>
            <pc:sldMk cId="2275110557" sldId="2956"/>
            <ac:spMk id="101" creationId="{55D4142C-5077-457F-A6AD-3FECFDB39685}"/>
          </ac:spMkLst>
        </pc:spChg>
        <pc:spChg chg="add del">
          <ac:chgData name="Tim Stewart" userId="79cebc338cf3e420" providerId="LiveId" clId="{85711BC8-0D59-434B-9F50-51C7AEE503B5}" dt="2022-04-26T19:05:38.687" v="303" actId="26606"/>
          <ac:spMkLst>
            <pc:docMk/>
            <pc:sldMk cId="2275110557" sldId="2956"/>
            <ac:spMk id="103" creationId="{7A5F0580-5EE9-419F-96EE-B6529EF6E7D0}"/>
          </ac:spMkLst>
        </pc:spChg>
        <pc:spChg chg="add del">
          <ac:chgData name="Tim Stewart" userId="79cebc338cf3e420" providerId="LiveId" clId="{85711BC8-0D59-434B-9F50-51C7AEE503B5}" dt="2022-04-26T19:06:00.623" v="307" actId="26606"/>
          <ac:spMkLst>
            <pc:docMk/>
            <pc:sldMk cId="2275110557" sldId="2956"/>
            <ac:spMk id="107" creationId="{8FC9BE17-9A7B-462D-AE50-3D8777387304}"/>
          </ac:spMkLst>
        </pc:spChg>
        <pc:spChg chg="add del">
          <ac:chgData name="Tim Stewart" userId="79cebc338cf3e420" providerId="LiveId" clId="{85711BC8-0D59-434B-9F50-51C7AEE503B5}" dt="2022-04-26T19:06:00.623" v="307" actId="26606"/>
          <ac:spMkLst>
            <pc:docMk/>
            <pc:sldMk cId="2275110557" sldId="2956"/>
            <ac:spMk id="108" creationId="{3EBE8569-6AEC-4B8C-8D53-2DE337CDBA65}"/>
          </ac:spMkLst>
        </pc:spChg>
        <pc:spChg chg="add del">
          <ac:chgData name="Tim Stewart" userId="79cebc338cf3e420" providerId="LiveId" clId="{85711BC8-0D59-434B-9F50-51C7AEE503B5}" dt="2022-04-26T19:06:00.623" v="307" actId="26606"/>
          <ac:spMkLst>
            <pc:docMk/>
            <pc:sldMk cId="2275110557" sldId="2956"/>
            <ac:spMk id="109" creationId="{55D4142C-5077-457F-A6AD-3FECFDB39685}"/>
          </ac:spMkLst>
        </pc:spChg>
        <pc:spChg chg="add del">
          <ac:chgData name="Tim Stewart" userId="79cebc338cf3e420" providerId="LiveId" clId="{85711BC8-0D59-434B-9F50-51C7AEE503B5}" dt="2022-04-26T19:06:00.623" v="307" actId="26606"/>
          <ac:spMkLst>
            <pc:docMk/>
            <pc:sldMk cId="2275110557" sldId="2956"/>
            <ac:spMk id="110" creationId="{7A5F0580-5EE9-419F-96EE-B6529EF6E7D0}"/>
          </ac:spMkLst>
        </pc:spChg>
        <pc:spChg chg="add del">
          <ac:chgData name="Tim Stewart" userId="79cebc338cf3e420" providerId="LiveId" clId="{85711BC8-0D59-434B-9F50-51C7AEE503B5}" dt="2022-04-26T19:06:06.502" v="309" actId="26606"/>
          <ac:spMkLst>
            <pc:docMk/>
            <pc:sldMk cId="2275110557" sldId="2956"/>
            <ac:spMk id="112" creationId="{04812C46-200A-4DEB-A05E-3ED6C68C2387}"/>
          </ac:spMkLst>
        </pc:spChg>
        <pc:spChg chg="add del">
          <ac:chgData name="Tim Stewart" userId="79cebc338cf3e420" providerId="LiveId" clId="{85711BC8-0D59-434B-9F50-51C7AEE503B5}" dt="2022-04-26T19:06:06.502" v="309" actId="26606"/>
          <ac:spMkLst>
            <pc:docMk/>
            <pc:sldMk cId="2275110557" sldId="2956"/>
            <ac:spMk id="113" creationId="{D1EA859B-E555-4109-94F3-6700E046E008}"/>
          </ac:spMkLst>
        </pc:spChg>
        <pc:spChg chg="add del">
          <ac:chgData name="Tim Stewart" userId="79cebc338cf3e420" providerId="LiveId" clId="{85711BC8-0D59-434B-9F50-51C7AEE503B5}" dt="2022-04-26T19:06:10.946" v="311" actId="26606"/>
          <ac:spMkLst>
            <pc:docMk/>
            <pc:sldMk cId="2275110557" sldId="2956"/>
            <ac:spMk id="115" creationId="{D1D34770-47A8-402C-AF23-2B653F2D88C1}"/>
          </ac:spMkLst>
        </pc:spChg>
        <pc:spChg chg="add del">
          <ac:chgData name="Tim Stewart" userId="79cebc338cf3e420" providerId="LiveId" clId="{85711BC8-0D59-434B-9F50-51C7AEE503B5}" dt="2022-04-26T19:07:32.340" v="321" actId="26606"/>
          <ac:spMkLst>
            <pc:docMk/>
            <pc:sldMk cId="2275110557" sldId="2956"/>
            <ac:spMk id="117" creationId="{50E4C519-FBE9-4ABE-A8F9-C2CBE326932F}"/>
          </ac:spMkLst>
        </pc:spChg>
        <pc:spChg chg="add del">
          <ac:chgData name="Tim Stewart" userId="79cebc338cf3e420" providerId="LiveId" clId="{85711BC8-0D59-434B-9F50-51C7AEE503B5}" dt="2022-04-26T19:07:32.340" v="321" actId="26606"/>
          <ac:spMkLst>
            <pc:docMk/>
            <pc:sldMk cId="2275110557" sldId="2956"/>
            <ac:spMk id="118" creationId="{80EC29FB-299E-49F3-8C7B-01199632A30F}"/>
          </ac:spMkLst>
        </pc:spChg>
        <pc:spChg chg="add del">
          <ac:chgData name="Tim Stewart" userId="79cebc338cf3e420" providerId="LiveId" clId="{85711BC8-0D59-434B-9F50-51C7AEE503B5}" dt="2022-04-26T19:07:32.340" v="321" actId="26606"/>
          <ac:spMkLst>
            <pc:docMk/>
            <pc:sldMk cId="2275110557" sldId="2956"/>
            <ac:spMk id="119" creationId="{C29A2522-B27A-45C5-897B-79A1407D159A}"/>
          </ac:spMkLst>
        </pc:spChg>
        <pc:spChg chg="add del">
          <ac:chgData name="Tim Stewart" userId="79cebc338cf3e420" providerId="LiveId" clId="{85711BC8-0D59-434B-9F50-51C7AEE503B5}" dt="2022-04-26T19:07:32.340" v="321" actId="26606"/>
          <ac:spMkLst>
            <pc:docMk/>
            <pc:sldMk cId="2275110557" sldId="2956"/>
            <ac:spMk id="120" creationId="{98E79BE4-34FE-485A-98A5-92CE8F7C4743}"/>
          </ac:spMkLst>
        </pc:spChg>
        <pc:spChg chg="add del">
          <ac:chgData name="Tim Stewart" userId="79cebc338cf3e420" providerId="LiveId" clId="{85711BC8-0D59-434B-9F50-51C7AEE503B5}" dt="2022-04-26T19:07:32.340" v="321" actId="26606"/>
          <ac:spMkLst>
            <pc:docMk/>
            <pc:sldMk cId="2275110557" sldId="2956"/>
            <ac:spMk id="121" creationId="{7A5F0580-5EE9-419F-96EE-B6529EF6E7D0}"/>
          </ac:spMkLst>
        </pc:spChg>
        <pc:spChg chg="add del">
          <ac:chgData name="Tim Stewart" userId="79cebc338cf3e420" providerId="LiveId" clId="{85711BC8-0D59-434B-9F50-51C7AEE503B5}" dt="2022-04-26T19:07:21.913" v="318" actId="26606"/>
          <ac:spMkLst>
            <pc:docMk/>
            <pc:sldMk cId="2275110557" sldId="2956"/>
            <ac:spMk id="126" creationId="{23E547B5-89CF-4EC0-96DE-25771AED0799}"/>
          </ac:spMkLst>
        </pc:spChg>
        <pc:spChg chg="add del">
          <ac:chgData name="Tim Stewart" userId="79cebc338cf3e420" providerId="LiveId" clId="{85711BC8-0D59-434B-9F50-51C7AEE503B5}" dt="2022-04-26T19:07:21.913" v="318" actId="26606"/>
          <ac:spMkLst>
            <pc:docMk/>
            <pc:sldMk cId="2275110557" sldId="2956"/>
            <ac:spMk id="128" creationId="{3F0B8CEB-8279-4E5E-A0CE-1FC9F71736F2}"/>
          </ac:spMkLst>
        </pc:spChg>
        <pc:spChg chg="add del">
          <ac:chgData name="Tim Stewart" userId="79cebc338cf3e420" providerId="LiveId" clId="{85711BC8-0D59-434B-9F50-51C7AEE503B5}" dt="2022-04-26T19:07:32.328" v="320" actId="26606"/>
          <ac:spMkLst>
            <pc:docMk/>
            <pc:sldMk cId="2275110557" sldId="2956"/>
            <ac:spMk id="130" creationId="{3CD9DF72-87A3-404E-A828-84CBF11A8303}"/>
          </ac:spMkLst>
        </pc:spChg>
        <pc:spChg chg="add">
          <ac:chgData name="Tim Stewart" userId="79cebc338cf3e420" providerId="LiveId" clId="{85711BC8-0D59-434B-9F50-51C7AEE503B5}" dt="2022-04-26T19:07:32.340" v="321" actId="26606"/>
          <ac:spMkLst>
            <pc:docMk/>
            <pc:sldMk cId="2275110557" sldId="2956"/>
            <ac:spMk id="133" creationId="{04812C46-200A-4DEB-A05E-3ED6C68C2387}"/>
          </ac:spMkLst>
        </pc:spChg>
        <pc:spChg chg="add">
          <ac:chgData name="Tim Stewart" userId="79cebc338cf3e420" providerId="LiveId" clId="{85711BC8-0D59-434B-9F50-51C7AEE503B5}" dt="2022-04-26T19:07:32.340" v="321" actId="26606"/>
          <ac:spMkLst>
            <pc:docMk/>
            <pc:sldMk cId="2275110557" sldId="2956"/>
            <ac:spMk id="134" creationId="{D1EA859B-E555-4109-94F3-6700E046E008}"/>
          </ac:spMkLst>
        </pc:spChg>
        <pc:spChg chg="del">
          <ac:chgData name="Tim Stewart" userId="79cebc338cf3e420" providerId="LiveId" clId="{85711BC8-0D59-434B-9F50-51C7AEE503B5}" dt="2022-04-26T18:55:57.388" v="180" actId="26606"/>
          <ac:spMkLst>
            <pc:docMk/>
            <pc:sldMk cId="2275110557" sldId="2956"/>
            <ac:spMk id="2052" creationId="{04812C46-200A-4DEB-A05E-3ED6C68C2387}"/>
          </ac:spMkLst>
        </pc:spChg>
        <pc:spChg chg="del">
          <ac:chgData name="Tim Stewart" userId="79cebc338cf3e420" providerId="LiveId" clId="{85711BC8-0D59-434B-9F50-51C7AEE503B5}" dt="2022-04-26T18:55:57.388" v="180" actId="26606"/>
          <ac:spMkLst>
            <pc:docMk/>
            <pc:sldMk cId="2275110557" sldId="2956"/>
            <ac:spMk id="2053" creationId="{D1EA859B-E555-4109-94F3-6700E046E008}"/>
          </ac:spMkLst>
        </pc:spChg>
        <pc:grpChg chg="add del">
          <ac:chgData name="Tim Stewart" userId="79cebc338cf3e420" providerId="LiveId" clId="{85711BC8-0D59-434B-9F50-51C7AEE503B5}" dt="2022-04-26T18:57:53.227" v="198" actId="26606"/>
          <ac:grpSpMkLst>
            <pc:docMk/>
            <pc:sldMk cId="2275110557" sldId="2956"/>
            <ac:grpSpMk id="83" creationId="{0075437B-93A1-4A73-812B-C5030CC2FFCD}"/>
          </ac:grpSpMkLst>
        </pc:grpChg>
        <pc:picChg chg="add del mod">
          <ac:chgData name="Tim Stewart" userId="79cebc338cf3e420" providerId="LiveId" clId="{85711BC8-0D59-434B-9F50-51C7AEE503B5}" dt="2022-04-26T19:00:13.871" v="230" actId="21"/>
          <ac:picMkLst>
            <pc:docMk/>
            <pc:sldMk cId="2275110557" sldId="2956"/>
            <ac:picMk id="5" creationId="{E170F046-D46E-43D9-9D7F-FC3E2560A750}"/>
          </ac:picMkLst>
        </pc:picChg>
        <pc:picChg chg="add del mod">
          <ac:chgData name="Tim Stewart" userId="79cebc338cf3e420" providerId="LiveId" clId="{85711BC8-0D59-434B-9F50-51C7AEE503B5}" dt="2022-04-26T19:05:00.108" v="298" actId="478"/>
          <ac:picMkLst>
            <pc:docMk/>
            <pc:sldMk cId="2275110557" sldId="2956"/>
            <ac:picMk id="7" creationId="{00F1557B-9508-428E-9F66-00B8B63B6024}"/>
          </ac:picMkLst>
        </pc:picChg>
        <pc:picChg chg="add del mod ord">
          <ac:chgData name="Tim Stewart" userId="79cebc338cf3e420" providerId="LiveId" clId="{85711BC8-0D59-434B-9F50-51C7AEE503B5}" dt="2022-04-26T19:07:06.518" v="313" actId="478"/>
          <ac:picMkLst>
            <pc:docMk/>
            <pc:sldMk cId="2275110557" sldId="2956"/>
            <ac:picMk id="9" creationId="{B9DC7E05-C8BB-4FDA-8FFA-B360798C09ED}"/>
          </ac:picMkLst>
        </pc:picChg>
        <pc:picChg chg="add mod ord">
          <ac:chgData name="Tim Stewart" userId="79cebc338cf3e420" providerId="LiveId" clId="{85711BC8-0D59-434B-9F50-51C7AEE503B5}" dt="2022-04-26T19:07:32.340" v="321" actId="26606"/>
          <ac:picMkLst>
            <pc:docMk/>
            <pc:sldMk cId="2275110557" sldId="2956"/>
            <ac:picMk id="11" creationId="{04F93A60-A52F-4B55-9313-26FC916F7DF2}"/>
          </ac:picMkLst>
        </pc:picChg>
        <pc:picChg chg="del">
          <ac:chgData name="Tim Stewart" userId="79cebc338cf3e420" providerId="LiveId" clId="{85711BC8-0D59-434B-9F50-51C7AEE503B5}" dt="2022-04-26T18:53:19.955" v="138" actId="478"/>
          <ac:picMkLst>
            <pc:docMk/>
            <pc:sldMk cId="2275110557" sldId="2956"/>
            <ac:picMk id="2050" creationId="{018953FC-7375-41F2-A8D3-DCF70EE3C233}"/>
          </ac:picMkLst>
        </pc:picChg>
        <pc:cxnChg chg="add del">
          <ac:chgData name="Tim Stewart" userId="79cebc338cf3e420" providerId="LiveId" clId="{85711BC8-0D59-434B-9F50-51C7AEE503B5}" dt="2022-04-26T19:05:41.309" v="305" actId="26606"/>
          <ac:cxnSpMkLst>
            <pc:docMk/>
            <pc:sldMk cId="2275110557" sldId="2956"/>
            <ac:cxnSpMk id="105" creationId="{A7F400EE-A8A5-48AF-B4D6-291B52C6F0B0}"/>
          </ac:cxnSpMkLst>
        </pc:cxnChg>
        <pc:cxnChg chg="add del">
          <ac:chgData name="Tim Stewart" userId="79cebc338cf3e420" providerId="LiveId" clId="{85711BC8-0D59-434B-9F50-51C7AEE503B5}" dt="2022-04-26T19:07:32.328" v="320" actId="26606"/>
          <ac:cxnSpMkLst>
            <pc:docMk/>
            <pc:sldMk cId="2275110557" sldId="2956"/>
            <ac:cxnSpMk id="131" creationId="{20E3A342-4D61-4E3F-AF90-1AB42AEB96CC}"/>
          </ac:cxnSpMkLst>
        </pc:cxnChg>
      </pc:sldChg>
      <pc:sldChg chg="del">
        <pc:chgData name="Tim Stewart" userId="79cebc338cf3e420" providerId="LiveId" clId="{85711BC8-0D59-434B-9F50-51C7AEE503B5}" dt="2022-04-26T18:52:28.691" v="123" actId="47"/>
        <pc:sldMkLst>
          <pc:docMk/>
          <pc:sldMk cId="693097327" sldId="2959"/>
        </pc:sldMkLst>
      </pc:sldChg>
      <pc:sldChg chg="del">
        <pc:chgData name="Tim Stewart" userId="79cebc338cf3e420" providerId="LiveId" clId="{85711BC8-0D59-434B-9F50-51C7AEE503B5}" dt="2022-04-25T20:26:00.629" v="121" actId="47"/>
        <pc:sldMkLst>
          <pc:docMk/>
          <pc:sldMk cId="2041046465" sldId="2968"/>
        </pc:sldMkLst>
      </pc:sldChg>
      <pc:sldChg chg="del">
        <pc:chgData name="Tim Stewart" userId="79cebc338cf3e420" providerId="LiveId" clId="{85711BC8-0D59-434B-9F50-51C7AEE503B5}" dt="2022-04-25T20:26:01.068" v="122" actId="47"/>
        <pc:sldMkLst>
          <pc:docMk/>
          <pc:sldMk cId="3104025256" sldId="2969"/>
        </pc:sldMkLst>
      </pc:sldChg>
      <pc:sldChg chg="addSp delSp modSp mod">
        <pc:chgData name="Tim Stewart" userId="79cebc338cf3e420" providerId="LiveId" clId="{85711BC8-0D59-434B-9F50-51C7AEE503B5}" dt="2022-04-26T19:11:03.985" v="398" actId="14100"/>
        <pc:sldMkLst>
          <pc:docMk/>
          <pc:sldMk cId="158950197" sldId="2970"/>
        </pc:sldMkLst>
        <pc:spChg chg="mod ord">
          <ac:chgData name="Tim Stewart" userId="79cebc338cf3e420" providerId="LiveId" clId="{85711BC8-0D59-434B-9F50-51C7AEE503B5}" dt="2022-04-26T19:11:03.985" v="398" actId="14100"/>
          <ac:spMkLst>
            <pc:docMk/>
            <pc:sldMk cId="158950197" sldId="2970"/>
            <ac:spMk id="3" creationId="{CDAF2181-AD58-41E9-A7BE-B043F0267AAC}"/>
          </ac:spMkLst>
        </pc:spChg>
        <pc:spChg chg="mod ord">
          <ac:chgData name="Tim Stewart" userId="79cebc338cf3e420" providerId="LiveId" clId="{85711BC8-0D59-434B-9F50-51C7AEE503B5}" dt="2022-04-26T19:09:56.191" v="378" actId="403"/>
          <ac:spMkLst>
            <pc:docMk/>
            <pc:sldMk cId="158950197" sldId="2970"/>
            <ac:spMk id="10" creationId="{94E9BF6D-D4BF-4689-91C1-8F46EE087D28}"/>
          </ac:spMkLst>
        </pc:spChg>
        <pc:spChg chg="del">
          <ac:chgData name="Tim Stewart" userId="79cebc338cf3e420" providerId="LiveId" clId="{85711BC8-0D59-434B-9F50-51C7AEE503B5}" dt="2022-04-26T19:08:08.656" v="332" actId="26606"/>
          <ac:spMkLst>
            <pc:docMk/>
            <pc:sldMk cId="158950197" sldId="2970"/>
            <ac:spMk id="71" creationId="{04812C46-200A-4DEB-A05E-3ED6C68C2387}"/>
          </ac:spMkLst>
        </pc:spChg>
        <pc:spChg chg="del">
          <ac:chgData name="Tim Stewart" userId="79cebc338cf3e420" providerId="LiveId" clId="{85711BC8-0D59-434B-9F50-51C7AEE503B5}" dt="2022-04-26T19:08:08.656" v="332" actId="26606"/>
          <ac:spMkLst>
            <pc:docMk/>
            <pc:sldMk cId="158950197" sldId="2970"/>
            <ac:spMk id="73" creationId="{D1EA859B-E555-4109-94F3-6700E046E008}"/>
          </ac:spMkLst>
        </pc:spChg>
        <pc:spChg chg="add">
          <ac:chgData name="Tim Stewart" userId="79cebc338cf3e420" providerId="LiveId" clId="{85711BC8-0D59-434B-9F50-51C7AEE503B5}" dt="2022-04-26T19:08:08.656" v="332" actId="26606"/>
          <ac:spMkLst>
            <pc:docMk/>
            <pc:sldMk cId="158950197" sldId="2970"/>
            <ac:spMk id="78" creationId="{04812C46-200A-4DEB-A05E-3ED6C68C2387}"/>
          </ac:spMkLst>
        </pc:spChg>
        <pc:spChg chg="add">
          <ac:chgData name="Tim Stewart" userId="79cebc338cf3e420" providerId="LiveId" clId="{85711BC8-0D59-434B-9F50-51C7AEE503B5}" dt="2022-04-26T19:08:08.656" v="332" actId="26606"/>
          <ac:spMkLst>
            <pc:docMk/>
            <pc:sldMk cId="158950197" sldId="2970"/>
            <ac:spMk id="80" creationId="{D1EA859B-E555-4109-94F3-6700E046E008}"/>
          </ac:spMkLst>
        </pc:spChg>
        <pc:picChg chg="add mod">
          <ac:chgData name="Tim Stewart" userId="79cebc338cf3e420" providerId="LiveId" clId="{85711BC8-0D59-434B-9F50-51C7AEE503B5}" dt="2022-04-26T19:08:01.795" v="330"/>
          <ac:picMkLst>
            <pc:docMk/>
            <pc:sldMk cId="158950197" sldId="2970"/>
            <ac:picMk id="7" creationId="{22071A7B-6280-4B58-91D3-ABB305CD6002}"/>
          </ac:picMkLst>
        </pc:picChg>
        <pc:picChg chg="del">
          <ac:chgData name="Tim Stewart" userId="79cebc338cf3e420" providerId="LiveId" clId="{85711BC8-0D59-434B-9F50-51C7AEE503B5}" dt="2022-04-26T18:54:17.748" v="160" actId="478"/>
          <ac:picMkLst>
            <pc:docMk/>
            <pc:sldMk cId="158950197" sldId="2970"/>
            <ac:picMk id="2050" creationId="{018953FC-7375-41F2-A8D3-DCF70EE3C233}"/>
          </ac:picMkLst>
        </pc:picChg>
      </pc:sldChg>
      <pc:sldChg chg="addSp delSp modSp mod">
        <pc:chgData name="Tim Stewart" userId="79cebc338cf3e420" providerId="LiveId" clId="{85711BC8-0D59-434B-9F50-51C7AEE503B5}" dt="2022-04-26T19:11:13.471" v="400" actId="14100"/>
        <pc:sldMkLst>
          <pc:docMk/>
          <pc:sldMk cId="641711245" sldId="2971"/>
        </pc:sldMkLst>
        <pc:spChg chg="mod ord">
          <ac:chgData name="Tim Stewart" userId="79cebc338cf3e420" providerId="LiveId" clId="{85711BC8-0D59-434B-9F50-51C7AEE503B5}" dt="2022-04-26T19:11:13.471" v="400" actId="14100"/>
          <ac:spMkLst>
            <pc:docMk/>
            <pc:sldMk cId="641711245" sldId="2971"/>
            <ac:spMk id="3" creationId="{CDAF2181-AD58-41E9-A7BE-B043F0267AAC}"/>
          </ac:spMkLst>
        </pc:spChg>
        <pc:spChg chg="mod ord">
          <ac:chgData name="Tim Stewart" userId="79cebc338cf3e420" providerId="LiveId" clId="{85711BC8-0D59-434B-9F50-51C7AEE503B5}" dt="2022-04-26T19:09:04.062" v="364" actId="113"/>
          <ac:spMkLst>
            <pc:docMk/>
            <pc:sldMk cId="641711245" sldId="2971"/>
            <ac:spMk id="10" creationId="{6AEE83D8-F7FF-4AA2-877D-C6526EFB05E7}"/>
          </ac:spMkLst>
        </pc:spChg>
        <pc:spChg chg="del">
          <ac:chgData name="Tim Stewart" userId="79cebc338cf3e420" providerId="LiveId" clId="{85711BC8-0D59-434B-9F50-51C7AEE503B5}" dt="2022-04-26T19:08:27.781" v="340" actId="26606"/>
          <ac:spMkLst>
            <pc:docMk/>
            <pc:sldMk cId="641711245" sldId="2971"/>
            <ac:spMk id="71" creationId="{04812C46-200A-4DEB-A05E-3ED6C68C2387}"/>
          </ac:spMkLst>
        </pc:spChg>
        <pc:spChg chg="del">
          <ac:chgData name="Tim Stewart" userId="79cebc338cf3e420" providerId="LiveId" clId="{85711BC8-0D59-434B-9F50-51C7AEE503B5}" dt="2022-04-26T19:08:27.781" v="340" actId="26606"/>
          <ac:spMkLst>
            <pc:docMk/>
            <pc:sldMk cId="641711245" sldId="2971"/>
            <ac:spMk id="73" creationId="{D1EA859B-E555-4109-94F3-6700E046E008}"/>
          </ac:spMkLst>
        </pc:spChg>
        <pc:spChg chg="add">
          <ac:chgData name="Tim Stewart" userId="79cebc338cf3e420" providerId="LiveId" clId="{85711BC8-0D59-434B-9F50-51C7AEE503B5}" dt="2022-04-26T19:08:27.781" v="340" actId="26606"/>
          <ac:spMkLst>
            <pc:docMk/>
            <pc:sldMk cId="641711245" sldId="2971"/>
            <ac:spMk id="78" creationId="{04812C46-200A-4DEB-A05E-3ED6C68C2387}"/>
          </ac:spMkLst>
        </pc:spChg>
        <pc:spChg chg="add">
          <ac:chgData name="Tim Stewart" userId="79cebc338cf3e420" providerId="LiveId" clId="{85711BC8-0D59-434B-9F50-51C7AEE503B5}" dt="2022-04-26T19:08:27.781" v="340" actId="26606"/>
          <ac:spMkLst>
            <pc:docMk/>
            <pc:sldMk cId="641711245" sldId="2971"/>
            <ac:spMk id="80" creationId="{D1EA859B-E555-4109-94F3-6700E046E008}"/>
          </ac:spMkLst>
        </pc:spChg>
        <pc:picChg chg="add mod">
          <ac:chgData name="Tim Stewart" userId="79cebc338cf3e420" providerId="LiveId" clId="{85711BC8-0D59-434B-9F50-51C7AEE503B5}" dt="2022-04-26T19:08:03.694" v="331"/>
          <ac:picMkLst>
            <pc:docMk/>
            <pc:sldMk cId="641711245" sldId="2971"/>
            <ac:picMk id="7" creationId="{9765044D-8669-4F87-97D5-EE451B1968F2}"/>
          </ac:picMkLst>
        </pc:picChg>
        <pc:picChg chg="del">
          <ac:chgData name="Tim Stewart" userId="79cebc338cf3e420" providerId="LiveId" clId="{85711BC8-0D59-434B-9F50-51C7AEE503B5}" dt="2022-04-26T18:54:42.341" v="176" actId="478"/>
          <ac:picMkLst>
            <pc:docMk/>
            <pc:sldMk cId="641711245" sldId="2971"/>
            <ac:picMk id="2050" creationId="{018953FC-7375-41F2-A8D3-DCF70EE3C233}"/>
          </ac:picMkLst>
        </pc:picChg>
      </pc:sldChg>
      <pc:sldChg chg="del">
        <pc:chgData name="Tim Stewart" userId="79cebc338cf3e420" providerId="LiveId" clId="{85711BC8-0D59-434B-9F50-51C7AEE503B5}" dt="2022-04-29T21:12:26.362" v="744" actId="47"/>
        <pc:sldMkLst>
          <pc:docMk/>
          <pc:sldMk cId="3983291352" sldId="2972"/>
        </pc:sldMkLst>
      </pc:sldChg>
      <pc:sldChg chg="del">
        <pc:chgData name="Tim Stewart" userId="79cebc338cf3e420" providerId="LiveId" clId="{85711BC8-0D59-434B-9F50-51C7AEE503B5}" dt="2022-04-29T21:12:26.815" v="745" actId="47"/>
        <pc:sldMkLst>
          <pc:docMk/>
          <pc:sldMk cId="173370760" sldId="2973"/>
        </pc:sldMkLst>
      </pc:sldChg>
      <pc:sldChg chg="del">
        <pc:chgData name="Tim Stewart" userId="79cebc338cf3e420" providerId="LiveId" clId="{85711BC8-0D59-434B-9F50-51C7AEE503B5}" dt="2022-04-29T21:12:27.815" v="746" actId="47"/>
        <pc:sldMkLst>
          <pc:docMk/>
          <pc:sldMk cId="1714282101" sldId="2974"/>
        </pc:sldMkLst>
      </pc:sldChg>
      <pc:sldChg chg="new del">
        <pc:chgData name="Tim Stewart" userId="79cebc338cf3e420" providerId="LiveId" clId="{85711BC8-0D59-434B-9F50-51C7AEE503B5}" dt="2022-04-26T18:53:34.817" v="145" actId="47"/>
        <pc:sldMkLst>
          <pc:docMk/>
          <pc:sldMk cId="1810105770" sldId="2976"/>
        </pc:sldMkLst>
      </pc:sldChg>
      <pc:sldChg chg="addSp delSp modSp new mod setBg modAnim setClrOvrMap">
        <pc:chgData name="Tim Stewart" userId="79cebc338cf3e420" providerId="LiveId" clId="{85711BC8-0D59-434B-9F50-51C7AEE503B5}" dt="2022-04-29T21:11:39.331" v="743"/>
        <pc:sldMkLst>
          <pc:docMk/>
          <pc:sldMk cId="3323549967" sldId="2976"/>
        </pc:sldMkLst>
        <pc:spChg chg="del mod">
          <ac:chgData name="Tim Stewart" userId="79cebc338cf3e420" providerId="LiveId" clId="{85711BC8-0D59-434B-9F50-51C7AEE503B5}" dt="2022-04-29T21:01:48.916" v="437" actId="478"/>
          <ac:spMkLst>
            <pc:docMk/>
            <pc:sldMk cId="3323549967" sldId="2976"/>
            <ac:spMk id="2" creationId="{FB158282-1F3C-4E93-AA65-9F3E67C0D041}"/>
          </ac:spMkLst>
        </pc:spChg>
        <pc:spChg chg="mod ord">
          <ac:chgData name="Tim Stewart" userId="79cebc338cf3e420" providerId="LiveId" clId="{85711BC8-0D59-434B-9F50-51C7AEE503B5}" dt="2022-04-29T21:11:07.526" v="740" actId="5793"/>
          <ac:spMkLst>
            <pc:docMk/>
            <pc:sldMk cId="3323549967" sldId="2976"/>
            <ac:spMk id="3" creationId="{02985017-5C07-4751-8516-30C8A2384212}"/>
          </ac:spMkLst>
        </pc:spChg>
        <pc:spChg chg="add del mod">
          <ac:chgData name="Tim Stewart" userId="79cebc338cf3e420" providerId="LiveId" clId="{85711BC8-0D59-434B-9F50-51C7AEE503B5}" dt="2022-04-29T21:01:50.439" v="438" actId="478"/>
          <ac:spMkLst>
            <pc:docMk/>
            <pc:sldMk cId="3323549967" sldId="2976"/>
            <ac:spMk id="5" creationId="{43F8BF3B-9CA1-432F-9F59-BCCADC615F23}"/>
          </ac:spMkLst>
        </pc:spChg>
        <pc:spChg chg="add del">
          <ac:chgData name="Tim Stewart" userId="79cebc338cf3e420" providerId="LiveId" clId="{85711BC8-0D59-434B-9F50-51C7AEE503B5}" dt="2022-04-29T21:03:42.098" v="448" actId="26606"/>
          <ac:spMkLst>
            <pc:docMk/>
            <pc:sldMk cId="3323549967" sldId="2976"/>
            <ac:spMk id="9" creationId="{131BAD53-4E89-4F62-BBB7-26359763ED39}"/>
          </ac:spMkLst>
        </pc:spChg>
        <pc:spChg chg="add del">
          <ac:chgData name="Tim Stewart" userId="79cebc338cf3e420" providerId="LiveId" clId="{85711BC8-0D59-434B-9F50-51C7AEE503B5}" dt="2022-04-29T21:03:42.098" v="448" actId="26606"/>
          <ac:spMkLst>
            <pc:docMk/>
            <pc:sldMk cId="3323549967" sldId="2976"/>
            <ac:spMk id="11" creationId="{62756DA2-40EB-4C6F-B962-5822FFB54FB6}"/>
          </ac:spMkLst>
        </pc:spChg>
        <pc:spChg chg="add del">
          <ac:chgData name="Tim Stewart" userId="79cebc338cf3e420" providerId="LiveId" clId="{85711BC8-0D59-434B-9F50-51C7AEE503B5}" dt="2022-04-29T21:03:42.082" v="447" actId="26606"/>
          <ac:spMkLst>
            <pc:docMk/>
            <pc:sldMk cId="3323549967" sldId="2976"/>
            <ac:spMk id="17" creationId="{8F23F8A3-8FD7-4779-8323-FDC26BE99889}"/>
          </ac:spMkLst>
        </pc:spChg>
        <pc:spChg chg="add del">
          <ac:chgData name="Tim Stewart" userId="79cebc338cf3e420" providerId="LiveId" clId="{85711BC8-0D59-434B-9F50-51C7AEE503B5}" dt="2022-04-29T21:03:42.082" v="447" actId="26606"/>
          <ac:spMkLst>
            <pc:docMk/>
            <pc:sldMk cId="3323549967" sldId="2976"/>
            <ac:spMk id="19" creationId="{F605C4CC-A25C-416F-8333-7CB7DC97D870}"/>
          </ac:spMkLst>
        </pc:spChg>
        <pc:spChg chg="add">
          <ac:chgData name="Tim Stewart" userId="79cebc338cf3e420" providerId="LiveId" clId="{85711BC8-0D59-434B-9F50-51C7AEE503B5}" dt="2022-04-29T21:03:42.098" v="448" actId="26606"/>
          <ac:spMkLst>
            <pc:docMk/>
            <pc:sldMk cId="3323549967" sldId="2976"/>
            <ac:spMk id="21" creationId="{FF9DEA15-78BD-4750-AA18-B9F28A6D5AB8}"/>
          </ac:spMkLst>
        </pc:spChg>
        <pc:spChg chg="add">
          <ac:chgData name="Tim Stewart" userId="79cebc338cf3e420" providerId="LiveId" clId="{85711BC8-0D59-434B-9F50-51C7AEE503B5}" dt="2022-04-29T21:03:42.098" v="448" actId="26606"/>
          <ac:spMkLst>
            <pc:docMk/>
            <pc:sldMk cId="3323549967" sldId="2976"/>
            <ac:spMk id="22" creationId="{C7FA33FF-088D-4F16-95A2-2C64D353DEA8}"/>
          </ac:spMkLst>
        </pc:spChg>
        <pc:spChg chg="add">
          <ac:chgData name="Tim Stewart" userId="79cebc338cf3e420" providerId="LiveId" clId="{85711BC8-0D59-434B-9F50-51C7AEE503B5}" dt="2022-04-29T21:03:42.098" v="448" actId="26606"/>
          <ac:spMkLst>
            <pc:docMk/>
            <pc:sldMk cId="3323549967" sldId="2976"/>
            <ac:spMk id="23" creationId="{A376EFB1-01CF-419F-ABF1-2AF02BBFCBD1}"/>
          </ac:spMkLst>
        </pc:spChg>
        <pc:picChg chg="add del mod">
          <ac:chgData name="Tim Stewart" userId="79cebc338cf3e420" providerId="LiveId" clId="{85711BC8-0D59-434B-9F50-51C7AEE503B5}" dt="2022-04-29T21:03:17.242" v="444" actId="21"/>
          <ac:picMkLst>
            <pc:docMk/>
            <pc:sldMk cId="3323549967" sldId="2976"/>
            <ac:picMk id="4" creationId="{5292C677-BDA8-4F89-832C-0CC2C8C6FB44}"/>
          </ac:picMkLst>
        </pc:picChg>
        <pc:picChg chg="add del mod">
          <ac:chgData name="Tim Stewart" userId="79cebc338cf3e420" providerId="LiveId" clId="{85711BC8-0D59-434B-9F50-51C7AEE503B5}" dt="2022-04-29T21:02:09.939" v="440" actId="478"/>
          <ac:picMkLst>
            <pc:docMk/>
            <pc:sldMk cId="3323549967" sldId="2976"/>
            <ac:picMk id="7" creationId="{601ADAE5-A54D-4ADF-827C-F696B80732AF}"/>
          </ac:picMkLst>
        </pc:picChg>
        <pc:picChg chg="add mod ord">
          <ac:chgData name="Tim Stewart" userId="79cebc338cf3e420" providerId="LiveId" clId="{85711BC8-0D59-434B-9F50-51C7AEE503B5}" dt="2022-04-29T21:03:54.786" v="452" actId="14100"/>
          <ac:picMkLst>
            <pc:docMk/>
            <pc:sldMk cId="3323549967" sldId="2976"/>
            <ac:picMk id="10" creationId="{D48C0FC2-F308-4871-9C7F-9827A78A2881}"/>
          </ac:picMkLst>
        </pc:picChg>
        <pc:picChg chg="add mod">
          <ac:chgData name="Tim Stewart" userId="79cebc338cf3e420" providerId="LiveId" clId="{85711BC8-0D59-434B-9F50-51C7AEE503B5}" dt="2022-04-29T21:04:54.690" v="460" actId="1076"/>
          <ac:picMkLst>
            <pc:docMk/>
            <pc:sldMk cId="3323549967" sldId="2976"/>
            <ac:picMk id="12" creationId="{46812994-A62B-4D04-AFB2-EAAB7B1A2A9E}"/>
          </ac:picMkLst>
        </pc:picChg>
      </pc:sldChg>
      <pc:sldChg chg="addSp delSp modSp add mod setBg modAnim delDesignElem">
        <pc:chgData name="Tim Stewart" userId="79cebc338cf3e420" providerId="LiveId" clId="{85711BC8-0D59-434B-9F50-51C7AEE503B5}" dt="2022-04-29T22:57:28.614" v="1338" actId="207"/>
        <pc:sldMkLst>
          <pc:docMk/>
          <pc:sldMk cId="1841311562" sldId="2977"/>
        </pc:sldMkLst>
        <pc:spChg chg="mod">
          <ac:chgData name="Tim Stewart" userId="79cebc338cf3e420" providerId="LiveId" clId="{85711BC8-0D59-434B-9F50-51C7AEE503B5}" dt="2022-04-29T22:57:28.614" v="1338" actId="207"/>
          <ac:spMkLst>
            <pc:docMk/>
            <pc:sldMk cId="1841311562" sldId="2977"/>
            <ac:spMk id="3" creationId="{CDAF2181-AD58-41E9-A7BE-B043F0267AAC}"/>
          </ac:spMkLst>
        </pc:spChg>
        <pc:spChg chg="mod">
          <ac:chgData name="Tim Stewart" userId="79cebc338cf3e420" providerId="LiveId" clId="{85711BC8-0D59-434B-9F50-51C7AEE503B5}" dt="2022-04-29T22:48:02.236" v="1311" actId="120"/>
          <ac:spMkLst>
            <pc:docMk/>
            <pc:sldMk cId="1841311562" sldId="2977"/>
            <ac:spMk id="10" creationId="{6AEE83D8-F7FF-4AA2-877D-C6526EFB05E7}"/>
          </ac:spMkLst>
        </pc:spChg>
        <pc:spChg chg="add">
          <ac:chgData name="Tim Stewart" userId="79cebc338cf3e420" providerId="LiveId" clId="{85711BC8-0D59-434B-9F50-51C7AEE503B5}" dt="2022-04-29T21:12:41.127" v="749" actId="26606"/>
          <ac:spMkLst>
            <pc:docMk/>
            <pc:sldMk cId="1841311562" sldId="2977"/>
            <ac:spMk id="15" creationId="{04812C46-200A-4DEB-A05E-3ED6C68C2387}"/>
          </ac:spMkLst>
        </pc:spChg>
        <pc:spChg chg="add">
          <ac:chgData name="Tim Stewart" userId="79cebc338cf3e420" providerId="LiveId" clId="{85711BC8-0D59-434B-9F50-51C7AEE503B5}" dt="2022-04-29T21:12:41.127" v="749" actId="26606"/>
          <ac:spMkLst>
            <pc:docMk/>
            <pc:sldMk cId="1841311562" sldId="2977"/>
            <ac:spMk id="17" creationId="{D1EA859B-E555-4109-94F3-6700E046E008}"/>
          </ac:spMkLst>
        </pc:spChg>
        <pc:spChg chg="del">
          <ac:chgData name="Tim Stewart" userId="79cebc338cf3e420" providerId="LiveId" clId="{85711BC8-0D59-434B-9F50-51C7AEE503B5}" dt="2022-04-29T21:12:30.690" v="748"/>
          <ac:spMkLst>
            <pc:docMk/>
            <pc:sldMk cId="1841311562" sldId="2977"/>
            <ac:spMk id="78" creationId="{04812C46-200A-4DEB-A05E-3ED6C68C2387}"/>
          </ac:spMkLst>
        </pc:spChg>
        <pc:spChg chg="del">
          <ac:chgData name="Tim Stewart" userId="79cebc338cf3e420" providerId="LiveId" clId="{85711BC8-0D59-434B-9F50-51C7AEE503B5}" dt="2022-04-29T21:12:30.690" v="748"/>
          <ac:spMkLst>
            <pc:docMk/>
            <pc:sldMk cId="1841311562" sldId="2977"/>
            <ac:spMk id="80" creationId="{D1EA859B-E555-4109-94F3-6700E046E008}"/>
          </ac:spMkLst>
        </pc:spChg>
      </pc:sldChg>
      <pc:sldChg chg="addSp delSp modSp add mod setBg modAnim delDesignElem">
        <pc:chgData name="Tim Stewart" userId="79cebc338cf3e420" providerId="LiveId" clId="{85711BC8-0D59-434B-9F50-51C7AEE503B5}" dt="2022-04-29T23:49:56.988" v="1688" actId="113"/>
        <pc:sldMkLst>
          <pc:docMk/>
          <pc:sldMk cId="3610823860" sldId="2978"/>
        </pc:sldMkLst>
        <pc:spChg chg="mod">
          <ac:chgData name="Tim Stewart" userId="79cebc338cf3e420" providerId="LiveId" clId="{85711BC8-0D59-434B-9F50-51C7AEE503B5}" dt="2022-04-29T23:49:56.988" v="1688" actId="113"/>
          <ac:spMkLst>
            <pc:docMk/>
            <pc:sldMk cId="3610823860" sldId="2978"/>
            <ac:spMk id="3" creationId="{CDAF2181-AD58-41E9-A7BE-B043F0267AAC}"/>
          </ac:spMkLst>
        </pc:spChg>
        <pc:spChg chg="mod">
          <ac:chgData name="Tim Stewart" userId="79cebc338cf3e420" providerId="LiveId" clId="{85711BC8-0D59-434B-9F50-51C7AEE503B5}" dt="2022-04-29T23:03:36.840" v="1521" actId="14100"/>
          <ac:spMkLst>
            <pc:docMk/>
            <pc:sldMk cId="3610823860" sldId="2978"/>
            <ac:spMk id="10" creationId="{6AEE83D8-F7FF-4AA2-877D-C6526EFB05E7}"/>
          </ac:spMkLst>
        </pc:spChg>
        <pc:spChg chg="add">
          <ac:chgData name="Tim Stewart" userId="79cebc338cf3e420" providerId="LiveId" clId="{85711BC8-0D59-434B-9F50-51C7AEE503B5}" dt="2022-04-29T22:59:20.436" v="1341" actId="26606"/>
          <ac:spMkLst>
            <pc:docMk/>
            <pc:sldMk cId="3610823860" sldId="2978"/>
            <ac:spMk id="12" creationId="{04812C46-200A-4DEB-A05E-3ED6C68C2387}"/>
          </ac:spMkLst>
        </pc:spChg>
        <pc:spChg chg="add">
          <ac:chgData name="Tim Stewart" userId="79cebc338cf3e420" providerId="LiveId" clId="{85711BC8-0D59-434B-9F50-51C7AEE503B5}" dt="2022-04-29T22:59:20.436" v="1341" actId="26606"/>
          <ac:spMkLst>
            <pc:docMk/>
            <pc:sldMk cId="3610823860" sldId="2978"/>
            <ac:spMk id="13" creationId="{D1EA859B-E555-4109-94F3-6700E046E008}"/>
          </ac:spMkLst>
        </pc:spChg>
        <pc:spChg chg="del">
          <ac:chgData name="Tim Stewart" userId="79cebc338cf3e420" providerId="LiveId" clId="{85711BC8-0D59-434B-9F50-51C7AEE503B5}" dt="2022-04-29T22:59:15.805" v="1340"/>
          <ac:spMkLst>
            <pc:docMk/>
            <pc:sldMk cId="3610823860" sldId="2978"/>
            <ac:spMk id="15" creationId="{04812C46-200A-4DEB-A05E-3ED6C68C2387}"/>
          </ac:spMkLst>
        </pc:spChg>
        <pc:spChg chg="del">
          <ac:chgData name="Tim Stewart" userId="79cebc338cf3e420" providerId="LiveId" clId="{85711BC8-0D59-434B-9F50-51C7AEE503B5}" dt="2022-04-29T22:59:15.805" v="1340"/>
          <ac:spMkLst>
            <pc:docMk/>
            <pc:sldMk cId="3610823860" sldId="2978"/>
            <ac:spMk id="17" creationId="{D1EA859B-E555-4109-94F3-6700E046E008}"/>
          </ac:spMkLst>
        </pc:spChg>
      </pc:sldChg>
      <pc:sldChg chg="addSp delSp modSp add mod setBg modAnim delDesignElem">
        <pc:chgData name="Tim Stewart" userId="79cebc338cf3e420" providerId="LiveId" clId="{85711BC8-0D59-434B-9F50-51C7AEE503B5}" dt="2022-04-30T00:41:41.280" v="2360" actId="113"/>
        <pc:sldMkLst>
          <pc:docMk/>
          <pc:sldMk cId="2771052270" sldId="2979"/>
        </pc:sldMkLst>
        <pc:spChg chg="mod">
          <ac:chgData name="Tim Stewart" userId="79cebc338cf3e420" providerId="LiveId" clId="{85711BC8-0D59-434B-9F50-51C7AEE503B5}" dt="2022-04-30T00:41:41.280" v="2360" actId="113"/>
          <ac:spMkLst>
            <pc:docMk/>
            <pc:sldMk cId="2771052270" sldId="2979"/>
            <ac:spMk id="3" creationId="{CDAF2181-AD58-41E9-A7BE-B043F0267AAC}"/>
          </ac:spMkLst>
        </pc:spChg>
        <pc:spChg chg="mod">
          <ac:chgData name="Tim Stewart" userId="79cebc338cf3e420" providerId="LiveId" clId="{85711BC8-0D59-434B-9F50-51C7AEE503B5}" dt="2022-04-30T00:06:17.834" v="1707" actId="14100"/>
          <ac:spMkLst>
            <pc:docMk/>
            <pc:sldMk cId="2771052270" sldId="2979"/>
            <ac:spMk id="10" creationId="{6AEE83D8-F7FF-4AA2-877D-C6526EFB05E7}"/>
          </ac:spMkLst>
        </pc:spChg>
        <pc:spChg chg="del">
          <ac:chgData name="Tim Stewart" userId="79cebc338cf3e420" providerId="LiveId" clId="{85711BC8-0D59-434B-9F50-51C7AEE503B5}" dt="2022-04-30T00:05:45.870" v="1690"/>
          <ac:spMkLst>
            <pc:docMk/>
            <pc:sldMk cId="2771052270" sldId="2979"/>
            <ac:spMk id="12" creationId="{04812C46-200A-4DEB-A05E-3ED6C68C2387}"/>
          </ac:spMkLst>
        </pc:spChg>
        <pc:spChg chg="del">
          <ac:chgData name="Tim Stewart" userId="79cebc338cf3e420" providerId="LiveId" clId="{85711BC8-0D59-434B-9F50-51C7AEE503B5}" dt="2022-04-30T00:05:45.870" v="1690"/>
          <ac:spMkLst>
            <pc:docMk/>
            <pc:sldMk cId="2771052270" sldId="2979"/>
            <ac:spMk id="13" creationId="{D1EA859B-E555-4109-94F3-6700E046E008}"/>
          </ac:spMkLst>
        </pc:spChg>
        <pc:spChg chg="add">
          <ac:chgData name="Tim Stewart" userId="79cebc338cf3e420" providerId="LiveId" clId="{85711BC8-0D59-434B-9F50-51C7AEE503B5}" dt="2022-04-30T00:05:56.763" v="1698" actId="26606"/>
          <ac:spMkLst>
            <pc:docMk/>
            <pc:sldMk cId="2771052270" sldId="2979"/>
            <ac:spMk id="15" creationId="{04812C46-200A-4DEB-A05E-3ED6C68C2387}"/>
          </ac:spMkLst>
        </pc:spChg>
        <pc:spChg chg="add">
          <ac:chgData name="Tim Stewart" userId="79cebc338cf3e420" providerId="LiveId" clId="{85711BC8-0D59-434B-9F50-51C7AEE503B5}" dt="2022-04-30T00:05:56.763" v="1698" actId="26606"/>
          <ac:spMkLst>
            <pc:docMk/>
            <pc:sldMk cId="2771052270" sldId="2979"/>
            <ac:spMk id="17" creationId="{D1EA859B-E555-4109-94F3-6700E046E008}"/>
          </ac:spMkLst>
        </pc:spChg>
      </pc:sldChg>
      <pc:sldChg chg="addSp delSp modSp add mod setBg modAnim delDesignElem">
        <pc:chgData name="Tim Stewart" userId="79cebc338cf3e420" providerId="LiveId" clId="{85711BC8-0D59-434B-9F50-51C7AEE503B5}" dt="2022-04-30T00:47:58.238" v="2400" actId="20577"/>
        <pc:sldMkLst>
          <pc:docMk/>
          <pc:sldMk cId="924099721" sldId="2980"/>
        </pc:sldMkLst>
        <pc:spChg chg="mod">
          <ac:chgData name="Tim Stewart" userId="79cebc338cf3e420" providerId="LiveId" clId="{85711BC8-0D59-434B-9F50-51C7AEE503B5}" dt="2022-04-30T00:47:58.238" v="2400" actId="20577"/>
          <ac:spMkLst>
            <pc:docMk/>
            <pc:sldMk cId="924099721" sldId="2980"/>
            <ac:spMk id="3" creationId="{CDAF2181-AD58-41E9-A7BE-B043F0267AAC}"/>
          </ac:spMkLst>
        </pc:spChg>
        <pc:spChg chg="mod">
          <ac:chgData name="Tim Stewart" userId="79cebc338cf3e420" providerId="LiveId" clId="{85711BC8-0D59-434B-9F50-51C7AEE503B5}" dt="2022-04-30T00:47:50.734" v="2397" actId="14100"/>
          <ac:spMkLst>
            <pc:docMk/>
            <pc:sldMk cId="924099721" sldId="2980"/>
            <ac:spMk id="10" creationId="{6AEE83D8-F7FF-4AA2-877D-C6526EFB05E7}"/>
          </ac:spMkLst>
        </pc:spChg>
        <pc:spChg chg="add">
          <ac:chgData name="Tim Stewart" userId="79cebc338cf3e420" providerId="LiveId" clId="{85711BC8-0D59-434B-9F50-51C7AEE503B5}" dt="2022-04-30T00:47:15.535" v="2363" actId="26606"/>
          <ac:spMkLst>
            <pc:docMk/>
            <pc:sldMk cId="924099721" sldId="2980"/>
            <ac:spMk id="12" creationId="{04812C46-200A-4DEB-A05E-3ED6C68C2387}"/>
          </ac:spMkLst>
        </pc:spChg>
        <pc:spChg chg="add">
          <ac:chgData name="Tim Stewart" userId="79cebc338cf3e420" providerId="LiveId" clId="{85711BC8-0D59-434B-9F50-51C7AEE503B5}" dt="2022-04-30T00:47:15.535" v="2363" actId="26606"/>
          <ac:spMkLst>
            <pc:docMk/>
            <pc:sldMk cId="924099721" sldId="2980"/>
            <ac:spMk id="13" creationId="{D1EA859B-E555-4109-94F3-6700E046E008}"/>
          </ac:spMkLst>
        </pc:spChg>
        <pc:spChg chg="del">
          <ac:chgData name="Tim Stewart" userId="79cebc338cf3e420" providerId="LiveId" clId="{85711BC8-0D59-434B-9F50-51C7AEE503B5}" dt="2022-04-30T00:47:08.189" v="2362"/>
          <ac:spMkLst>
            <pc:docMk/>
            <pc:sldMk cId="924099721" sldId="2980"/>
            <ac:spMk id="15" creationId="{04812C46-200A-4DEB-A05E-3ED6C68C2387}"/>
          </ac:spMkLst>
        </pc:spChg>
        <pc:spChg chg="del">
          <ac:chgData name="Tim Stewart" userId="79cebc338cf3e420" providerId="LiveId" clId="{85711BC8-0D59-434B-9F50-51C7AEE503B5}" dt="2022-04-30T00:47:08.189" v="2362"/>
          <ac:spMkLst>
            <pc:docMk/>
            <pc:sldMk cId="924099721" sldId="2980"/>
            <ac:spMk id="17" creationId="{D1EA859B-E555-4109-94F3-6700E046E008}"/>
          </ac:spMkLst>
        </pc:spChg>
      </pc:sldChg>
      <pc:sldChg chg="addSp delSp modSp new mod">
        <pc:chgData name="Tim Stewart" userId="79cebc338cf3e420" providerId="LiveId" clId="{85711BC8-0D59-434B-9F50-51C7AEE503B5}" dt="2022-05-01T15:58:58.160" v="2448" actId="20577"/>
        <pc:sldMkLst>
          <pc:docMk/>
          <pc:sldMk cId="2166867510" sldId="2982"/>
        </pc:sldMkLst>
        <pc:spChg chg="mod">
          <ac:chgData name="Tim Stewart" userId="79cebc338cf3e420" providerId="LiveId" clId="{85711BC8-0D59-434B-9F50-51C7AEE503B5}" dt="2022-05-01T15:58:58.160" v="2448" actId="20577"/>
          <ac:spMkLst>
            <pc:docMk/>
            <pc:sldMk cId="2166867510" sldId="2982"/>
            <ac:spMk id="2" creationId="{0A699BE3-2786-40F9-BC99-A3C59AC908EA}"/>
          </ac:spMkLst>
        </pc:spChg>
        <pc:spChg chg="add del mod">
          <ac:chgData name="Tim Stewart" userId="79cebc338cf3e420" providerId="LiveId" clId="{85711BC8-0D59-434B-9F50-51C7AEE503B5}" dt="2022-05-01T15:52:36.044" v="2413"/>
          <ac:spMkLst>
            <pc:docMk/>
            <pc:sldMk cId="2166867510" sldId="2982"/>
            <ac:spMk id="3" creationId="{8CA882DE-9312-4A5C-8628-5F703D25FE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6B5AF-A09C-4734-940F-D6124C10BE8E}" type="datetimeFigureOut">
              <a:rPr lang="en-US" smtClean="0"/>
              <a:t>5/1/2022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F32AE-D9DE-49CF-8CF6-952E14AE9BC9}" type="slidenum">
              <a:rPr lang="en-US" smtClean="0"/>
              <a:t>‹#›</a:t>
            </a:fld>
            <a:endParaRPr lang="en-US"/>
          </a:p>
        </p:txBody>
      </p:sp>
    </p:spTree>
    <p:extLst>
      <p:ext uri="{BB962C8B-B14F-4D97-AF65-F5344CB8AC3E}">
        <p14:creationId xmlns:p14="http://schemas.microsoft.com/office/powerpoint/2010/main" val="235158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2022-05-01</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2022-05-01</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2022-05-01</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2022-05-01</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2022-05-01</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2022-05-01</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2022-05-01</a:t>
            </a:fld>
            <a:endParaRPr lang="en-CA" altLang="en-US"/>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2022-05-01</a:t>
            </a:fld>
            <a:endParaRPr lang="en-CA" altLang="en-US"/>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2022-05-01</a:t>
            </a:fld>
            <a:endParaRPr lang="en-CA" altLang="en-US"/>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2022-05-01</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2022-05-01</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2022-05-01</a:t>
            </a:fld>
            <a:endParaRPr lang="en-CA"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parkdaleoneline@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a:effectLst>
                  <a:outerShdw blurRad="38100" dist="38100" dir="2700000" algn="tl">
                    <a:srgbClr val="C0C0C0"/>
                  </a:outerShdw>
                </a:effectLst>
              </a:rPr>
              <a:t>May 1, 2022</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sky, outdoor, ground, beach&#10;&#10;Description automatically generated">
            <a:extLst>
              <a:ext uri="{FF2B5EF4-FFF2-40B4-BE49-F238E27FC236}">
                <a16:creationId xmlns:a16="http://schemas.microsoft.com/office/drawing/2014/main" id="{04F93A60-A52F-4B55-9313-26FC916F7DF2}"/>
              </a:ext>
            </a:extLst>
          </p:cNvPr>
          <p:cNvPicPr>
            <a:picLocks noChangeAspect="1"/>
          </p:cNvPicPr>
          <p:nvPr/>
        </p:nvPicPr>
        <p:blipFill rotWithShape="1">
          <a:blip r:embed="rId2">
            <a:extLst>
              <a:ext uri="{28A0092B-C50C-407E-A947-70E740481C1C}">
                <a14:useLocalDpi xmlns:a14="http://schemas.microsoft.com/office/drawing/2010/main" val="0"/>
              </a:ext>
            </a:extLst>
          </a:blip>
          <a:srcRect t="13772"/>
          <a:stretch/>
        </p:blipFill>
        <p:spPr>
          <a:xfrm>
            <a:off x="2522356" y="10"/>
            <a:ext cx="9669642" cy="6857990"/>
          </a:xfrm>
          <a:prstGeom prst="rect">
            <a:avLst/>
          </a:prstGeom>
        </p:spPr>
      </p:pic>
      <p:sp>
        <p:nvSpPr>
          <p:cNvPr id="134" name="Rectangle 1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995A43-FE3B-4084-AEA3-DC1B4509CF25}"/>
              </a:ext>
            </a:extLst>
          </p:cNvPr>
          <p:cNvSpPr>
            <a:spLocks noGrp="1"/>
          </p:cNvSpPr>
          <p:nvPr>
            <p:ph type="title"/>
          </p:nvPr>
        </p:nvSpPr>
        <p:spPr>
          <a:xfrm>
            <a:off x="386080" y="-1"/>
            <a:ext cx="4233669" cy="1138555"/>
          </a:xfrm>
        </p:spPr>
        <p:txBody>
          <a:bodyPr>
            <a:normAutofit/>
          </a:bodyPr>
          <a:lstStyle/>
          <a:p>
            <a:r>
              <a:rPr lang="en-CA" sz="6000" b="1"/>
              <a:t>1 Peter 1:1-2</a:t>
            </a:r>
          </a:p>
        </p:txBody>
      </p:sp>
      <p:sp>
        <p:nvSpPr>
          <p:cNvPr id="3" name="Content Placeholder 2">
            <a:extLst>
              <a:ext uri="{FF2B5EF4-FFF2-40B4-BE49-F238E27FC236}">
                <a16:creationId xmlns:a16="http://schemas.microsoft.com/office/drawing/2014/main" id="{CDAF2181-AD58-41E9-A7BE-B043F0267AAC}"/>
              </a:ext>
            </a:extLst>
          </p:cNvPr>
          <p:cNvSpPr>
            <a:spLocks noGrp="1"/>
          </p:cNvSpPr>
          <p:nvPr>
            <p:ph idx="1"/>
          </p:nvPr>
        </p:nvSpPr>
        <p:spPr>
          <a:xfrm>
            <a:off x="182880" y="1138554"/>
            <a:ext cx="6725920" cy="5719445"/>
          </a:xfrm>
        </p:spPr>
        <p:txBody>
          <a:bodyPr>
            <a:normAutofit lnSpcReduction="10000"/>
          </a:bodyPr>
          <a:lstStyle/>
          <a:p>
            <a:pPr marL="0" indent="0">
              <a:buNone/>
            </a:pPr>
            <a:r>
              <a:rPr lang="en-US" sz="3200" b="1" dirty="0">
                <a:solidFill>
                  <a:srgbClr val="C00000"/>
                </a:solidFill>
                <a:effectLst>
                  <a:glow rad="127000">
                    <a:schemeClr val="bg1"/>
                  </a:glow>
                </a:effectLst>
              </a:rPr>
              <a:t>Peter, an apostle of Jesus Christ,</a:t>
            </a:r>
          </a:p>
          <a:p>
            <a:pPr marL="0" indent="0">
              <a:buNone/>
            </a:pPr>
            <a:r>
              <a:rPr lang="en-US" sz="3200" b="1" dirty="0">
                <a:solidFill>
                  <a:srgbClr val="C00000"/>
                </a:solidFill>
                <a:effectLst>
                  <a:glow rad="127000">
                    <a:schemeClr val="bg1"/>
                  </a:glow>
                </a:effectLst>
              </a:rPr>
              <a:t>To God’s elect, exiles scattered throughout the provinces of Pontus, Galatia, Cappadocia, Asia and Bithynia, </a:t>
            </a:r>
          </a:p>
          <a:p>
            <a:pPr marL="0" indent="0">
              <a:buNone/>
            </a:pPr>
            <a:r>
              <a:rPr lang="en-US" sz="3200" b="1" dirty="0">
                <a:solidFill>
                  <a:srgbClr val="C00000"/>
                </a:solidFill>
                <a:effectLst>
                  <a:glow rad="127000">
                    <a:schemeClr val="bg1"/>
                  </a:glow>
                </a:effectLst>
              </a:rPr>
              <a:t>who have been chosen according to the foreknowledge of God the Father, through the sanctifying work of the Spirit, </a:t>
            </a:r>
            <a:br>
              <a:rPr lang="en-US" sz="3200" b="1" dirty="0">
                <a:solidFill>
                  <a:srgbClr val="C00000"/>
                </a:solidFill>
                <a:effectLst>
                  <a:glow rad="127000">
                    <a:schemeClr val="bg1"/>
                  </a:glow>
                </a:effectLst>
              </a:rPr>
            </a:br>
            <a:r>
              <a:rPr lang="en-US" sz="3200" b="1" dirty="0">
                <a:solidFill>
                  <a:srgbClr val="C00000"/>
                </a:solidFill>
                <a:effectLst>
                  <a:glow rad="127000">
                    <a:schemeClr val="bg1"/>
                  </a:glow>
                </a:effectLst>
              </a:rPr>
              <a:t>to be obedient to Jesus Christ and sprinkled with his blood:</a:t>
            </a:r>
          </a:p>
          <a:p>
            <a:pPr marL="0" indent="0">
              <a:buNone/>
            </a:pPr>
            <a:r>
              <a:rPr lang="en-US" sz="3200" b="1" dirty="0">
                <a:solidFill>
                  <a:srgbClr val="C00000"/>
                </a:solidFill>
                <a:effectLst>
                  <a:glow rad="127000">
                    <a:schemeClr val="bg1"/>
                  </a:glow>
                </a:effectLst>
              </a:rPr>
              <a:t>Grace and peace be yours in abundance.</a:t>
            </a:r>
          </a:p>
        </p:txBody>
      </p:sp>
    </p:spTree>
    <p:extLst>
      <p:ext uri="{BB962C8B-B14F-4D97-AF65-F5344CB8AC3E}">
        <p14:creationId xmlns:p14="http://schemas.microsoft.com/office/powerpoint/2010/main" val="227511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ground, beach&#10;&#10;Description automatically generated">
            <a:extLst>
              <a:ext uri="{FF2B5EF4-FFF2-40B4-BE49-F238E27FC236}">
                <a16:creationId xmlns:a16="http://schemas.microsoft.com/office/drawing/2014/main" id="{9765044D-8669-4F87-97D5-EE451B1968F2}"/>
              </a:ext>
            </a:extLst>
          </p:cNvPr>
          <p:cNvPicPr>
            <a:picLocks noChangeAspect="1"/>
          </p:cNvPicPr>
          <p:nvPr/>
        </p:nvPicPr>
        <p:blipFill rotWithShape="1">
          <a:blip r:embed="rId2">
            <a:extLst>
              <a:ext uri="{28A0092B-C50C-407E-A947-70E740481C1C}">
                <a14:useLocalDpi xmlns:a14="http://schemas.microsoft.com/office/drawing/2010/main" val="0"/>
              </a:ext>
            </a:extLst>
          </a:blip>
          <a:srcRect t="13772"/>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EE83D8-F7FF-4AA2-877D-C6526EFB05E7}"/>
              </a:ext>
            </a:extLst>
          </p:cNvPr>
          <p:cNvSpPr>
            <a:spLocks noGrp="1"/>
          </p:cNvSpPr>
          <p:nvPr>
            <p:ph type="title"/>
          </p:nvPr>
        </p:nvSpPr>
        <p:spPr>
          <a:xfrm>
            <a:off x="301690" y="25964"/>
            <a:ext cx="6786880" cy="1388039"/>
          </a:xfrm>
        </p:spPr>
        <p:txBody>
          <a:bodyPr>
            <a:normAutofit/>
          </a:bodyPr>
          <a:lstStyle/>
          <a:p>
            <a:r>
              <a:rPr lang="en-CA" sz="6000" b="1"/>
              <a:t>Identity</a:t>
            </a:r>
          </a:p>
        </p:txBody>
      </p:sp>
      <p:sp>
        <p:nvSpPr>
          <p:cNvPr id="3" name="Content Placeholder 2">
            <a:extLst>
              <a:ext uri="{FF2B5EF4-FFF2-40B4-BE49-F238E27FC236}">
                <a16:creationId xmlns:a16="http://schemas.microsoft.com/office/drawing/2014/main" id="{CDAF2181-AD58-41E9-A7BE-B043F0267AAC}"/>
              </a:ext>
            </a:extLst>
          </p:cNvPr>
          <p:cNvSpPr>
            <a:spLocks noGrp="1"/>
          </p:cNvSpPr>
          <p:nvPr>
            <p:ph idx="1"/>
          </p:nvPr>
        </p:nvSpPr>
        <p:spPr>
          <a:xfrm>
            <a:off x="301688" y="1414002"/>
            <a:ext cx="6786880" cy="5443998"/>
          </a:xfrm>
        </p:spPr>
        <p:txBody>
          <a:bodyPr>
            <a:normAutofit/>
          </a:bodyPr>
          <a:lstStyle/>
          <a:p>
            <a:pPr marL="0" indent="0">
              <a:spcBef>
                <a:spcPts val="600"/>
              </a:spcBef>
              <a:spcAft>
                <a:spcPts val="600"/>
              </a:spcAft>
              <a:buNone/>
            </a:pPr>
            <a:r>
              <a:rPr lang="en-CA" sz="3200" b="1">
                <a:effectLst>
                  <a:glow rad="127000">
                    <a:schemeClr val="bg1"/>
                  </a:glow>
                </a:effectLst>
                <a:ea typeface="Times New Roman" panose="02020603050405020304" pitchFamily="18" charset="0"/>
              </a:rPr>
              <a:t>Diaspora</a:t>
            </a:r>
            <a:r>
              <a:rPr lang="en-CA" sz="3200">
                <a:effectLst>
                  <a:glow rad="127000">
                    <a:schemeClr val="bg1"/>
                  </a:glow>
                </a:effectLst>
                <a:ea typeface="Times New Roman" panose="02020603050405020304" pitchFamily="18" charset="0"/>
              </a:rPr>
              <a:t> – geographically scattered</a:t>
            </a:r>
          </a:p>
          <a:p>
            <a:pPr>
              <a:spcBef>
                <a:spcPts val="600"/>
              </a:spcBef>
              <a:spcAft>
                <a:spcPts val="600"/>
              </a:spcAft>
            </a:pPr>
            <a:r>
              <a:rPr lang="en-CA" sz="3200" b="1">
                <a:effectLst>
                  <a:glow rad="127000">
                    <a:schemeClr val="bg1"/>
                  </a:glow>
                </a:effectLst>
                <a:ea typeface="Times New Roman" panose="02020603050405020304" pitchFamily="18" charset="0"/>
              </a:rPr>
              <a:t>Elected</a:t>
            </a:r>
            <a:r>
              <a:rPr lang="en-CA" sz="3200">
                <a:effectLst>
                  <a:glow rad="127000">
                    <a:schemeClr val="bg1"/>
                  </a:glow>
                </a:effectLst>
                <a:ea typeface="Times New Roman" panose="02020603050405020304" pitchFamily="18" charset="0"/>
              </a:rPr>
              <a:t> – chosen for a purpose</a:t>
            </a:r>
          </a:p>
          <a:p>
            <a:pPr lvl="1">
              <a:spcBef>
                <a:spcPts val="600"/>
              </a:spcBef>
              <a:spcAft>
                <a:spcPts val="600"/>
              </a:spcAft>
            </a:pPr>
            <a:r>
              <a:rPr lang="en-CA" sz="2800" i="1">
                <a:effectLst>
                  <a:glow rad="127000">
                    <a:schemeClr val="bg1"/>
                  </a:glow>
                </a:effectLst>
                <a:ea typeface="Times New Roman" panose="02020603050405020304" pitchFamily="18" charset="0"/>
              </a:rPr>
              <a:t>Defined by </a:t>
            </a:r>
            <a:r>
              <a:rPr lang="en-CA" sz="2800" b="1" i="1">
                <a:effectLst>
                  <a:glow rad="127000">
                    <a:schemeClr val="bg1"/>
                  </a:glow>
                </a:effectLst>
                <a:ea typeface="Times New Roman" panose="02020603050405020304" pitchFamily="18" charset="0"/>
              </a:rPr>
              <a:t>Who they belong to</a:t>
            </a:r>
          </a:p>
          <a:p>
            <a:pPr>
              <a:spcBef>
                <a:spcPts val="600"/>
              </a:spcBef>
              <a:spcAft>
                <a:spcPts val="600"/>
              </a:spcAft>
            </a:pPr>
            <a:r>
              <a:rPr lang="en-CA" sz="3200" b="1">
                <a:effectLst>
                  <a:glow rad="127000">
                    <a:schemeClr val="bg1"/>
                  </a:glow>
                </a:effectLst>
                <a:ea typeface="Times New Roman" panose="02020603050405020304" pitchFamily="18" charset="0"/>
              </a:rPr>
              <a:t>Exiled</a:t>
            </a:r>
            <a:r>
              <a:rPr lang="en-CA" sz="3200">
                <a:effectLst>
                  <a:glow rad="127000">
                    <a:schemeClr val="bg1"/>
                  </a:glow>
                </a:effectLst>
                <a:ea typeface="Times New Roman" panose="02020603050405020304" pitchFamily="18" charset="0"/>
              </a:rPr>
              <a:t> – </a:t>
            </a:r>
            <a:r>
              <a:rPr lang="en-CA" sz="3200" i="1" err="1">
                <a:effectLst>
                  <a:glow rad="127000">
                    <a:schemeClr val="bg1"/>
                  </a:glow>
                </a:effectLst>
                <a:ea typeface="Times New Roman" panose="02020603050405020304" pitchFamily="18" charset="0"/>
              </a:rPr>
              <a:t>parepidemos</a:t>
            </a:r>
            <a:endParaRPr lang="en-CA" sz="3200" i="1">
              <a:effectLst>
                <a:glow rad="127000">
                  <a:schemeClr val="bg1"/>
                </a:glow>
              </a:effectLst>
              <a:ea typeface="Times New Roman" panose="02020603050405020304" pitchFamily="18" charset="0"/>
            </a:endParaRPr>
          </a:p>
          <a:p>
            <a:pPr lvl="1">
              <a:spcBef>
                <a:spcPts val="600"/>
              </a:spcBef>
              <a:spcAft>
                <a:spcPts val="600"/>
              </a:spcAft>
            </a:pPr>
            <a:r>
              <a:rPr lang="en-CA" sz="2800">
                <a:effectLst>
                  <a:glow rad="127000">
                    <a:schemeClr val="bg1"/>
                  </a:glow>
                </a:effectLst>
                <a:ea typeface="Times New Roman" panose="02020603050405020304" pitchFamily="18" charset="0"/>
              </a:rPr>
              <a:t>Abraham – </a:t>
            </a:r>
            <a:r>
              <a:rPr lang="en-CA" sz="2800">
                <a:solidFill>
                  <a:srgbClr val="C00000"/>
                </a:solidFill>
                <a:effectLst>
                  <a:glow rad="127000">
                    <a:schemeClr val="bg1"/>
                  </a:glow>
                </a:effectLst>
                <a:ea typeface="Times New Roman" panose="02020603050405020304" pitchFamily="18" charset="0"/>
              </a:rPr>
              <a:t>Genesis 23:4; Hebrews 11</a:t>
            </a:r>
          </a:p>
          <a:p>
            <a:pPr lvl="1">
              <a:spcBef>
                <a:spcPts val="600"/>
              </a:spcBef>
              <a:spcAft>
                <a:spcPts val="600"/>
              </a:spcAft>
            </a:pPr>
            <a:r>
              <a:rPr lang="en-CA" sz="2800" i="1">
                <a:effectLst>
                  <a:glow rad="127000">
                    <a:schemeClr val="bg1"/>
                  </a:glow>
                </a:effectLst>
                <a:ea typeface="Times New Roman" panose="02020603050405020304" pitchFamily="18" charset="0"/>
              </a:rPr>
              <a:t>Not about where they are from, </a:t>
            </a:r>
            <a:br>
              <a:rPr lang="en-CA" sz="2800" i="1">
                <a:effectLst>
                  <a:glow rad="127000">
                    <a:schemeClr val="bg1"/>
                  </a:glow>
                </a:effectLst>
                <a:ea typeface="Times New Roman" panose="02020603050405020304" pitchFamily="18" charset="0"/>
              </a:rPr>
            </a:br>
            <a:r>
              <a:rPr lang="en-CA" sz="2800" i="1">
                <a:effectLst>
                  <a:glow rad="127000">
                    <a:schemeClr val="bg1"/>
                  </a:glow>
                </a:effectLst>
                <a:ea typeface="Times New Roman" panose="02020603050405020304" pitchFamily="18" charset="0"/>
              </a:rPr>
              <a:t>but defined by </a:t>
            </a:r>
            <a:r>
              <a:rPr lang="en-CA" sz="2800" b="1" i="1">
                <a:effectLst>
                  <a:glow rad="127000">
                    <a:schemeClr val="bg1"/>
                  </a:glow>
                </a:effectLst>
                <a:ea typeface="Times New Roman" panose="02020603050405020304" pitchFamily="18" charset="0"/>
              </a:rPr>
              <a:t>where they are going</a:t>
            </a:r>
          </a:p>
          <a:p>
            <a:pPr lvl="1">
              <a:spcBef>
                <a:spcPts val="600"/>
              </a:spcBef>
              <a:spcAft>
                <a:spcPts val="600"/>
              </a:spcAft>
            </a:pPr>
            <a:r>
              <a:rPr lang="en-CA" sz="2800">
                <a:effectLst>
                  <a:glow rad="127000">
                    <a:schemeClr val="bg1"/>
                  </a:glow>
                </a:effectLst>
                <a:ea typeface="Times New Roman" panose="02020603050405020304" pitchFamily="18" charset="0"/>
              </a:rPr>
              <a:t>Sojourning, pilgrim – on their way</a:t>
            </a:r>
          </a:p>
          <a:p>
            <a:pPr lvl="1">
              <a:spcBef>
                <a:spcPts val="600"/>
              </a:spcBef>
              <a:spcAft>
                <a:spcPts val="600"/>
              </a:spcAft>
            </a:pPr>
            <a:r>
              <a:rPr lang="en-CA" sz="2800">
                <a:solidFill>
                  <a:srgbClr val="0000CC"/>
                </a:solidFill>
                <a:effectLst>
                  <a:glow rad="127000">
                    <a:schemeClr val="bg1"/>
                  </a:glow>
                </a:effectLst>
                <a:ea typeface="Times New Roman" panose="02020603050405020304" pitchFamily="18" charset="0"/>
              </a:rPr>
              <a:t>Post secondary education</a:t>
            </a:r>
            <a:endParaRPr lang="en-CA" sz="3200">
              <a:solidFill>
                <a:srgbClr val="0000CC"/>
              </a:solidFill>
              <a:effectLst>
                <a:glow rad="127000">
                  <a:schemeClr val="bg1"/>
                </a:glow>
              </a:effectLst>
              <a:ea typeface="Times New Roman" panose="02020603050405020304" pitchFamily="18" charset="0"/>
            </a:endParaRPr>
          </a:p>
          <a:p>
            <a:pPr>
              <a:spcBef>
                <a:spcPts val="600"/>
              </a:spcBef>
              <a:spcAft>
                <a:spcPts val="600"/>
              </a:spcAft>
            </a:pPr>
            <a:endParaRPr lang="en-CA" sz="3200">
              <a:effectLst>
                <a:glow rad="127000">
                  <a:schemeClr val="bg1"/>
                </a:glow>
              </a:effectLst>
              <a:ea typeface="Times New Roman" panose="02020603050405020304" pitchFamily="18" charset="0"/>
            </a:endParaRPr>
          </a:p>
          <a:p>
            <a:pPr marL="0" indent="0">
              <a:spcBef>
                <a:spcPts val="600"/>
              </a:spcBef>
              <a:spcAft>
                <a:spcPts val="600"/>
              </a:spcAft>
              <a:buNone/>
            </a:pPr>
            <a:endParaRPr lang="en-CA" sz="3200">
              <a:effectLst>
                <a:glow rad="127000">
                  <a:schemeClr val="bg1"/>
                </a:glow>
              </a:effectLst>
              <a:ea typeface="Times New Roman" panose="02020603050405020304" pitchFamily="18" charset="0"/>
            </a:endParaRPr>
          </a:p>
        </p:txBody>
      </p:sp>
    </p:spTree>
    <p:extLst>
      <p:ext uri="{BB962C8B-B14F-4D97-AF65-F5344CB8AC3E}">
        <p14:creationId xmlns:p14="http://schemas.microsoft.com/office/powerpoint/2010/main" val="184131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ground, beach&#10;&#10;Description automatically generated">
            <a:extLst>
              <a:ext uri="{FF2B5EF4-FFF2-40B4-BE49-F238E27FC236}">
                <a16:creationId xmlns:a16="http://schemas.microsoft.com/office/drawing/2014/main" id="{9765044D-8669-4F87-97D5-EE451B1968F2}"/>
              </a:ext>
            </a:extLst>
          </p:cNvPr>
          <p:cNvPicPr>
            <a:picLocks noChangeAspect="1"/>
          </p:cNvPicPr>
          <p:nvPr/>
        </p:nvPicPr>
        <p:blipFill rotWithShape="1">
          <a:blip r:embed="rId2">
            <a:extLst>
              <a:ext uri="{28A0092B-C50C-407E-A947-70E740481C1C}">
                <a14:useLocalDpi xmlns:a14="http://schemas.microsoft.com/office/drawing/2010/main" val="0"/>
              </a:ext>
            </a:extLst>
          </a:blip>
          <a:srcRect t="13772"/>
          <a:stretch/>
        </p:blipFill>
        <p:spPr>
          <a:xfrm>
            <a:off x="2522356" y="10"/>
            <a:ext cx="9669642" cy="6857990"/>
          </a:xfrm>
          <a:prstGeom prst="rect">
            <a:avLst/>
          </a:prstGeom>
        </p:spPr>
      </p:pic>
      <p:sp>
        <p:nvSpPr>
          <p:cNvPr id="13"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EE83D8-F7FF-4AA2-877D-C6526EFB05E7}"/>
              </a:ext>
            </a:extLst>
          </p:cNvPr>
          <p:cNvSpPr>
            <a:spLocks noGrp="1"/>
          </p:cNvSpPr>
          <p:nvPr>
            <p:ph type="title"/>
          </p:nvPr>
        </p:nvSpPr>
        <p:spPr>
          <a:xfrm>
            <a:off x="838200" y="5645"/>
            <a:ext cx="3822189" cy="1172916"/>
          </a:xfrm>
        </p:spPr>
        <p:txBody>
          <a:bodyPr>
            <a:normAutofit/>
          </a:bodyPr>
          <a:lstStyle/>
          <a:p>
            <a:r>
              <a:rPr lang="en-CA" sz="6000" b="1"/>
              <a:t>Purpose</a:t>
            </a:r>
          </a:p>
        </p:txBody>
      </p:sp>
      <p:sp>
        <p:nvSpPr>
          <p:cNvPr id="3" name="Content Placeholder 2">
            <a:extLst>
              <a:ext uri="{FF2B5EF4-FFF2-40B4-BE49-F238E27FC236}">
                <a16:creationId xmlns:a16="http://schemas.microsoft.com/office/drawing/2014/main" id="{CDAF2181-AD58-41E9-A7BE-B043F0267AAC}"/>
              </a:ext>
            </a:extLst>
          </p:cNvPr>
          <p:cNvSpPr>
            <a:spLocks noGrp="1"/>
          </p:cNvSpPr>
          <p:nvPr>
            <p:ph idx="1"/>
          </p:nvPr>
        </p:nvSpPr>
        <p:spPr>
          <a:xfrm>
            <a:off x="325119" y="1178560"/>
            <a:ext cx="10678678" cy="5685074"/>
          </a:xfrm>
        </p:spPr>
        <p:txBody>
          <a:bodyPr>
            <a:noAutofit/>
          </a:bodyPr>
          <a:lstStyle/>
          <a:p>
            <a:pPr marL="0" indent="0">
              <a:spcBef>
                <a:spcPts val="600"/>
              </a:spcBef>
              <a:spcAft>
                <a:spcPts val="600"/>
              </a:spcAft>
              <a:buNone/>
            </a:pPr>
            <a:r>
              <a:rPr lang="en-CA" sz="3600" b="1">
                <a:effectLst>
                  <a:glow rad="127000">
                    <a:schemeClr val="bg1"/>
                  </a:glow>
                </a:effectLst>
                <a:ea typeface="Times New Roman" panose="02020603050405020304" pitchFamily="18" charset="0"/>
              </a:rPr>
              <a:t>Elected, exiled diaspora…</a:t>
            </a:r>
          </a:p>
          <a:p>
            <a:pPr>
              <a:spcBef>
                <a:spcPts val="600"/>
              </a:spcBef>
              <a:spcAft>
                <a:spcPts val="600"/>
              </a:spcAft>
            </a:pPr>
            <a:r>
              <a:rPr lang="en-CA" sz="3200">
                <a:effectLst>
                  <a:glow rad="127000">
                    <a:schemeClr val="bg1"/>
                  </a:glow>
                </a:effectLst>
                <a:ea typeface="Times New Roman" panose="02020603050405020304" pitchFamily="18" charset="0"/>
              </a:rPr>
              <a:t>According to God’s foreknowledge</a:t>
            </a:r>
          </a:p>
          <a:p>
            <a:pPr lvl="1">
              <a:spcBef>
                <a:spcPts val="600"/>
              </a:spcBef>
              <a:spcAft>
                <a:spcPts val="600"/>
              </a:spcAft>
            </a:pPr>
            <a:r>
              <a:rPr lang="en-US" sz="2800" b="1">
                <a:solidFill>
                  <a:srgbClr val="C00000"/>
                </a:solidFill>
                <a:effectLst>
                  <a:glow rad="127000">
                    <a:schemeClr val="bg1"/>
                  </a:glow>
                </a:effectLst>
              </a:rPr>
              <a:t>Romans 8:28-29 </a:t>
            </a:r>
            <a:r>
              <a:rPr lang="en-US" sz="2800">
                <a:solidFill>
                  <a:srgbClr val="C00000"/>
                </a:solidFill>
                <a:effectLst>
                  <a:glow rad="127000">
                    <a:schemeClr val="bg1"/>
                  </a:glow>
                </a:effectLst>
              </a:rPr>
              <a:t>– And we know that in all things God works for the good of those who love him, who have been called according to his </a:t>
            </a:r>
            <a:r>
              <a:rPr lang="en-US" sz="2800" b="1">
                <a:solidFill>
                  <a:srgbClr val="C00000"/>
                </a:solidFill>
                <a:effectLst>
                  <a:glow rad="127000">
                    <a:schemeClr val="bg1"/>
                  </a:glow>
                </a:effectLst>
              </a:rPr>
              <a:t>purpose</a:t>
            </a:r>
            <a:r>
              <a:rPr lang="en-US" sz="2800">
                <a:solidFill>
                  <a:srgbClr val="C00000"/>
                </a:solidFill>
                <a:effectLst>
                  <a:glow rad="127000">
                    <a:schemeClr val="bg1"/>
                  </a:glow>
                </a:effectLst>
              </a:rPr>
              <a:t>. For those God </a:t>
            </a:r>
            <a:r>
              <a:rPr lang="en-US" sz="2800" b="1">
                <a:solidFill>
                  <a:srgbClr val="C00000"/>
                </a:solidFill>
                <a:effectLst>
                  <a:glow rad="127000">
                    <a:schemeClr val="bg1"/>
                  </a:glow>
                </a:effectLst>
              </a:rPr>
              <a:t>foreknew</a:t>
            </a:r>
            <a:r>
              <a:rPr lang="en-US" sz="2800">
                <a:solidFill>
                  <a:srgbClr val="C00000"/>
                </a:solidFill>
                <a:effectLst>
                  <a:glow rad="127000">
                    <a:schemeClr val="bg1"/>
                  </a:glow>
                </a:effectLst>
              </a:rPr>
              <a:t> he also predestined to be conformed to the image of his Son…</a:t>
            </a:r>
            <a:endParaRPr lang="en-CA" sz="2800">
              <a:solidFill>
                <a:srgbClr val="C00000"/>
              </a:solidFill>
              <a:effectLst>
                <a:glow rad="127000">
                  <a:schemeClr val="bg1"/>
                </a:glow>
              </a:effectLst>
              <a:ea typeface="Times New Roman" panose="02020603050405020304" pitchFamily="18" charset="0"/>
            </a:endParaRPr>
          </a:p>
          <a:p>
            <a:pPr>
              <a:spcBef>
                <a:spcPts val="600"/>
              </a:spcBef>
              <a:spcAft>
                <a:spcPts val="600"/>
              </a:spcAft>
            </a:pPr>
            <a:r>
              <a:rPr lang="en-CA" sz="3200">
                <a:effectLst>
                  <a:glow rad="127000">
                    <a:schemeClr val="bg1"/>
                  </a:glow>
                </a:effectLst>
                <a:ea typeface="Times New Roman" panose="02020603050405020304" pitchFamily="18" charset="0"/>
              </a:rPr>
              <a:t>In sanctification of the Spirit</a:t>
            </a:r>
          </a:p>
          <a:p>
            <a:pPr lvl="1">
              <a:spcBef>
                <a:spcPts val="600"/>
              </a:spcBef>
              <a:spcAft>
                <a:spcPts val="600"/>
              </a:spcAft>
            </a:pPr>
            <a:r>
              <a:rPr lang="en-CA" sz="2800">
                <a:effectLst>
                  <a:glow rad="127000">
                    <a:schemeClr val="bg1"/>
                  </a:glow>
                </a:effectLst>
                <a:ea typeface="Times New Roman" panose="02020603050405020304" pitchFamily="18" charset="0"/>
              </a:rPr>
              <a:t>Developing Christlike character for service</a:t>
            </a:r>
          </a:p>
          <a:p>
            <a:pPr>
              <a:spcBef>
                <a:spcPts val="600"/>
              </a:spcBef>
              <a:spcAft>
                <a:spcPts val="600"/>
              </a:spcAft>
            </a:pPr>
            <a:r>
              <a:rPr lang="en-CA" sz="3200">
                <a:effectLst>
                  <a:glow rad="127000">
                    <a:schemeClr val="bg1"/>
                  </a:glow>
                </a:effectLst>
                <a:ea typeface="Times New Roman" panose="02020603050405020304" pitchFamily="18" charset="0"/>
              </a:rPr>
              <a:t>For obedience to Christ &amp; sprinkled with His blood</a:t>
            </a:r>
          </a:p>
          <a:p>
            <a:pPr lvl="1">
              <a:spcBef>
                <a:spcPts val="600"/>
              </a:spcBef>
              <a:spcAft>
                <a:spcPts val="600"/>
              </a:spcAft>
            </a:pPr>
            <a:r>
              <a:rPr lang="en-US" sz="2800" b="1">
                <a:solidFill>
                  <a:srgbClr val="C00000"/>
                </a:solidFill>
                <a:effectLst>
                  <a:glow rad="127000">
                    <a:schemeClr val="bg1"/>
                  </a:glow>
                </a:effectLst>
              </a:rPr>
              <a:t>1 Peter 2:5 </a:t>
            </a:r>
            <a:r>
              <a:rPr lang="en-US" sz="2800">
                <a:solidFill>
                  <a:srgbClr val="C00000"/>
                </a:solidFill>
                <a:effectLst>
                  <a:glow rad="127000">
                    <a:schemeClr val="bg1"/>
                  </a:glow>
                </a:effectLst>
              </a:rPr>
              <a:t>– you also, like living stones, are being built into a spiritual house to be a </a:t>
            </a:r>
            <a:r>
              <a:rPr lang="en-US" sz="2800" b="1">
                <a:solidFill>
                  <a:srgbClr val="C00000"/>
                </a:solidFill>
                <a:effectLst>
                  <a:glow rad="127000">
                    <a:schemeClr val="bg1"/>
                  </a:glow>
                </a:effectLst>
              </a:rPr>
              <a:t>holy priesthood</a:t>
            </a:r>
            <a:r>
              <a:rPr lang="en-US" sz="2800">
                <a:solidFill>
                  <a:srgbClr val="C00000"/>
                </a:solidFill>
                <a:effectLst>
                  <a:glow rad="127000">
                    <a:schemeClr val="bg1"/>
                  </a:glow>
                </a:effectLst>
              </a:rPr>
              <a:t>, offering spiritual sacrifices…</a:t>
            </a:r>
            <a:endParaRPr lang="en-CA" sz="2800">
              <a:solidFill>
                <a:srgbClr val="C00000"/>
              </a:solidFill>
              <a:effectLst>
                <a:glow rad="127000">
                  <a:schemeClr val="bg1"/>
                </a:glow>
              </a:effectLst>
              <a:ea typeface="Times New Roman" panose="02020603050405020304" pitchFamily="18" charset="0"/>
            </a:endParaRPr>
          </a:p>
        </p:txBody>
      </p:sp>
    </p:spTree>
    <p:extLst>
      <p:ext uri="{BB962C8B-B14F-4D97-AF65-F5344CB8AC3E}">
        <p14:creationId xmlns:p14="http://schemas.microsoft.com/office/powerpoint/2010/main" val="361082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ground, beach&#10;&#10;Description automatically generated">
            <a:extLst>
              <a:ext uri="{FF2B5EF4-FFF2-40B4-BE49-F238E27FC236}">
                <a16:creationId xmlns:a16="http://schemas.microsoft.com/office/drawing/2014/main" id="{22071A7B-6280-4B58-91D3-ABB305CD6002}"/>
              </a:ext>
            </a:extLst>
          </p:cNvPr>
          <p:cNvPicPr>
            <a:picLocks noChangeAspect="1"/>
          </p:cNvPicPr>
          <p:nvPr/>
        </p:nvPicPr>
        <p:blipFill rotWithShape="1">
          <a:blip r:embed="rId2">
            <a:extLst>
              <a:ext uri="{28A0092B-C50C-407E-A947-70E740481C1C}">
                <a14:useLocalDpi xmlns:a14="http://schemas.microsoft.com/office/drawing/2010/main" val="0"/>
              </a:ext>
            </a:extLst>
          </a:blip>
          <a:srcRect t="13772"/>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4E9BF6D-D4BF-4689-91C1-8F46EE087D28}"/>
              </a:ext>
            </a:extLst>
          </p:cNvPr>
          <p:cNvSpPr>
            <a:spLocks noGrp="1"/>
          </p:cNvSpPr>
          <p:nvPr>
            <p:ph type="title"/>
          </p:nvPr>
        </p:nvSpPr>
        <p:spPr>
          <a:xfrm>
            <a:off x="525684" y="0"/>
            <a:ext cx="4694498" cy="1111170"/>
          </a:xfrm>
        </p:spPr>
        <p:txBody>
          <a:bodyPr>
            <a:normAutofit/>
          </a:bodyPr>
          <a:lstStyle/>
          <a:p>
            <a:r>
              <a:rPr lang="en-CA" sz="6000" b="1" dirty="0"/>
              <a:t>1 Peter 1:3-5</a:t>
            </a:r>
          </a:p>
        </p:txBody>
      </p:sp>
      <p:sp>
        <p:nvSpPr>
          <p:cNvPr id="3" name="Content Placeholder 2">
            <a:extLst>
              <a:ext uri="{FF2B5EF4-FFF2-40B4-BE49-F238E27FC236}">
                <a16:creationId xmlns:a16="http://schemas.microsoft.com/office/drawing/2014/main" id="{CDAF2181-AD58-41E9-A7BE-B043F0267AAC}"/>
              </a:ext>
            </a:extLst>
          </p:cNvPr>
          <p:cNvSpPr>
            <a:spLocks noGrp="1"/>
          </p:cNvSpPr>
          <p:nvPr>
            <p:ph idx="1"/>
          </p:nvPr>
        </p:nvSpPr>
        <p:spPr>
          <a:xfrm>
            <a:off x="525681" y="1111170"/>
            <a:ext cx="5785667" cy="5746820"/>
          </a:xfrm>
        </p:spPr>
        <p:txBody>
          <a:bodyPr>
            <a:normAutofit lnSpcReduction="10000"/>
          </a:bodyPr>
          <a:lstStyle/>
          <a:p>
            <a:pPr marL="0" indent="0">
              <a:spcBef>
                <a:spcPts val="600"/>
              </a:spcBef>
              <a:spcAft>
                <a:spcPts val="600"/>
              </a:spcAft>
              <a:buNone/>
            </a:pPr>
            <a:r>
              <a:rPr lang="en-US" sz="3200" b="1" baseline="30000" dirty="0">
                <a:solidFill>
                  <a:srgbClr val="C00000"/>
                </a:solidFill>
                <a:effectLst>
                  <a:glow rad="127000">
                    <a:schemeClr val="bg1"/>
                  </a:glow>
                </a:effectLst>
              </a:rPr>
              <a:t>3 </a:t>
            </a:r>
            <a:r>
              <a:rPr lang="en-US" sz="3200" b="1" dirty="0">
                <a:solidFill>
                  <a:srgbClr val="C00000"/>
                </a:solidFill>
                <a:effectLst>
                  <a:glow rad="127000">
                    <a:schemeClr val="bg1"/>
                  </a:glow>
                </a:effectLst>
              </a:rPr>
              <a:t>Praise be to the God and Father of our Lord Jesus Christ! In his great mercy he has given us new birth into a living hope through the resurrection of Jesus Christ from the dead, </a:t>
            </a:r>
            <a:r>
              <a:rPr lang="en-US" sz="3200" b="1" baseline="30000" dirty="0">
                <a:solidFill>
                  <a:srgbClr val="C00000"/>
                </a:solidFill>
                <a:effectLst>
                  <a:glow rad="127000">
                    <a:schemeClr val="bg1"/>
                  </a:glow>
                </a:effectLst>
              </a:rPr>
              <a:t>4 </a:t>
            </a:r>
            <a:r>
              <a:rPr lang="en-US" sz="3200" b="1" dirty="0">
                <a:solidFill>
                  <a:srgbClr val="C00000"/>
                </a:solidFill>
                <a:effectLst>
                  <a:glow rad="127000">
                    <a:schemeClr val="bg1"/>
                  </a:glow>
                </a:effectLst>
              </a:rPr>
              <a:t>and into an inheritance that can never perish, spoil or fade. </a:t>
            </a:r>
          </a:p>
          <a:p>
            <a:pPr marL="0" indent="0">
              <a:spcBef>
                <a:spcPts val="600"/>
              </a:spcBef>
              <a:spcAft>
                <a:spcPts val="600"/>
              </a:spcAft>
              <a:buNone/>
            </a:pPr>
            <a:r>
              <a:rPr lang="en-US" sz="3200" b="1" dirty="0">
                <a:solidFill>
                  <a:srgbClr val="C00000"/>
                </a:solidFill>
                <a:effectLst>
                  <a:glow rad="127000">
                    <a:schemeClr val="bg1"/>
                  </a:glow>
                </a:effectLst>
              </a:rPr>
              <a:t>This inheritance is kept in heaven for you, </a:t>
            </a:r>
            <a:r>
              <a:rPr lang="en-US" sz="3200" b="1" baseline="30000" dirty="0">
                <a:solidFill>
                  <a:srgbClr val="C00000"/>
                </a:solidFill>
                <a:effectLst>
                  <a:glow rad="127000">
                    <a:schemeClr val="bg1"/>
                  </a:glow>
                </a:effectLst>
              </a:rPr>
              <a:t>5 </a:t>
            </a:r>
            <a:r>
              <a:rPr lang="en-US" sz="3200" b="1" dirty="0">
                <a:solidFill>
                  <a:srgbClr val="C00000"/>
                </a:solidFill>
                <a:effectLst>
                  <a:glow rad="127000">
                    <a:schemeClr val="bg1"/>
                  </a:glow>
                </a:effectLst>
              </a:rPr>
              <a:t>who through faith are shielded by God’s power until the coming of the salvation that is ready to be revealed in the last time.</a:t>
            </a:r>
            <a:endParaRPr lang="en-CA" sz="3200" b="1" dirty="0">
              <a:solidFill>
                <a:srgbClr val="C00000"/>
              </a:solidFill>
              <a:effectLst>
                <a:glow rad="127000">
                  <a:schemeClr val="bg1"/>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443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ground, beach&#10;&#10;Description automatically generated">
            <a:extLst>
              <a:ext uri="{FF2B5EF4-FFF2-40B4-BE49-F238E27FC236}">
                <a16:creationId xmlns:a16="http://schemas.microsoft.com/office/drawing/2014/main" id="{9765044D-8669-4F87-97D5-EE451B1968F2}"/>
              </a:ext>
            </a:extLst>
          </p:cNvPr>
          <p:cNvPicPr>
            <a:picLocks noChangeAspect="1"/>
          </p:cNvPicPr>
          <p:nvPr/>
        </p:nvPicPr>
        <p:blipFill rotWithShape="1">
          <a:blip r:embed="rId2">
            <a:extLst>
              <a:ext uri="{28A0092B-C50C-407E-A947-70E740481C1C}">
                <a14:useLocalDpi xmlns:a14="http://schemas.microsoft.com/office/drawing/2010/main" val="0"/>
              </a:ext>
            </a:extLst>
          </a:blip>
          <a:srcRect t="13772"/>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6AEE83D8-F7FF-4AA2-877D-C6526EFB05E7}"/>
              </a:ext>
            </a:extLst>
          </p:cNvPr>
          <p:cNvSpPr>
            <a:spLocks noGrp="1"/>
          </p:cNvSpPr>
          <p:nvPr>
            <p:ph type="title"/>
          </p:nvPr>
        </p:nvSpPr>
        <p:spPr>
          <a:xfrm>
            <a:off x="514109" y="0"/>
            <a:ext cx="4277810" cy="1081710"/>
          </a:xfrm>
        </p:spPr>
        <p:txBody>
          <a:bodyPr>
            <a:normAutofit/>
          </a:bodyPr>
          <a:lstStyle/>
          <a:p>
            <a:r>
              <a:rPr lang="en-CA" sz="6000" b="1" dirty="0"/>
              <a:t>1 Peter 1:6-9</a:t>
            </a:r>
          </a:p>
        </p:txBody>
      </p:sp>
      <p:sp>
        <p:nvSpPr>
          <p:cNvPr id="3" name="Content Placeholder 2">
            <a:extLst>
              <a:ext uri="{FF2B5EF4-FFF2-40B4-BE49-F238E27FC236}">
                <a16:creationId xmlns:a16="http://schemas.microsoft.com/office/drawing/2014/main" id="{CDAF2181-AD58-41E9-A7BE-B043F0267AAC}"/>
              </a:ext>
            </a:extLst>
          </p:cNvPr>
          <p:cNvSpPr>
            <a:spLocks noGrp="1"/>
          </p:cNvSpPr>
          <p:nvPr>
            <p:ph idx="1"/>
          </p:nvPr>
        </p:nvSpPr>
        <p:spPr>
          <a:xfrm>
            <a:off x="514105" y="1081710"/>
            <a:ext cx="7317930" cy="5776290"/>
          </a:xfrm>
        </p:spPr>
        <p:txBody>
          <a:bodyPr>
            <a:normAutofit fontScale="92500" lnSpcReduction="10000"/>
          </a:bodyPr>
          <a:lstStyle/>
          <a:p>
            <a:pPr marL="0" indent="0">
              <a:spcBef>
                <a:spcPts val="600"/>
              </a:spcBef>
              <a:spcAft>
                <a:spcPts val="600"/>
              </a:spcAft>
              <a:buNone/>
            </a:pPr>
            <a:r>
              <a:rPr lang="en-US" sz="3200" b="1" baseline="30000" dirty="0">
                <a:solidFill>
                  <a:srgbClr val="C00000"/>
                </a:solidFill>
                <a:effectLst>
                  <a:glow rad="127000">
                    <a:schemeClr val="bg1"/>
                  </a:glow>
                </a:effectLst>
              </a:rPr>
              <a:t>6 </a:t>
            </a:r>
            <a:r>
              <a:rPr lang="en-US" sz="3200" b="1" dirty="0">
                <a:solidFill>
                  <a:srgbClr val="C00000"/>
                </a:solidFill>
                <a:effectLst>
                  <a:glow rad="127000">
                    <a:schemeClr val="bg1"/>
                  </a:glow>
                </a:effectLst>
              </a:rPr>
              <a:t>In all this you greatly rejoice, though now for a little while you may have had to suffer grief in all kinds of trials. </a:t>
            </a:r>
          </a:p>
          <a:p>
            <a:pPr marL="0" indent="0">
              <a:spcBef>
                <a:spcPts val="600"/>
              </a:spcBef>
              <a:spcAft>
                <a:spcPts val="600"/>
              </a:spcAft>
              <a:buNone/>
            </a:pPr>
            <a:r>
              <a:rPr lang="en-US" sz="3200" b="1" baseline="30000" dirty="0">
                <a:solidFill>
                  <a:srgbClr val="C00000"/>
                </a:solidFill>
                <a:effectLst>
                  <a:glow rad="127000">
                    <a:schemeClr val="bg1"/>
                  </a:glow>
                </a:effectLst>
              </a:rPr>
              <a:t>7 </a:t>
            </a:r>
            <a:r>
              <a:rPr lang="en-US" sz="3200" b="1" dirty="0">
                <a:solidFill>
                  <a:srgbClr val="C00000"/>
                </a:solidFill>
                <a:effectLst>
                  <a:glow rad="127000">
                    <a:schemeClr val="bg1"/>
                  </a:glow>
                </a:effectLst>
              </a:rPr>
              <a:t>These have come so that the proven genuineness of your faith—of greater worth than gold, which perishes even though refined by fire—may result in praise, glory and honor when Jesus Christ is revealed. </a:t>
            </a:r>
          </a:p>
          <a:p>
            <a:pPr marL="0" indent="0">
              <a:spcBef>
                <a:spcPts val="600"/>
              </a:spcBef>
              <a:spcAft>
                <a:spcPts val="600"/>
              </a:spcAft>
              <a:buNone/>
            </a:pPr>
            <a:r>
              <a:rPr lang="en-US" sz="3200" b="1" baseline="30000" dirty="0">
                <a:solidFill>
                  <a:srgbClr val="C00000"/>
                </a:solidFill>
                <a:effectLst>
                  <a:glow rad="127000">
                    <a:schemeClr val="bg1"/>
                  </a:glow>
                </a:effectLst>
              </a:rPr>
              <a:t>8 </a:t>
            </a:r>
            <a:r>
              <a:rPr lang="en-US" sz="3200" b="1" dirty="0">
                <a:solidFill>
                  <a:srgbClr val="C00000"/>
                </a:solidFill>
                <a:effectLst>
                  <a:glow rad="127000">
                    <a:schemeClr val="bg1"/>
                  </a:glow>
                </a:effectLst>
              </a:rPr>
              <a:t>Though you have not seen him, you love him; and even though you do not see him now, you believe in him and are filled with an inexpressible and glorious joy, </a:t>
            </a:r>
            <a:br>
              <a:rPr lang="en-US" sz="3200" b="1" dirty="0">
                <a:solidFill>
                  <a:srgbClr val="C00000"/>
                </a:solidFill>
                <a:effectLst>
                  <a:glow rad="127000">
                    <a:schemeClr val="bg1"/>
                  </a:glow>
                </a:effectLst>
              </a:rPr>
            </a:br>
            <a:r>
              <a:rPr lang="en-US" sz="3200" b="1" baseline="30000" dirty="0">
                <a:solidFill>
                  <a:srgbClr val="C00000"/>
                </a:solidFill>
                <a:effectLst>
                  <a:glow rad="127000">
                    <a:schemeClr val="bg1"/>
                  </a:glow>
                </a:effectLst>
              </a:rPr>
              <a:t>9 </a:t>
            </a:r>
            <a:r>
              <a:rPr lang="en-US" sz="3200" b="1" dirty="0">
                <a:solidFill>
                  <a:srgbClr val="C00000"/>
                </a:solidFill>
                <a:effectLst>
                  <a:glow rad="127000">
                    <a:schemeClr val="bg1"/>
                  </a:glow>
                </a:effectLst>
              </a:rPr>
              <a:t>for you are receiving the end result of your faith, the salvation of your souls.</a:t>
            </a:r>
            <a:endParaRPr lang="en-CA" sz="3200" b="1" dirty="0">
              <a:solidFill>
                <a:srgbClr val="C00000"/>
              </a:solidFill>
              <a:effectLst>
                <a:glow rad="127000">
                  <a:schemeClr val="bg1"/>
                </a:glo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972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ground, beach&#10;&#10;Description automatically generated">
            <a:extLst>
              <a:ext uri="{FF2B5EF4-FFF2-40B4-BE49-F238E27FC236}">
                <a16:creationId xmlns:a16="http://schemas.microsoft.com/office/drawing/2014/main" id="{9765044D-8669-4F87-97D5-EE451B1968F2}"/>
              </a:ext>
            </a:extLst>
          </p:cNvPr>
          <p:cNvPicPr>
            <a:picLocks noChangeAspect="1"/>
          </p:cNvPicPr>
          <p:nvPr/>
        </p:nvPicPr>
        <p:blipFill rotWithShape="1">
          <a:blip r:embed="rId2">
            <a:extLst>
              <a:ext uri="{28A0092B-C50C-407E-A947-70E740481C1C}">
                <a14:useLocalDpi xmlns:a14="http://schemas.microsoft.com/office/drawing/2010/main" val="0"/>
              </a:ext>
            </a:extLst>
          </a:blip>
          <a:srcRect t="13772"/>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EE83D8-F7FF-4AA2-877D-C6526EFB05E7}"/>
              </a:ext>
            </a:extLst>
          </p:cNvPr>
          <p:cNvSpPr>
            <a:spLocks noGrp="1"/>
          </p:cNvSpPr>
          <p:nvPr>
            <p:ph type="title"/>
          </p:nvPr>
        </p:nvSpPr>
        <p:spPr>
          <a:xfrm>
            <a:off x="838200" y="1"/>
            <a:ext cx="3822189" cy="1178560"/>
          </a:xfrm>
        </p:spPr>
        <p:txBody>
          <a:bodyPr>
            <a:normAutofit/>
          </a:bodyPr>
          <a:lstStyle/>
          <a:p>
            <a:r>
              <a:rPr lang="en-CA" sz="6000" b="1"/>
              <a:t>Destiny</a:t>
            </a:r>
          </a:p>
        </p:txBody>
      </p:sp>
      <p:sp>
        <p:nvSpPr>
          <p:cNvPr id="3" name="Content Placeholder 2">
            <a:extLst>
              <a:ext uri="{FF2B5EF4-FFF2-40B4-BE49-F238E27FC236}">
                <a16:creationId xmlns:a16="http://schemas.microsoft.com/office/drawing/2014/main" id="{CDAF2181-AD58-41E9-A7BE-B043F0267AAC}"/>
              </a:ext>
            </a:extLst>
          </p:cNvPr>
          <p:cNvSpPr>
            <a:spLocks noGrp="1"/>
          </p:cNvSpPr>
          <p:nvPr>
            <p:ph idx="1"/>
          </p:nvPr>
        </p:nvSpPr>
        <p:spPr>
          <a:xfrm>
            <a:off x="108487" y="1178562"/>
            <a:ext cx="12080464" cy="5679438"/>
          </a:xfrm>
        </p:spPr>
        <p:txBody>
          <a:bodyPr>
            <a:noAutofit/>
          </a:bodyPr>
          <a:lstStyle/>
          <a:p>
            <a:pPr marL="0" indent="0">
              <a:spcBef>
                <a:spcPts val="600"/>
              </a:spcBef>
              <a:spcAft>
                <a:spcPts val="600"/>
              </a:spcAft>
              <a:buNone/>
            </a:pPr>
            <a:r>
              <a:rPr lang="en-CA" sz="3200" b="1" dirty="0">
                <a:solidFill>
                  <a:srgbClr val="C00000"/>
                </a:solidFill>
                <a:effectLst>
                  <a:glow rad="127000">
                    <a:schemeClr val="bg1"/>
                  </a:glow>
                </a:effectLst>
                <a:ea typeface="Times New Roman" panose="02020603050405020304" pitchFamily="18" charset="0"/>
              </a:rPr>
              <a:t>3-5</a:t>
            </a:r>
            <a:r>
              <a:rPr lang="en-CA" sz="3200" b="1" dirty="0">
                <a:effectLst>
                  <a:glow rad="127000">
                    <a:schemeClr val="bg1"/>
                  </a:glow>
                </a:effectLst>
                <a:ea typeface="Times New Roman" panose="02020603050405020304" pitchFamily="18" charset="0"/>
              </a:rPr>
              <a:t> – Our hope</a:t>
            </a:r>
          </a:p>
          <a:p>
            <a:pPr>
              <a:spcBef>
                <a:spcPts val="600"/>
              </a:spcBef>
              <a:spcAft>
                <a:spcPts val="600"/>
              </a:spcAft>
            </a:pPr>
            <a:r>
              <a:rPr lang="en-CA" sz="3200" dirty="0">
                <a:effectLst>
                  <a:glow rad="127000">
                    <a:schemeClr val="bg1"/>
                  </a:glow>
                </a:effectLst>
                <a:ea typeface="Times New Roman" panose="02020603050405020304" pitchFamily="18" charset="0"/>
              </a:rPr>
              <a:t>By His </a:t>
            </a:r>
            <a:r>
              <a:rPr lang="en-CA" sz="3200" b="1" dirty="0">
                <a:effectLst>
                  <a:glow rad="127000">
                    <a:schemeClr val="bg1"/>
                  </a:glow>
                </a:effectLst>
                <a:ea typeface="Times New Roman" panose="02020603050405020304" pitchFamily="18" charset="0"/>
              </a:rPr>
              <a:t>mercy</a:t>
            </a:r>
            <a:r>
              <a:rPr lang="en-CA" sz="3200" dirty="0">
                <a:effectLst>
                  <a:glow rad="127000">
                    <a:schemeClr val="bg1"/>
                  </a:glow>
                </a:effectLst>
                <a:ea typeface="Times New Roman" panose="02020603050405020304" pitchFamily="18" charset="0"/>
              </a:rPr>
              <a:t>, a new beginning (</a:t>
            </a:r>
            <a:r>
              <a:rPr lang="en-CA" sz="3200" b="1" dirty="0">
                <a:effectLst>
                  <a:glow rad="127000">
                    <a:schemeClr val="bg1"/>
                  </a:glow>
                </a:effectLst>
                <a:ea typeface="Times New Roman" panose="02020603050405020304" pitchFamily="18" charset="0"/>
              </a:rPr>
              <a:t>birth</a:t>
            </a:r>
            <a:r>
              <a:rPr lang="en-CA" sz="3200" dirty="0">
                <a:effectLst>
                  <a:glow rad="127000">
                    <a:schemeClr val="bg1"/>
                  </a:glow>
                </a:effectLst>
                <a:ea typeface="Times New Roman" panose="02020603050405020304" pitchFamily="18" charset="0"/>
              </a:rPr>
              <a:t>)</a:t>
            </a:r>
            <a:endParaRPr lang="en-CA" sz="3200" b="1" dirty="0">
              <a:effectLst>
                <a:glow rad="127000">
                  <a:schemeClr val="bg1"/>
                </a:glow>
              </a:effectLst>
              <a:ea typeface="Times New Roman" panose="02020603050405020304" pitchFamily="18" charset="0"/>
            </a:endParaRPr>
          </a:p>
          <a:p>
            <a:pPr>
              <a:spcBef>
                <a:spcPts val="600"/>
              </a:spcBef>
              <a:spcAft>
                <a:spcPts val="600"/>
              </a:spcAft>
            </a:pPr>
            <a:r>
              <a:rPr lang="en-CA" sz="3200" dirty="0">
                <a:effectLst>
                  <a:glow rad="127000">
                    <a:schemeClr val="bg1"/>
                  </a:glow>
                </a:effectLst>
                <a:ea typeface="Times New Roman" panose="02020603050405020304" pitchFamily="18" charset="0"/>
              </a:rPr>
              <a:t>Into a </a:t>
            </a:r>
            <a:r>
              <a:rPr lang="en-CA" sz="3200" b="1" dirty="0">
                <a:effectLst>
                  <a:glow rad="127000">
                    <a:schemeClr val="bg1"/>
                  </a:glow>
                </a:effectLst>
                <a:ea typeface="Times New Roman" panose="02020603050405020304" pitchFamily="18" charset="0"/>
              </a:rPr>
              <a:t>living hope </a:t>
            </a:r>
            <a:r>
              <a:rPr lang="en-CA" sz="3200" dirty="0">
                <a:effectLst>
                  <a:glow rad="127000">
                    <a:schemeClr val="bg1"/>
                  </a:glow>
                </a:effectLst>
                <a:ea typeface="Times New Roman" panose="02020603050405020304" pitchFamily="18" charset="0"/>
              </a:rPr>
              <a:t>through Christ’s resurrection</a:t>
            </a:r>
          </a:p>
          <a:p>
            <a:pPr>
              <a:spcBef>
                <a:spcPts val="600"/>
              </a:spcBef>
              <a:spcAft>
                <a:spcPts val="600"/>
              </a:spcAft>
            </a:pPr>
            <a:r>
              <a:rPr lang="en-CA" sz="3200" dirty="0">
                <a:effectLst>
                  <a:glow rad="127000">
                    <a:schemeClr val="bg1"/>
                  </a:glow>
                </a:effectLst>
                <a:ea typeface="Times New Roman" panose="02020603050405020304" pitchFamily="18" charset="0"/>
              </a:rPr>
              <a:t>Into an </a:t>
            </a:r>
            <a:r>
              <a:rPr lang="en-CA" sz="3200" b="1" dirty="0">
                <a:effectLst>
                  <a:glow rad="127000">
                    <a:schemeClr val="bg1"/>
                  </a:glow>
                </a:effectLst>
                <a:ea typeface="Times New Roman" panose="02020603050405020304" pitchFamily="18" charset="0"/>
              </a:rPr>
              <a:t>imperishable inheritance </a:t>
            </a:r>
            <a:r>
              <a:rPr lang="en-CA" sz="3200" dirty="0">
                <a:effectLst>
                  <a:glow rad="127000">
                    <a:schemeClr val="bg1"/>
                  </a:glow>
                </a:effectLst>
                <a:ea typeface="Times New Roman" panose="02020603050405020304" pitchFamily="18" charset="0"/>
              </a:rPr>
              <a:t>kept in heaven</a:t>
            </a:r>
          </a:p>
          <a:p>
            <a:pPr>
              <a:spcBef>
                <a:spcPts val="600"/>
              </a:spcBef>
              <a:spcAft>
                <a:spcPts val="600"/>
              </a:spcAft>
            </a:pPr>
            <a:r>
              <a:rPr lang="en-CA" sz="3200" dirty="0">
                <a:effectLst>
                  <a:glow rad="127000">
                    <a:schemeClr val="bg1"/>
                  </a:glow>
                </a:effectLst>
                <a:ea typeface="Times New Roman" panose="02020603050405020304" pitchFamily="18" charset="0"/>
              </a:rPr>
              <a:t>Through faith we are </a:t>
            </a:r>
            <a:r>
              <a:rPr lang="en-CA" sz="3200" b="1" dirty="0">
                <a:effectLst>
                  <a:glow rad="127000">
                    <a:schemeClr val="bg1"/>
                  </a:glow>
                </a:effectLst>
                <a:ea typeface="Times New Roman" panose="02020603050405020304" pitchFamily="18" charset="0"/>
              </a:rPr>
              <a:t>shielded</a:t>
            </a:r>
            <a:r>
              <a:rPr lang="en-CA" sz="3200" dirty="0">
                <a:effectLst>
                  <a:glow rad="127000">
                    <a:schemeClr val="bg1"/>
                  </a:glow>
                </a:effectLst>
                <a:ea typeface="Times New Roman" panose="02020603050405020304" pitchFamily="18" charset="0"/>
              </a:rPr>
              <a:t> by His power until His coming</a:t>
            </a:r>
          </a:p>
          <a:p>
            <a:pPr marL="0" indent="0">
              <a:spcBef>
                <a:spcPts val="600"/>
              </a:spcBef>
              <a:spcAft>
                <a:spcPts val="600"/>
              </a:spcAft>
              <a:buNone/>
            </a:pPr>
            <a:r>
              <a:rPr lang="en-CA" sz="3200" b="1" dirty="0">
                <a:solidFill>
                  <a:srgbClr val="C00000"/>
                </a:solidFill>
                <a:effectLst>
                  <a:glow rad="127000">
                    <a:schemeClr val="bg1"/>
                  </a:glow>
                </a:effectLst>
                <a:ea typeface="Times New Roman" panose="02020603050405020304" pitchFamily="18" charset="0"/>
              </a:rPr>
              <a:t>6-9</a:t>
            </a:r>
            <a:r>
              <a:rPr lang="en-CA" sz="3200" b="1" dirty="0">
                <a:effectLst>
                  <a:glow rad="127000">
                    <a:schemeClr val="bg1"/>
                  </a:glow>
                </a:effectLst>
                <a:ea typeface="Times New Roman" panose="02020603050405020304" pitchFamily="18" charset="0"/>
              </a:rPr>
              <a:t> – Our joy</a:t>
            </a:r>
          </a:p>
          <a:p>
            <a:pPr>
              <a:spcBef>
                <a:spcPts val="600"/>
              </a:spcBef>
              <a:spcAft>
                <a:spcPts val="600"/>
              </a:spcAft>
            </a:pPr>
            <a:r>
              <a:rPr lang="en-CA" sz="3200" dirty="0">
                <a:effectLst>
                  <a:glow rad="127000">
                    <a:schemeClr val="bg1"/>
                  </a:glow>
                </a:effectLst>
                <a:ea typeface="Times New Roman" panose="02020603050405020304" pitchFamily="18" charset="0"/>
              </a:rPr>
              <a:t>Thru temporary trials, we have </a:t>
            </a:r>
            <a:r>
              <a:rPr lang="en-CA" sz="3200" b="1" dirty="0">
                <a:effectLst>
                  <a:glow rad="127000">
                    <a:schemeClr val="bg1"/>
                  </a:glow>
                </a:effectLst>
                <a:ea typeface="Times New Roman" panose="02020603050405020304" pitchFamily="18" charset="0"/>
              </a:rPr>
              <a:t>eternal</a:t>
            </a:r>
            <a:r>
              <a:rPr lang="en-CA" sz="3200" dirty="0">
                <a:effectLst>
                  <a:glow rad="127000">
                    <a:schemeClr val="bg1"/>
                  </a:glow>
                </a:effectLst>
                <a:ea typeface="Times New Roman" panose="02020603050405020304" pitchFamily="18" charset="0"/>
              </a:rPr>
              <a:t> hope</a:t>
            </a:r>
          </a:p>
          <a:p>
            <a:pPr>
              <a:spcBef>
                <a:spcPts val="600"/>
              </a:spcBef>
              <a:spcAft>
                <a:spcPts val="600"/>
              </a:spcAft>
            </a:pPr>
            <a:r>
              <a:rPr lang="en-CA" sz="3200" dirty="0">
                <a:effectLst>
                  <a:glow rad="127000">
                    <a:schemeClr val="bg1"/>
                  </a:glow>
                </a:effectLst>
                <a:ea typeface="Times New Roman" panose="02020603050405020304" pitchFamily="18" charset="0"/>
              </a:rPr>
              <a:t>Faith is purified, refined, </a:t>
            </a:r>
            <a:r>
              <a:rPr lang="en-CA" sz="3200" b="1" dirty="0">
                <a:effectLst>
                  <a:glow rad="127000">
                    <a:schemeClr val="bg1"/>
                  </a:glow>
                </a:effectLst>
                <a:ea typeface="Times New Roman" panose="02020603050405020304" pitchFamily="18" charset="0"/>
              </a:rPr>
              <a:t>proven</a:t>
            </a:r>
            <a:r>
              <a:rPr lang="en-CA" sz="3200" dirty="0">
                <a:effectLst>
                  <a:glow rad="127000">
                    <a:schemeClr val="bg1"/>
                  </a:glow>
                </a:effectLst>
                <a:ea typeface="Times New Roman" panose="02020603050405020304" pitchFamily="18" charset="0"/>
              </a:rPr>
              <a:t> true</a:t>
            </a:r>
          </a:p>
          <a:p>
            <a:pPr>
              <a:spcBef>
                <a:spcPts val="600"/>
              </a:spcBef>
              <a:spcAft>
                <a:spcPts val="600"/>
              </a:spcAft>
            </a:pPr>
            <a:r>
              <a:rPr lang="en-CA" sz="3200" dirty="0">
                <a:effectLst>
                  <a:glow rad="127000">
                    <a:schemeClr val="bg1"/>
                  </a:glow>
                </a:effectLst>
                <a:ea typeface="Times New Roman" panose="02020603050405020304" pitchFamily="18" charset="0"/>
              </a:rPr>
              <a:t>Though we can’t see Him, we </a:t>
            </a:r>
            <a:r>
              <a:rPr lang="en-CA" sz="3200" b="1" dirty="0">
                <a:effectLst>
                  <a:glow rad="127000">
                    <a:schemeClr val="bg1"/>
                  </a:glow>
                </a:effectLst>
                <a:ea typeface="Times New Roman" panose="02020603050405020304" pitchFamily="18" charset="0"/>
              </a:rPr>
              <a:t>experience</a:t>
            </a:r>
            <a:r>
              <a:rPr lang="en-CA" sz="3200" dirty="0">
                <a:effectLst>
                  <a:glow rad="127000">
                    <a:schemeClr val="bg1"/>
                  </a:glow>
                </a:effectLst>
                <a:ea typeface="Times New Roman" panose="02020603050405020304" pitchFamily="18" charset="0"/>
              </a:rPr>
              <a:t> His love, the goal of our faith</a:t>
            </a:r>
          </a:p>
        </p:txBody>
      </p:sp>
    </p:spTree>
    <p:extLst>
      <p:ext uri="{BB962C8B-B14F-4D97-AF65-F5344CB8AC3E}">
        <p14:creationId xmlns:p14="http://schemas.microsoft.com/office/powerpoint/2010/main" val="27710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outdoor, ground, beach&#10;&#10;Description automatically generated">
            <a:extLst>
              <a:ext uri="{FF2B5EF4-FFF2-40B4-BE49-F238E27FC236}">
                <a16:creationId xmlns:a16="http://schemas.microsoft.com/office/drawing/2014/main" id="{9765044D-8669-4F87-97D5-EE451B1968F2}"/>
              </a:ext>
            </a:extLst>
          </p:cNvPr>
          <p:cNvPicPr>
            <a:picLocks noChangeAspect="1"/>
          </p:cNvPicPr>
          <p:nvPr/>
        </p:nvPicPr>
        <p:blipFill rotWithShape="1">
          <a:blip r:embed="rId2">
            <a:extLst>
              <a:ext uri="{28A0092B-C50C-407E-A947-70E740481C1C}">
                <a14:useLocalDpi xmlns:a14="http://schemas.microsoft.com/office/drawing/2010/main" val="0"/>
              </a:ext>
            </a:extLst>
          </a:blip>
          <a:srcRect t="13772"/>
          <a:stretch/>
        </p:blipFill>
        <p:spPr>
          <a:xfrm>
            <a:off x="2522356" y="10"/>
            <a:ext cx="9669642" cy="6857990"/>
          </a:xfrm>
          <a:prstGeom prst="rect">
            <a:avLst/>
          </a:prstGeom>
        </p:spPr>
      </p:pic>
      <p:sp>
        <p:nvSpPr>
          <p:cNvPr id="13"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EE83D8-F7FF-4AA2-877D-C6526EFB05E7}"/>
              </a:ext>
            </a:extLst>
          </p:cNvPr>
          <p:cNvSpPr>
            <a:spLocks noGrp="1"/>
          </p:cNvSpPr>
          <p:nvPr>
            <p:ph type="title"/>
          </p:nvPr>
        </p:nvSpPr>
        <p:spPr>
          <a:xfrm>
            <a:off x="511444" y="0"/>
            <a:ext cx="6571281" cy="1193369"/>
          </a:xfrm>
        </p:spPr>
        <p:txBody>
          <a:bodyPr>
            <a:noAutofit/>
          </a:bodyPr>
          <a:lstStyle/>
          <a:p>
            <a:r>
              <a:rPr lang="en-CA" sz="6000" b="1" dirty="0"/>
              <a:t>A Pilgrim Perspective</a:t>
            </a:r>
          </a:p>
        </p:txBody>
      </p:sp>
      <p:sp>
        <p:nvSpPr>
          <p:cNvPr id="3" name="Content Placeholder 2">
            <a:extLst>
              <a:ext uri="{FF2B5EF4-FFF2-40B4-BE49-F238E27FC236}">
                <a16:creationId xmlns:a16="http://schemas.microsoft.com/office/drawing/2014/main" id="{CDAF2181-AD58-41E9-A7BE-B043F0267AAC}"/>
              </a:ext>
            </a:extLst>
          </p:cNvPr>
          <p:cNvSpPr>
            <a:spLocks noGrp="1"/>
          </p:cNvSpPr>
          <p:nvPr>
            <p:ph idx="1"/>
          </p:nvPr>
        </p:nvSpPr>
        <p:spPr>
          <a:xfrm>
            <a:off x="511442" y="1193369"/>
            <a:ext cx="10759531" cy="4983594"/>
          </a:xfrm>
        </p:spPr>
        <p:txBody>
          <a:bodyPr>
            <a:normAutofit/>
          </a:bodyPr>
          <a:lstStyle/>
          <a:p>
            <a:pPr>
              <a:spcBef>
                <a:spcPts val="600"/>
              </a:spcBef>
              <a:spcAft>
                <a:spcPts val="600"/>
              </a:spcAft>
            </a:pPr>
            <a:r>
              <a:rPr lang="en-CA" sz="3200" b="1" dirty="0">
                <a:effectLst>
                  <a:glow rad="127000">
                    <a:schemeClr val="bg1"/>
                  </a:glow>
                </a:effectLst>
                <a:ea typeface="Times New Roman" panose="02020603050405020304" pitchFamily="18" charset="0"/>
              </a:rPr>
              <a:t>Identity </a:t>
            </a:r>
            <a:r>
              <a:rPr lang="en-CA" sz="3200" dirty="0">
                <a:effectLst>
                  <a:glow rad="127000">
                    <a:schemeClr val="bg1"/>
                  </a:glow>
                </a:effectLst>
                <a:ea typeface="Times New Roman" panose="02020603050405020304" pitchFamily="18" charset="0"/>
              </a:rPr>
              <a:t>– not where we live, but </a:t>
            </a:r>
            <a:r>
              <a:rPr lang="en-CA" sz="3200" b="1" dirty="0">
                <a:effectLst>
                  <a:glow rad="127000">
                    <a:schemeClr val="bg1"/>
                  </a:glow>
                </a:effectLst>
                <a:ea typeface="Times New Roman" panose="02020603050405020304" pitchFamily="18" charset="0"/>
              </a:rPr>
              <a:t>Who</a:t>
            </a:r>
            <a:r>
              <a:rPr lang="en-CA" sz="3200" dirty="0">
                <a:effectLst>
                  <a:glow rad="127000">
                    <a:schemeClr val="bg1"/>
                  </a:glow>
                </a:effectLst>
                <a:ea typeface="Times New Roman" panose="02020603050405020304" pitchFamily="18" charset="0"/>
              </a:rPr>
              <a:t> we belong to</a:t>
            </a:r>
          </a:p>
          <a:p>
            <a:pPr>
              <a:spcBef>
                <a:spcPts val="600"/>
              </a:spcBef>
              <a:spcAft>
                <a:spcPts val="600"/>
              </a:spcAft>
            </a:pPr>
            <a:r>
              <a:rPr lang="en-CA" sz="3200" b="1" dirty="0">
                <a:effectLst>
                  <a:glow rad="127000">
                    <a:schemeClr val="bg1"/>
                  </a:glow>
                </a:effectLst>
                <a:ea typeface="Times New Roman" panose="02020603050405020304" pitchFamily="18" charset="0"/>
              </a:rPr>
              <a:t>Purpose</a:t>
            </a:r>
            <a:r>
              <a:rPr lang="en-CA" sz="3200" dirty="0">
                <a:effectLst>
                  <a:glow rad="127000">
                    <a:schemeClr val="bg1"/>
                  </a:glow>
                </a:effectLst>
                <a:ea typeface="Times New Roman" panose="02020603050405020304" pitchFamily="18" charset="0"/>
              </a:rPr>
              <a:t> – called to </a:t>
            </a:r>
            <a:r>
              <a:rPr lang="en-CA" sz="3200" b="1" dirty="0">
                <a:effectLst>
                  <a:glow rad="127000">
                    <a:schemeClr val="bg1"/>
                  </a:glow>
                </a:effectLst>
                <a:ea typeface="Times New Roman" panose="02020603050405020304" pitchFamily="18" charset="0"/>
              </a:rPr>
              <a:t>follow</a:t>
            </a:r>
            <a:r>
              <a:rPr lang="en-CA" sz="3200" dirty="0">
                <a:effectLst>
                  <a:glow rad="127000">
                    <a:schemeClr val="bg1"/>
                  </a:glow>
                </a:effectLst>
                <a:ea typeface="Times New Roman" panose="02020603050405020304" pitchFamily="18" charset="0"/>
              </a:rPr>
              <a:t> Christ</a:t>
            </a:r>
          </a:p>
          <a:p>
            <a:pPr>
              <a:spcBef>
                <a:spcPts val="600"/>
              </a:spcBef>
              <a:spcAft>
                <a:spcPts val="600"/>
              </a:spcAft>
            </a:pPr>
            <a:r>
              <a:rPr lang="en-CA" sz="3200" b="1" dirty="0">
                <a:effectLst>
                  <a:glow rad="127000">
                    <a:schemeClr val="bg1"/>
                  </a:glow>
                </a:effectLst>
                <a:ea typeface="Times New Roman" panose="02020603050405020304" pitchFamily="18" charset="0"/>
              </a:rPr>
              <a:t>Destiny</a:t>
            </a:r>
            <a:r>
              <a:rPr lang="en-CA" sz="3200" dirty="0">
                <a:effectLst>
                  <a:glow rad="127000">
                    <a:schemeClr val="bg1"/>
                  </a:glow>
                </a:effectLst>
                <a:ea typeface="Times New Roman" panose="02020603050405020304" pitchFamily="18" charset="0"/>
              </a:rPr>
              <a:t> – see beyond trials to </a:t>
            </a:r>
            <a:r>
              <a:rPr lang="en-CA" sz="3200" b="1" dirty="0">
                <a:effectLst>
                  <a:glow rad="127000">
                    <a:schemeClr val="bg1"/>
                  </a:glow>
                </a:effectLst>
                <a:ea typeface="Times New Roman" panose="02020603050405020304" pitchFamily="18" charset="0"/>
              </a:rPr>
              <a:t>destination</a:t>
            </a:r>
          </a:p>
          <a:p>
            <a:pPr marL="0" indent="0">
              <a:spcBef>
                <a:spcPts val="600"/>
              </a:spcBef>
              <a:spcAft>
                <a:spcPts val="600"/>
              </a:spcAft>
              <a:buNone/>
            </a:pPr>
            <a:r>
              <a:rPr lang="en-CA" sz="3200" b="1" dirty="0">
                <a:solidFill>
                  <a:srgbClr val="0000CC"/>
                </a:solidFill>
                <a:effectLst>
                  <a:glow rad="127000">
                    <a:schemeClr val="bg1"/>
                  </a:glow>
                </a:effectLst>
                <a:ea typeface="Times New Roman" panose="02020603050405020304" pitchFamily="18" charset="0"/>
              </a:rPr>
              <a:t>Therefore…</a:t>
            </a:r>
            <a:r>
              <a:rPr lang="en-CA" sz="3200" b="1" i="1" dirty="0">
                <a:solidFill>
                  <a:srgbClr val="0000CC"/>
                </a:solidFill>
                <a:effectLst>
                  <a:glow rad="127000">
                    <a:schemeClr val="bg1"/>
                  </a:glow>
                </a:effectLst>
                <a:ea typeface="Times New Roman" panose="02020603050405020304" pitchFamily="18" charset="0"/>
              </a:rPr>
              <a:t>how shall we live?</a:t>
            </a:r>
          </a:p>
          <a:p>
            <a:pPr>
              <a:spcBef>
                <a:spcPts val="600"/>
              </a:spcBef>
              <a:spcAft>
                <a:spcPts val="600"/>
              </a:spcAft>
            </a:pPr>
            <a:r>
              <a:rPr lang="en-CA" sz="3200" b="1" dirty="0">
                <a:effectLst>
                  <a:glow rad="127000">
                    <a:schemeClr val="bg1"/>
                  </a:glow>
                </a:effectLst>
                <a:ea typeface="Times New Roman" panose="02020603050405020304" pitchFamily="18" charset="0"/>
              </a:rPr>
              <a:t>Hope (</a:t>
            </a:r>
            <a:r>
              <a:rPr lang="en-CA" sz="3200" b="1" dirty="0">
                <a:solidFill>
                  <a:srgbClr val="C00000"/>
                </a:solidFill>
                <a:effectLst>
                  <a:glow rad="127000">
                    <a:schemeClr val="bg1"/>
                  </a:glow>
                </a:effectLst>
                <a:ea typeface="Times New Roman" panose="02020603050405020304" pitchFamily="18" charset="0"/>
              </a:rPr>
              <a:t>1:13</a:t>
            </a:r>
            <a:r>
              <a:rPr lang="en-CA" sz="3200" b="1" dirty="0">
                <a:effectLst>
                  <a:glow rad="127000">
                    <a:schemeClr val="bg1"/>
                  </a:glow>
                </a:effectLst>
                <a:ea typeface="Times New Roman" panose="02020603050405020304" pitchFamily="18" charset="0"/>
              </a:rPr>
              <a:t>) – </a:t>
            </a:r>
            <a:r>
              <a:rPr lang="en-CA" sz="3200" dirty="0">
                <a:effectLst>
                  <a:glow rad="127000">
                    <a:schemeClr val="bg1"/>
                  </a:glow>
                </a:effectLst>
                <a:ea typeface="Times New Roman" panose="02020603050405020304" pitchFamily="18" charset="0"/>
              </a:rPr>
              <a:t>remember </a:t>
            </a:r>
            <a:r>
              <a:rPr lang="en-CA" sz="3200" b="1" dirty="0">
                <a:effectLst>
                  <a:glow rad="127000">
                    <a:schemeClr val="bg1"/>
                  </a:glow>
                </a:effectLst>
                <a:ea typeface="Times New Roman" panose="02020603050405020304" pitchFamily="18" charset="0"/>
              </a:rPr>
              <a:t>where</a:t>
            </a:r>
            <a:r>
              <a:rPr lang="en-CA" sz="3200" dirty="0">
                <a:effectLst>
                  <a:glow rad="127000">
                    <a:schemeClr val="bg1"/>
                  </a:glow>
                </a:effectLst>
                <a:ea typeface="Times New Roman" panose="02020603050405020304" pitchFamily="18" charset="0"/>
              </a:rPr>
              <a:t> we’re going</a:t>
            </a:r>
            <a:endParaRPr lang="en-CA" sz="3200" b="1" dirty="0">
              <a:effectLst>
                <a:glow rad="127000">
                  <a:schemeClr val="bg1"/>
                </a:glow>
              </a:effectLst>
              <a:ea typeface="Times New Roman" panose="02020603050405020304" pitchFamily="18" charset="0"/>
            </a:endParaRPr>
          </a:p>
          <a:p>
            <a:pPr>
              <a:spcBef>
                <a:spcPts val="600"/>
              </a:spcBef>
              <a:spcAft>
                <a:spcPts val="600"/>
              </a:spcAft>
            </a:pPr>
            <a:r>
              <a:rPr lang="en-CA" sz="3200" b="1" dirty="0">
                <a:effectLst>
                  <a:glow rad="127000">
                    <a:schemeClr val="bg1"/>
                  </a:glow>
                </a:effectLst>
                <a:ea typeface="Times New Roman" panose="02020603050405020304" pitchFamily="18" charset="0"/>
              </a:rPr>
              <a:t>Holiness (</a:t>
            </a:r>
            <a:r>
              <a:rPr lang="en-CA" sz="3200" b="1" dirty="0">
                <a:solidFill>
                  <a:srgbClr val="C00000"/>
                </a:solidFill>
                <a:effectLst>
                  <a:glow rad="127000">
                    <a:schemeClr val="bg1"/>
                  </a:glow>
                </a:effectLst>
                <a:ea typeface="Times New Roman" panose="02020603050405020304" pitchFamily="18" charset="0"/>
              </a:rPr>
              <a:t>1:16</a:t>
            </a:r>
            <a:r>
              <a:rPr lang="en-CA" sz="3200" b="1" dirty="0">
                <a:effectLst>
                  <a:glow rad="127000">
                    <a:schemeClr val="bg1"/>
                  </a:glow>
                </a:effectLst>
                <a:ea typeface="Times New Roman" panose="02020603050405020304" pitchFamily="18" charset="0"/>
              </a:rPr>
              <a:t>) </a:t>
            </a:r>
            <a:r>
              <a:rPr lang="en-CA" sz="3200" dirty="0">
                <a:effectLst>
                  <a:glow rad="127000">
                    <a:schemeClr val="bg1"/>
                  </a:glow>
                </a:effectLst>
                <a:ea typeface="Times New Roman" panose="02020603050405020304" pitchFamily="18" charset="0"/>
              </a:rPr>
              <a:t>– remember </a:t>
            </a:r>
            <a:r>
              <a:rPr lang="en-CA" sz="3200" b="1" dirty="0">
                <a:effectLst>
                  <a:glow rad="127000">
                    <a:schemeClr val="bg1"/>
                  </a:glow>
                </a:effectLst>
                <a:ea typeface="Times New Roman" panose="02020603050405020304" pitchFamily="18" charset="0"/>
              </a:rPr>
              <a:t>who</a:t>
            </a:r>
            <a:r>
              <a:rPr lang="en-CA" sz="3200" dirty="0">
                <a:effectLst>
                  <a:glow rad="127000">
                    <a:schemeClr val="bg1"/>
                  </a:glow>
                </a:effectLst>
                <a:ea typeface="Times New Roman" panose="02020603050405020304" pitchFamily="18" charset="0"/>
              </a:rPr>
              <a:t> we are &amp; </a:t>
            </a:r>
            <a:r>
              <a:rPr lang="en-CA" sz="3200" b="1" dirty="0">
                <a:effectLst>
                  <a:glow rad="127000">
                    <a:schemeClr val="bg1"/>
                  </a:glow>
                </a:effectLst>
                <a:ea typeface="Times New Roman" panose="02020603050405020304" pitchFamily="18" charset="0"/>
              </a:rPr>
              <a:t>why</a:t>
            </a:r>
            <a:r>
              <a:rPr lang="en-CA" sz="3200" dirty="0">
                <a:effectLst>
                  <a:glow rad="127000">
                    <a:schemeClr val="bg1"/>
                  </a:glow>
                </a:effectLst>
                <a:ea typeface="Times New Roman" panose="02020603050405020304" pitchFamily="18" charset="0"/>
              </a:rPr>
              <a:t> we’re here</a:t>
            </a:r>
          </a:p>
          <a:p>
            <a:pPr>
              <a:spcBef>
                <a:spcPts val="600"/>
              </a:spcBef>
              <a:spcAft>
                <a:spcPts val="600"/>
              </a:spcAft>
            </a:pPr>
            <a:endParaRPr lang="en-CA" sz="3200" dirty="0">
              <a:effectLst>
                <a:glow rad="127000">
                  <a:schemeClr val="bg1"/>
                </a:glow>
              </a:effectLst>
              <a:ea typeface="Times New Roman" panose="02020603050405020304" pitchFamily="18" charset="0"/>
            </a:endParaRPr>
          </a:p>
          <a:p>
            <a:pPr>
              <a:spcBef>
                <a:spcPts val="600"/>
              </a:spcBef>
              <a:spcAft>
                <a:spcPts val="600"/>
              </a:spcAft>
            </a:pPr>
            <a:endParaRPr lang="en-CA" sz="3200" dirty="0">
              <a:effectLst>
                <a:glow rad="127000">
                  <a:schemeClr val="bg1"/>
                </a:glow>
              </a:effectLst>
              <a:ea typeface="Times New Roman" panose="02020603050405020304" pitchFamily="18" charset="0"/>
            </a:endParaRPr>
          </a:p>
        </p:txBody>
      </p:sp>
    </p:spTree>
    <p:extLst>
      <p:ext uri="{BB962C8B-B14F-4D97-AF65-F5344CB8AC3E}">
        <p14:creationId xmlns:p14="http://schemas.microsoft.com/office/powerpoint/2010/main" val="92409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BE1F2015-21F6-4E55-B883-4D5450FCF9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54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69AD-C99B-4CB3-BBEE-9B3F6B75C54B}"/>
              </a:ext>
            </a:extLst>
          </p:cNvPr>
          <p:cNvSpPr>
            <a:spLocks noGrp="1"/>
          </p:cNvSpPr>
          <p:nvPr>
            <p:ph type="title"/>
          </p:nvPr>
        </p:nvSpPr>
        <p:spPr/>
        <p:txBody>
          <a:bodyPr/>
          <a:lstStyle/>
          <a:p>
            <a:r>
              <a:rPr lang="en-CA" sz="6000"/>
              <a:t>Closing Song </a:t>
            </a:r>
          </a:p>
        </p:txBody>
      </p:sp>
      <p:sp>
        <p:nvSpPr>
          <p:cNvPr id="3" name="Content Placeholder 2">
            <a:extLst>
              <a:ext uri="{FF2B5EF4-FFF2-40B4-BE49-F238E27FC236}">
                <a16:creationId xmlns:a16="http://schemas.microsoft.com/office/drawing/2014/main" id="{E76C3E9B-15EA-4CEE-A902-CF8F08F0BAB3}"/>
              </a:ext>
            </a:extLst>
          </p:cNvPr>
          <p:cNvSpPr>
            <a:spLocks noGrp="1"/>
          </p:cNvSpPr>
          <p:nvPr>
            <p:ph idx="1"/>
          </p:nvPr>
        </p:nvSpPr>
        <p:spPr/>
        <p:txBody>
          <a:bodyPr/>
          <a:lstStyle/>
          <a:p>
            <a:r>
              <a:rPr lang="en-CA" sz="3600" dirty="0"/>
              <a:t>Lord</a:t>
            </a:r>
            <a:r>
              <a:rPr lang="en-CA" sz="3600"/>
              <a:t>, Reign in Me</a:t>
            </a:r>
          </a:p>
        </p:txBody>
      </p:sp>
    </p:spTree>
    <p:extLst>
      <p:ext uri="{BB962C8B-B14F-4D97-AF65-F5344CB8AC3E}">
        <p14:creationId xmlns:p14="http://schemas.microsoft.com/office/powerpoint/2010/main" val="227428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AC08-1F7C-478E-BF45-F47F6634E35D}"/>
              </a:ext>
            </a:extLst>
          </p:cNvPr>
          <p:cNvSpPr>
            <a:spLocks noGrp="1"/>
          </p:cNvSpPr>
          <p:nvPr>
            <p:ph type="title"/>
          </p:nvPr>
        </p:nvSpPr>
        <p:spPr/>
        <p:txBody>
          <a:bodyPr/>
          <a:lstStyle/>
          <a:p>
            <a:r>
              <a:rPr lang="en-US" sz="6000"/>
              <a:t>Opening Songs</a:t>
            </a:r>
          </a:p>
        </p:txBody>
      </p:sp>
      <p:sp>
        <p:nvSpPr>
          <p:cNvPr id="3" name="Content Placeholder 2">
            <a:extLst>
              <a:ext uri="{FF2B5EF4-FFF2-40B4-BE49-F238E27FC236}">
                <a16:creationId xmlns:a16="http://schemas.microsoft.com/office/drawing/2014/main" id="{67AB1FFF-C1A7-4414-8BE4-AFE88731B2ED}"/>
              </a:ext>
            </a:extLst>
          </p:cNvPr>
          <p:cNvSpPr>
            <a:spLocks noGrp="1"/>
          </p:cNvSpPr>
          <p:nvPr>
            <p:ph idx="1"/>
          </p:nvPr>
        </p:nvSpPr>
        <p:spPr/>
        <p:txBody>
          <a:bodyPr/>
          <a:lstStyle/>
          <a:p>
            <a:pPr lvl="0"/>
            <a:r>
              <a:rPr lang="en-CA" sz="3600" dirty="0"/>
              <a:t>Turn your eyes upon </a:t>
            </a:r>
            <a:r>
              <a:rPr lang="en-CA" sz="3600"/>
              <a:t>Jesus</a:t>
            </a:r>
          </a:p>
          <a:p>
            <a:pPr lvl="0"/>
            <a:r>
              <a:rPr lang="en-CA" sz="3600" dirty="0"/>
              <a:t>You Shine</a:t>
            </a:r>
          </a:p>
          <a:p>
            <a:pPr lvl="0"/>
            <a:r>
              <a:rPr lang="en-CA" sz="3600" dirty="0"/>
              <a:t>Yet not I but through Christ in me</a:t>
            </a:r>
          </a:p>
        </p:txBody>
      </p:sp>
    </p:spTree>
    <p:extLst>
      <p:ext uri="{BB962C8B-B14F-4D97-AF65-F5344CB8AC3E}">
        <p14:creationId xmlns:p14="http://schemas.microsoft.com/office/powerpoint/2010/main" val="302010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dvanced Blank Scroll Paper PPT Backgrounds | Blank scrolls, Old paper  background, Wallpaper powerpoint">
            <a:extLst>
              <a:ext uri="{FF2B5EF4-FFF2-40B4-BE49-F238E27FC236}">
                <a16:creationId xmlns:a16="http://schemas.microsoft.com/office/drawing/2014/main" id="{7EE37D54-BA01-4718-8DFF-4740F053A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1" b="4305"/>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1F996-61D3-42FE-B168-9E34A895A669}"/>
              </a:ext>
            </a:extLst>
          </p:cNvPr>
          <p:cNvSpPr>
            <a:spLocks noGrp="1"/>
          </p:cNvSpPr>
          <p:nvPr>
            <p:ph type="title"/>
          </p:nvPr>
        </p:nvSpPr>
        <p:spPr>
          <a:xfrm>
            <a:off x="838199" y="365125"/>
            <a:ext cx="9335947" cy="2528546"/>
          </a:xfrm>
        </p:spPr>
        <p:txBody>
          <a:bodyPr>
            <a:noAutofit/>
          </a:bodyPr>
          <a:lstStyle/>
          <a:p>
            <a:r>
              <a:rPr lang="en-CA" sz="5400" b="1"/>
              <a:t>The Apostles’ Teaching:</a:t>
            </a:r>
            <a:br>
              <a:rPr lang="en-CA" sz="5400"/>
            </a:br>
            <a:r>
              <a:rPr lang="en-CA" sz="5400"/>
              <a:t>	</a:t>
            </a:r>
            <a:r>
              <a:rPr lang="en-CA" sz="5400" i="1"/>
              <a:t>Exploring the New Testament</a:t>
            </a:r>
          </a:p>
        </p:txBody>
      </p:sp>
      <p:sp>
        <p:nvSpPr>
          <p:cNvPr id="3" name="Content Placeholder 2">
            <a:extLst>
              <a:ext uri="{FF2B5EF4-FFF2-40B4-BE49-F238E27FC236}">
                <a16:creationId xmlns:a16="http://schemas.microsoft.com/office/drawing/2014/main" id="{D8EDD199-EC12-4382-8F51-0BDC87D77E6C}"/>
              </a:ext>
            </a:extLst>
          </p:cNvPr>
          <p:cNvSpPr>
            <a:spLocks noGrp="1"/>
          </p:cNvSpPr>
          <p:nvPr>
            <p:ph idx="1"/>
          </p:nvPr>
        </p:nvSpPr>
        <p:spPr>
          <a:xfrm>
            <a:off x="838199" y="3055715"/>
            <a:ext cx="9669642" cy="3121247"/>
          </a:xfrm>
        </p:spPr>
        <p:txBody>
          <a:bodyPr>
            <a:normAutofit/>
          </a:bodyPr>
          <a:lstStyle/>
          <a:p>
            <a:pPr marL="0" indent="0">
              <a:buNone/>
            </a:pPr>
            <a:r>
              <a:rPr lang="en-CA" sz="4000" b="1" i="1"/>
              <a:t>January – April: </a:t>
            </a:r>
            <a:r>
              <a:rPr lang="en-CA" sz="4000" b="1" i="1">
                <a:solidFill>
                  <a:srgbClr val="C00000"/>
                </a:solidFill>
              </a:rPr>
              <a:t>The Gospels</a:t>
            </a:r>
          </a:p>
          <a:p>
            <a:pPr marL="0" indent="0">
              <a:buNone/>
            </a:pPr>
            <a:r>
              <a:rPr lang="en-CA" sz="4000" b="1" i="1"/>
              <a:t>May: </a:t>
            </a:r>
            <a:r>
              <a:rPr lang="en-CA" sz="4000" b="1" i="1">
                <a:solidFill>
                  <a:srgbClr val="C00000"/>
                </a:solidFill>
              </a:rPr>
              <a:t>The Disciples’ Letters</a:t>
            </a:r>
          </a:p>
          <a:p>
            <a:pPr marL="0" indent="0">
              <a:buNone/>
            </a:pPr>
            <a:r>
              <a:rPr lang="en-CA" sz="4000" b="1" i="1"/>
              <a:t>June: </a:t>
            </a:r>
            <a:r>
              <a:rPr lang="en-CA" sz="4000" b="1" i="1">
                <a:solidFill>
                  <a:srgbClr val="C00000"/>
                </a:solidFill>
              </a:rPr>
              <a:t>Acts of the Apostles</a:t>
            </a:r>
          </a:p>
        </p:txBody>
      </p:sp>
    </p:spTree>
    <p:extLst>
      <p:ext uri="{BB962C8B-B14F-4D97-AF65-F5344CB8AC3E}">
        <p14:creationId xmlns:p14="http://schemas.microsoft.com/office/powerpoint/2010/main" val="27392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1BA3-4CC2-4B3F-9E14-72C1BAF23E6B}"/>
              </a:ext>
            </a:extLst>
          </p:cNvPr>
          <p:cNvSpPr>
            <a:spLocks noGrp="1"/>
          </p:cNvSpPr>
          <p:nvPr>
            <p:ph type="title"/>
          </p:nvPr>
        </p:nvSpPr>
        <p:spPr>
          <a:xfrm>
            <a:off x="617695" y="0"/>
            <a:ext cx="5120114" cy="1901371"/>
          </a:xfrm>
        </p:spPr>
        <p:txBody>
          <a:bodyPr>
            <a:normAutofit/>
          </a:bodyPr>
          <a:lstStyle/>
          <a:p>
            <a:r>
              <a:rPr lang="en-CA" sz="6000" b="1"/>
              <a:t>Connecting &amp; Contributing</a:t>
            </a:r>
          </a:p>
        </p:txBody>
      </p:sp>
      <p:sp>
        <p:nvSpPr>
          <p:cNvPr id="3" name="Content Placeholder 2">
            <a:extLst>
              <a:ext uri="{FF2B5EF4-FFF2-40B4-BE49-F238E27FC236}">
                <a16:creationId xmlns:a16="http://schemas.microsoft.com/office/drawing/2014/main" id="{614129FB-17D3-4FE0-AC96-C5995A609F26}"/>
              </a:ext>
            </a:extLst>
          </p:cNvPr>
          <p:cNvSpPr>
            <a:spLocks noGrp="1"/>
          </p:cNvSpPr>
          <p:nvPr>
            <p:ph idx="1"/>
          </p:nvPr>
        </p:nvSpPr>
        <p:spPr>
          <a:xfrm>
            <a:off x="476654" y="1901371"/>
            <a:ext cx="6313149" cy="4956629"/>
          </a:xfrm>
        </p:spPr>
        <p:txBody>
          <a:bodyPr>
            <a:normAutofit/>
          </a:bodyPr>
          <a:lstStyle/>
          <a:p>
            <a:pPr>
              <a:spcBef>
                <a:spcPts val="600"/>
              </a:spcBef>
              <a:buFont typeface="Wingdings" panose="05000000000000000000" pitchFamily="2" charset="2"/>
              <a:buChar char="Ø"/>
            </a:pPr>
            <a:r>
              <a:rPr lang="en-US" sz="3200" b="1" i="1" dirty="0"/>
              <a:t>Small Groups</a:t>
            </a:r>
          </a:p>
          <a:p>
            <a:pPr>
              <a:spcBef>
                <a:spcPts val="600"/>
              </a:spcBef>
            </a:pPr>
            <a:r>
              <a:rPr lang="en-US" dirty="0"/>
              <a:t>Newcomers’ Group – </a:t>
            </a:r>
            <a:r>
              <a:rPr lang="en-US" b="1" dirty="0">
                <a:solidFill>
                  <a:srgbClr val="C00000"/>
                </a:solidFill>
              </a:rPr>
              <a:t>May 29</a:t>
            </a:r>
          </a:p>
          <a:p>
            <a:pPr>
              <a:spcBef>
                <a:spcPts val="600"/>
              </a:spcBef>
            </a:pPr>
            <a:r>
              <a:rPr lang="en-US" dirty="0"/>
              <a:t>See bulletin for more</a:t>
            </a:r>
          </a:p>
          <a:p>
            <a:pPr>
              <a:spcBef>
                <a:spcPts val="600"/>
              </a:spcBef>
              <a:buFont typeface="Wingdings" panose="05000000000000000000" pitchFamily="2" charset="2"/>
              <a:buChar char="Ø"/>
            </a:pPr>
            <a:r>
              <a:rPr lang="en-US" sz="3200" b="1" i="1" dirty="0"/>
              <a:t>Serving</a:t>
            </a:r>
          </a:p>
          <a:p>
            <a:pPr>
              <a:spcBef>
                <a:spcPts val="600"/>
              </a:spcBef>
            </a:pPr>
            <a:r>
              <a:rPr lang="en-US" dirty="0"/>
              <a:t>Music, coffee, Sunday school</a:t>
            </a:r>
          </a:p>
          <a:p>
            <a:pPr>
              <a:spcBef>
                <a:spcPts val="600"/>
              </a:spcBef>
            </a:pPr>
            <a:r>
              <a:rPr lang="en-US" dirty="0"/>
              <a:t>Yard sale &amp; BBQ (</a:t>
            </a:r>
            <a:r>
              <a:rPr lang="en-US" b="1" dirty="0">
                <a:solidFill>
                  <a:srgbClr val="C00000"/>
                </a:solidFill>
              </a:rPr>
              <a:t>May 28</a:t>
            </a:r>
            <a:r>
              <a:rPr lang="en-US" dirty="0"/>
              <a:t>)</a:t>
            </a:r>
          </a:p>
          <a:p>
            <a:pPr>
              <a:spcBef>
                <a:spcPts val="600"/>
              </a:spcBef>
              <a:buFont typeface="Wingdings" panose="05000000000000000000" pitchFamily="2" charset="2"/>
              <a:buChar char="Ø"/>
            </a:pPr>
            <a:r>
              <a:rPr lang="en-US" sz="3200" b="1" i="1" dirty="0"/>
              <a:t>Giving</a:t>
            </a:r>
          </a:p>
          <a:p>
            <a:pPr>
              <a:spcBef>
                <a:spcPts val="600"/>
              </a:spcBef>
            </a:pPr>
            <a:r>
              <a:rPr lang="en-US" dirty="0"/>
              <a:t>Website, mail, white drop-box</a:t>
            </a:r>
          </a:p>
          <a:p>
            <a:pPr>
              <a:spcBef>
                <a:spcPts val="600"/>
              </a:spcBef>
            </a:pPr>
            <a:r>
              <a:rPr lang="en-US" dirty="0"/>
              <a:t>e-transfer: </a:t>
            </a:r>
            <a:r>
              <a:rPr lang="en-US" dirty="0">
                <a:hlinkClick r:id="rId2"/>
              </a:rPr>
              <a:t>parkdaleoneline@gmail.com</a:t>
            </a:r>
            <a:endParaRPr lang="en-US" dirty="0"/>
          </a:p>
        </p:txBody>
      </p:sp>
      <p:pic>
        <p:nvPicPr>
          <p:cNvPr id="5" name="Picture 4" descr="A picture containing text, outdoor, grass, sign&#10;&#10;Description automatically generated">
            <a:extLst>
              <a:ext uri="{FF2B5EF4-FFF2-40B4-BE49-F238E27FC236}">
                <a16:creationId xmlns:a16="http://schemas.microsoft.com/office/drawing/2014/main" id="{5CB768F5-0F60-4D70-B1EF-B759534AC8BC}"/>
              </a:ext>
            </a:extLst>
          </p:cNvPr>
          <p:cNvPicPr>
            <a:picLocks noChangeAspect="1"/>
          </p:cNvPicPr>
          <p:nvPr/>
        </p:nvPicPr>
        <p:blipFill rotWithShape="1">
          <a:blip r:embed="rId3">
            <a:extLst>
              <a:ext uri="{28A0092B-C50C-407E-A947-70E740481C1C}">
                <a14:useLocalDpi xmlns:a14="http://schemas.microsoft.com/office/drawing/2010/main" val="0"/>
              </a:ext>
            </a:extLst>
          </a:blip>
          <a:srcRect b="1962"/>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1596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hands holding a baby's feet&#10;&#10;Description automatically generated with medium confidence">
            <a:extLst>
              <a:ext uri="{FF2B5EF4-FFF2-40B4-BE49-F238E27FC236}">
                <a16:creationId xmlns:a16="http://schemas.microsoft.com/office/drawing/2014/main" id="{1E099A29-8645-8961-927F-2E1569A45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796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9BE3-2786-40F9-BC99-A3C59AC908EA}"/>
              </a:ext>
            </a:extLst>
          </p:cNvPr>
          <p:cNvSpPr>
            <a:spLocks noGrp="1"/>
          </p:cNvSpPr>
          <p:nvPr>
            <p:ph type="title"/>
          </p:nvPr>
        </p:nvSpPr>
        <p:spPr/>
        <p:txBody>
          <a:bodyPr/>
          <a:lstStyle/>
          <a:p>
            <a:r>
              <a:rPr lang="en-CA" dirty="0"/>
              <a:t>Victoria Pregnancy Centre </a:t>
            </a:r>
            <a:r>
              <a:rPr lang="en-CA"/>
              <a:t>- video</a:t>
            </a:r>
            <a:endParaRPr lang="en-CA" dirty="0"/>
          </a:p>
        </p:txBody>
      </p:sp>
      <p:sp>
        <p:nvSpPr>
          <p:cNvPr id="3" name="Content Placeholder 2">
            <a:extLst>
              <a:ext uri="{FF2B5EF4-FFF2-40B4-BE49-F238E27FC236}">
                <a16:creationId xmlns:a16="http://schemas.microsoft.com/office/drawing/2014/main" id="{8CA882DE-9312-4A5C-8628-5F703D25FEA7}"/>
              </a:ext>
            </a:extLst>
          </p:cNvPr>
          <p:cNvSpPr>
            <a:spLocks noGrp="1"/>
          </p:cNvSpPr>
          <p:nvPr>
            <p:ph idx="1"/>
          </p:nvPr>
        </p:nvSpPr>
        <p:spPr/>
        <p:txBody>
          <a:bodyPr/>
          <a:lstStyle/>
          <a:p>
            <a:r>
              <a:rPr lang="en-CA" dirty="0"/>
              <a:t>https://vimeo.com/704740937/482ecad280</a:t>
            </a:r>
          </a:p>
        </p:txBody>
      </p:sp>
    </p:spTree>
    <p:extLst>
      <p:ext uri="{BB962C8B-B14F-4D97-AF65-F5344CB8AC3E}">
        <p14:creationId xmlns:p14="http://schemas.microsoft.com/office/powerpoint/2010/main" val="216686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64584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6" name="Rectangle 191">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title"/>
          </p:nvPr>
        </p:nvSpPr>
        <p:spPr>
          <a:xfrm>
            <a:off x="1255058" y="5137211"/>
            <a:ext cx="9681882" cy="1578489"/>
          </a:xfrm>
        </p:spPr>
        <p:txBody>
          <a:bodyPr vert="horz" lIns="91440" tIns="45720" rIns="91440" bIns="45720" rtlCol="0" anchor="b">
            <a:normAutofit/>
          </a:bodyPr>
          <a:lstStyle/>
          <a:p>
            <a:pPr algn="ctr" eaLnBrk="1" hangingPunct="1">
              <a:defRPr/>
            </a:pPr>
            <a:r>
              <a:rPr lang="en-US" altLang="en-US" sz="6000" b="1" kern="1200">
                <a:effectLst>
                  <a:glow>
                    <a:schemeClr val="bg1"/>
                  </a:glow>
                  <a:outerShdw blurRad="38100" dist="38100" dir="2700000" algn="tl">
                    <a:schemeClr val="tx1"/>
                  </a:outerShdw>
                </a:effectLst>
                <a:latin typeface="+mj-lt"/>
                <a:ea typeface="+mj-ea"/>
                <a:cs typeface="+mj-cs"/>
              </a:rPr>
              <a:t>Kids’ Minute:</a:t>
            </a:r>
            <a:br>
              <a:rPr lang="en-US" altLang="en-US" sz="4800" b="1" kern="1200">
                <a:effectLst>
                  <a:glow>
                    <a:schemeClr val="bg1"/>
                  </a:glow>
                  <a:outerShdw blurRad="38100" dist="38100" dir="2700000" algn="tl">
                    <a:schemeClr val="tx1"/>
                  </a:outerShdw>
                </a:effectLst>
                <a:latin typeface="+mj-lt"/>
                <a:ea typeface="+mj-ea"/>
                <a:cs typeface="+mj-cs"/>
              </a:rPr>
            </a:br>
            <a:r>
              <a:rPr lang="en-US" altLang="en-US" sz="4800" b="1" i="1" kern="1200">
                <a:effectLst>
                  <a:glow>
                    <a:schemeClr val="bg1"/>
                  </a:glow>
                  <a:outerShdw blurRad="38100" dist="38100" dir="2700000" algn="tl">
                    <a:schemeClr val="tx1"/>
                  </a:outerShdw>
                </a:effectLst>
                <a:latin typeface="+mj-lt"/>
                <a:ea typeface="+mj-ea"/>
                <a:cs typeface="+mj-cs"/>
              </a:rPr>
              <a:t>Sunday School for ages 5-12!</a:t>
            </a:r>
          </a:p>
        </p:txBody>
      </p:sp>
      <p:pic>
        <p:nvPicPr>
          <p:cNvPr id="8" name="Picture 9" descr="Image result for kids jesus">
            <a:extLst>
              <a:ext uri="{FF2B5EF4-FFF2-40B4-BE49-F238E27FC236}">
                <a16:creationId xmlns:a16="http://schemas.microsoft.com/office/drawing/2014/main" id="{23ED07BC-59E1-45AF-A49F-AD2AFAF904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75" r="810"/>
          <a:stretch/>
        </p:blipFill>
        <p:spPr bwMode="auto">
          <a:xfrm>
            <a:off x="623087" y="931544"/>
            <a:ext cx="10945825" cy="352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2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7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2985017-5C07-4751-8516-30C8A2384212}"/>
              </a:ext>
            </a:extLst>
          </p:cNvPr>
          <p:cNvSpPr>
            <a:spLocks noGrp="1"/>
          </p:cNvSpPr>
          <p:nvPr>
            <p:ph idx="1"/>
          </p:nvPr>
        </p:nvSpPr>
        <p:spPr>
          <a:xfrm>
            <a:off x="417406" y="345440"/>
            <a:ext cx="6047188" cy="6512560"/>
          </a:xfrm>
        </p:spPr>
        <p:txBody>
          <a:bodyPr>
            <a:normAutofit/>
          </a:bodyPr>
          <a:lstStyle/>
          <a:p>
            <a:pPr marL="0" indent="0">
              <a:buNone/>
            </a:pPr>
            <a:r>
              <a:rPr lang="en-CA" sz="4000" b="1"/>
              <a:t>Today: Diversity</a:t>
            </a:r>
          </a:p>
          <a:p>
            <a:r>
              <a:rPr lang="en-CA" sz="3600" i="1">
                <a:solidFill>
                  <a:srgbClr val="FFFF00"/>
                </a:solidFill>
              </a:rPr>
              <a:t>What can unite us?</a:t>
            </a:r>
          </a:p>
          <a:p>
            <a:r>
              <a:rPr lang="en-CA" sz="3600" i="1">
                <a:solidFill>
                  <a:srgbClr val="FFFF00"/>
                </a:solidFill>
              </a:rPr>
              <a:t>What can divide us?</a:t>
            </a:r>
          </a:p>
          <a:p>
            <a:endParaRPr lang="en-CA" sz="3600" i="1"/>
          </a:p>
          <a:p>
            <a:pPr marL="0" indent="0">
              <a:buNone/>
            </a:pPr>
            <a:r>
              <a:rPr lang="en-CA" sz="4000" b="1"/>
              <a:t>Peter</a:t>
            </a:r>
            <a:endParaRPr lang="en-CA" sz="4000"/>
          </a:p>
          <a:p>
            <a:r>
              <a:rPr lang="en-CA" sz="3600"/>
              <a:t>Shepherd of the early church</a:t>
            </a:r>
          </a:p>
          <a:p>
            <a:r>
              <a:rPr lang="en-CA" sz="3600"/>
              <a:t>Flock – growing &amp; changing</a:t>
            </a:r>
          </a:p>
          <a:p>
            <a:r>
              <a:rPr lang="en-CA" sz="3600"/>
              <a:t>Diaspora – scattered </a:t>
            </a:r>
          </a:p>
          <a:p>
            <a:pPr marL="0" indent="0">
              <a:buNone/>
            </a:pPr>
            <a:endParaRPr lang="en-CA" sz="3600"/>
          </a:p>
        </p:txBody>
      </p:sp>
      <p:pic>
        <p:nvPicPr>
          <p:cNvPr id="12" name="Picture 11" descr="Map&#10;&#10;Description automatically generated">
            <a:extLst>
              <a:ext uri="{FF2B5EF4-FFF2-40B4-BE49-F238E27FC236}">
                <a16:creationId xmlns:a16="http://schemas.microsoft.com/office/drawing/2014/main" id="{46812994-A62B-4D04-AFB2-EAAB7B1A2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501" y="2589919"/>
            <a:ext cx="4850093" cy="4268081"/>
          </a:xfrm>
          <a:prstGeom prst="rect">
            <a:avLst/>
          </a:prstGeom>
        </p:spPr>
      </p:pic>
      <p:pic>
        <p:nvPicPr>
          <p:cNvPr id="10" name="Picture 9" descr="A bridge over a river&#10;&#10;Description automatically generated with low confidence">
            <a:extLst>
              <a:ext uri="{FF2B5EF4-FFF2-40B4-BE49-F238E27FC236}">
                <a16:creationId xmlns:a16="http://schemas.microsoft.com/office/drawing/2014/main" id="{D48C0FC2-F308-4871-9C7F-9827A78A2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096" y="0"/>
            <a:ext cx="5684904" cy="2458720"/>
          </a:xfrm>
          <a:prstGeom prst="rect">
            <a:avLst/>
          </a:prstGeom>
        </p:spPr>
      </p:pic>
    </p:spTree>
    <p:extLst>
      <p:ext uri="{BB962C8B-B14F-4D97-AF65-F5344CB8AC3E}">
        <p14:creationId xmlns:p14="http://schemas.microsoft.com/office/powerpoint/2010/main" val="33235499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Times New Roman</vt:lpstr>
      <vt:lpstr>Wingdings</vt:lpstr>
      <vt:lpstr>Office Theme</vt:lpstr>
      <vt:lpstr>PowerPoint Presentation</vt:lpstr>
      <vt:lpstr>Opening Songs</vt:lpstr>
      <vt:lpstr>The Apostles’ Teaching:  Exploring the New Testament</vt:lpstr>
      <vt:lpstr>Connecting &amp; Contributing</vt:lpstr>
      <vt:lpstr>PowerPoint Presentation</vt:lpstr>
      <vt:lpstr>Victoria Pregnancy Centre - video</vt:lpstr>
      <vt:lpstr>PowerPoint Presentation</vt:lpstr>
      <vt:lpstr>Kids’ Minute: Sunday School for ages 5-12!</vt:lpstr>
      <vt:lpstr>PowerPoint Presentation</vt:lpstr>
      <vt:lpstr>1 Peter 1:1-2</vt:lpstr>
      <vt:lpstr>Identity</vt:lpstr>
      <vt:lpstr>Purpose</vt:lpstr>
      <vt:lpstr>1 Peter 1:3-5</vt:lpstr>
      <vt:lpstr>1 Peter 1:6-9</vt:lpstr>
      <vt:lpstr>Destiny</vt:lpstr>
      <vt:lpstr>A Pilgrim Perspective</vt:lpstr>
      <vt:lpstr>PowerPoint Presentation</vt:lpstr>
      <vt:lpstr>Closing Song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Tim Stewart</cp:lastModifiedBy>
  <cp:revision>1</cp:revision>
  <dcterms:created xsi:type="dcterms:W3CDTF">2021-01-22T20:41:10Z</dcterms:created>
  <dcterms:modified xsi:type="dcterms:W3CDTF">2022-05-01T15:58:58Z</dcterms:modified>
</cp:coreProperties>
</file>