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830" r:id="rId1"/>
  </p:sldMasterIdLst>
  <p:notesMasterIdLst>
    <p:notesMasterId r:id="rId18"/>
  </p:notesMasterIdLst>
  <p:sldIdLst>
    <p:sldId id="1105" r:id="rId2"/>
    <p:sldId id="2900" r:id="rId3"/>
    <p:sldId id="2955" r:id="rId4"/>
    <p:sldId id="2919" r:id="rId5"/>
    <p:sldId id="2975" r:id="rId6"/>
    <p:sldId id="2276" r:id="rId7"/>
    <p:sldId id="1767" r:id="rId8"/>
    <p:sldId id="2979" r:id="rId9"/>
    <p:sldId id="2981" r:id="rId10"/>
    <p:sldId id="2982" r:id="rId11"/>
    <p:sldId id="2984" r:id="rId12"/>
    <p:sldId id="2985" r:id="rId13"/>
    <p:sldId id="2986" r:id="rId14"/>
    <p:sldId id="2987" r:id="rId15"/>
    <p:sldId id="2988" r:id="rId16"/>
    <p:sldId id="2786" r:id="rId1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FF9999"/>
    <a:srgbClr val="FFFF66"/>
    <a:srgbClr val="3333CC"/>
    <a:srgbClr val="FFFFCC"/>
    <a:srgbClr val="006600"/>
    <a:srgbClr val="99FF33"/>
    <a:srgbClr val="8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37"/>
  </p:normalViewPr>
  <p:slideViewPr>
    <p:cSldViewPr snapToGrid="0">
      <p:cViewPr varScale="1">
        <p:scale>
          <a:sx n="77" d="100"/>
          <a:sy n="77" d="100"/>
        </p:scale>
        <p:origin x="355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Tim" userId="79cebc338cf3e420" providerId="LiveId" clId="{B6FDAA07-F0E1-4C01-8206-40D6E4DD6C3B}"/>
    <pc:docChg chg="modSld">
      <pc:chgData name="Tim Tim" userId="79cebc338cf3e420" providerId="LiveId" clId="{B6FDAA07-F0E1-4C01-8206-40D6E4DD6C3B}" dt="2022-06-12T16:12:09.525" v="71" actId="20577"/>
      <pc:docMkLst>
        <pc:docMk/>
      </pc:docMkLst>
      <pc:sldChg chg="modSp mod">
        <pc:chgData name="Tim Tim" userId="79cebc338cf3e420" providerId="LiveId" clId="{B6FDAA07-F0E1-4C01-8206-40D6E4DD6C3B}" dt="2022-06-12T16:12:09.525" v="71" actId="20577"/>
        <pc:sldMkLst>
          <pc:docMk/>
          <pc:sldMk cId="2274288106" sldId="2786"/>
        </pc:sldMkLst>
        <pc:spChg chg="mod">
          <ac:chgData name="Tim Tim" userId="79cebc338cf3e420" providerId="LiveId" clId="{B6FDAA07-F0E1-4C01-8206-40D6E4DD6C3B}" dt="2022-06-12T16:12:09.525" v="71" actId="20577"/>
          <ac:spMkLst>
            <pc:docMk/>
            <pc:sldMk cId="2274288106" sldId="2786"/>
            <ac:spMk id="3" creationId="{E76C3E9B-15EA-4CEE-A902-CF8F08F0BAB3}"/>
          </ac:spMkLst>
        </pc:spChg>
      </pc:sldChg>
      <pc:sldChg chg="modSp mod">
        <pc:chgData name="Tim Tim" userId="79cebc338cf3e420" providerId="LiveId" clId="{B6FDAA07-F0E1-4C01-8206-40D6E4DD6C3B}" dt="2022-06-12T16:11:53.484" v="65" actId="20577"/>
        <pc:sldMkLst>
          <pc:docMk/>
          <pc:sldMk cId="3020107985" sldId="2900"/>
        </pc:sldMkLst>
        <pc:spChg chg="mod">
          <ac:chgData name="Tim Tim" userId="79cebc338cf3e420" providerId="LiveId" clId="{B6FDAA07-F0E1-4C01-8206-40D6E4DD6C3B}" dt="2022-06-12T16:11:53.484" v="65" actId="20577"/>
          <ac:spMkLst>
            <pc:docMk/>
            <pc:sldMk cId="3020107985" sldId="2900"/>
            <ac:spMk id="3" creationId="{67AB1FFF-C1A7-4414-8BE4-AFE88731B2ED}"/>
          </ac:spMkLst>
        </pc:spChg>
      </pc:sldChg>
    </pc:docChg>
  </pc:docChgLst>
  <pc:docChgLst>
    <pc:chgData name="Tim Stewart" userId="79cebc338cf3e420" providerId="LiveId" clId="{B699BC78-CEA0-42B0-A997-603767C3A241}"/>
    <pc:docChg chg="undo custSel addSld delSld modSld">
      <pc:chgData name="Tim Stewart" userId="79cebc338cf3e420" providerId="LiveId" clId="{B699BC78-CEA0-42B0-A997-603767C3A241}" dt="2022-06-09T19:05:18.561" v="2134" actId="20577"/>
      <pc:docMkLst>
        <pc:docMk/>
      </pc:docMkLst>
      <pc:sldChg chg="modSp mod">
        <pc:chgData name="Tim Stewart" userId="79cebc338cf3e420" providerId="LiveId" clId="{B699BC78-CEA0-42B0-A997-603767C3A241}" dt="2022-06-03T17:31:34.130" v="16" actId="27636"/>
        <pc:sldMkLst>
          <pc:docMk/>
          <pc:sldMk cId="0" sldId="1105"/>
        </pc:sldMkLst>
        <pc:spChg chg="mod">
          <ac:chgData name="Tim Stewart" userId="79cebc338cf3e420" providerId="LiveId" clId="{B699BC78-CEA0-42B0-A997-603767C3A241}" dt="2022-06-03T17:31:34.130" v="16" actId="27636"/>
          <ac:spMkLst>
            <pc:docMk/>
            <pc:sldMk cId="0" sldId="1105"/>
            <ac:spMk id="3" creationId="{00000000-0000-0000-0000-000000000000}"/>
          </ac:spMkLst>
        </pc:spChg>
      </pc:sldChg>
      <pc:sldChg chg="addSp delSp modSp mod">
        <pc:chgData name="Tim Stewart" userId="79cebc338cf3e420" providerId="LiveId" clId="{B699BC78-CEA0-42B0-A997-603767C3A241}" dt="2022-06-09T18:04:12.727" v="233" actId="113"/>
        <pc:sldMkLst>
          <pc:docMk/>
          <pc:sldMk cId="4115968187" sldId="2919"/>
        </pc:sldMkLst>
        <pc:spChg chg="mod">
          <ac:chgData name="Tim Stewart" userId="79cebc338cf3e420" providerId="LiveId" clId="{B699BC78-CEA0-42B0-A997-603767C3A241}" dt="2022-06-09T17:52:39.327" v="72" actId="403"/>
          <ac:spMkLst>
            <pc:docMk/>
            <pc:sldMk cId="4115968187" sldId="2919"/>
            <ac:spMk id="2" creationId="{1E481BA3-4CC2-4B3F-9E14-72C1BAF23E6B}"/>
          </ac:spMkLst>
        </pc:spChg>
        <pc:spChg chg="mod">
          <ac:chgData name="Tim Stewart" userId="79cebc338cf3e420" providerId="LiveId" clId="{B699BC78-CEA0-42B0-A997-603767C3A241}" dt="2022-06-09T18:04:12.727" v="233" actId="113"/>
          <ac:spMkLst>
            <pc:docMk/>
            <pc:sldMk cId="4115968187" sldId="2919"/>
            <ac:spMk id="3" creationId="{614129FB-17D3-4FE0-AC96-C5995A609F26}"/>
          </ac:spMkLst>
        </pc:spChg>
        <pc:picChg chg="del">
          <ac:chgData name="Tim Stewart" userId="79cebc338cf3e420" providerId="LiveId" clId="{B699BC78-CEA0-42B0-A997-603767C3A241}" dt="2022-06-09T17:50:51.938" v="36" actId="478"/>
          <ac:picMkLst>
            <pc:docMk/>
            <pc:sldMk cId="4115968187" sldId="2919"/>
            <ac:picMk id="5" creationId="{5CB768F5-0F60-4D70-B1EF-B759534AC8BC}"/>
          </ac:picMkLst>
        </pc:picChg>
        <pc:picChg chg="add mod">
          <ac:chgData name="Tim Stewart" userId="79cebc338cf3e420" providerId="LiveId" clId="{B699BC78-CEA0-42B0-A997-603767C3A241}" dt="2022-06-09T18:03:38.396" v="220" actId="1076"/>
          <ac:picMkLst>
            <pc:docMk/>
            <pc:sldMk cId="4115968187" sldId="2919"/>
            <ac:picMk id="6" creationId="{A74107E3-595E-A62A-FD25-1402F25D1461}"/>
          </ac:picMkLst>
        </pc:picChg>
        <pc:picChg chg="add mod">
          <ac:chgData name="Tim Stewart" userId="79cebc338cf3e420" providerId="LiveId" clId="{B699BC78-CEA0-42B0-A997-603767C3A241}" dt="2022-06-09T18:03:40.248" v="221" actId="1076"/>
          <ac:picMkLst>
            <pc:docMk/>
            <pc:sldMk cId="4115968187" sldId="2919"/>
            <ac:picMk id="7" creationId="{897CACD9-1D98-05B8-A4F6-9BD06EBEF4FE}"/>
          </ac:picMkLst>
        </pc:picChg>
      </pc:sldChg>
      <pc:sldChg chg="del">
        <pc:chgData name="Tim Stewart" userId="79cebc338cf3e420" providerId="LiveId" clId="{B699BC78-CEA0-42B0-A997-603767C3A241}" dt="2022-06-08T17:40:20.947" v="17" actId="47"/>
        <pc:sldMkLst>
          <pc:docMk/>
          <pc:sldMk cId="3288435539" sldId="2976"/>
        </pc:sldMkLst>
      </pc:sldChg>
      <pc:sldChg chg="del">
        <pc:chgData name="Tim Stewart" userId="79cebc338cf3e420" providerId="LiveId" clId="{B699BC78-CEA0-42B0-A997-603767C3A241}" dt="2022-06-09T17:49:10.064" v="35" actId="47"/>
        <pc:sldMkLst>
          <pc:docMk/>
          <pc:sldMk cId="2708531364" sldId="2977"/>
        </pc:sldMkLst>
      </pc:sldChg>
      <pc:sldChg chg="addSp delSp modSp new del mod">
        <pc:chgData name="Tim Stewart" userId="79cebc338cf3e420" providerId="LiveId" clId="{B699BC78-CEA0-42B0-A997-603767C3A241}" dt="2022-06-09T18:31:06.406" v="753" actId="47"/>
        <pc:sldMkLst>
          <pc:docMk/>
          <pc:sldMk cId="3808515462" sldId="2978"/>
        </pc:sldMkLst>
        <pc:spChg chg="mod">
          <ac:chgData name="Tim Stewart" userId="79cebc338cf3e420" providerId="LiveId" clId="{B699BC78-CEA0-42B0-A997-603767C3A241}" dt="2022-06-08T17:40:27.307" v="29" actId="20577"/>
          <ac:spMkLst>
            <pc:docMk/>
            <pc:sldMk cId="3808515462" sldId="2978"/>
            <ac:spMk id="3" creationId="{A6CD4AB3-0D3B-435E-A5B4-F950158F19E3}"/>
          </ac:spMkLst>
        </pc:spChg>
        <pc:graphicFrameChg chg="add del mod">
          <ac:chgData name="Tim Stewart" userId="79cebc338cf3e420" providerId="LiveId" clId="{B699BC78-CEA0-42B0-A997-603767C3A241}" dt="2022-06-09T18:09:08.136" v="316"/>
          <ac:graphicFrameMkLst>
            <pc:docMk/>
            <pc:sldMk cId="3808515462" sldId="2978"/>
            <ac:graphicFrameMk id="4" creationId="{6E5F2BE7-E819-15EC-C388-2423F6734819}"/>
          </ac:graphicFrameMkLst>
        </pc:graphicFrameChg>
        <pc:picChg chg="add mod">
          <ac:chgData name="Tim Stewart" userId="79cebc338cf3e420" providerId="LiveId" clId="{B699BC78-CEA0-42B0-A997-603767C3A241}" dt="2022-06-08T17:40:34.921" v="34" actId="1076"/>
          <ac:picMkLst>
            <pc:docMk/>
            <pc:sldMk cId="3808515462" sldId="2978"/>
            <ac:picMk id="5" creationId="{91655ED6-F1CB-ECB1-51EB-8E2863245B39}"/>
          </ac:picMkLst>
        </pc:picChg>
        <pc:picChg chg="add mod">
          <ac:chgData name="Tim Stewart" userId="79cebc338cf3e420" providerId="LiveId" clId="{B699BC78-CEA0-42B0-A997-603767C3A241}" dt="2022-06-09T18:09:20.507" v="319" actId="962"/>
          <ac:picMkLst>
            <pc:docMk/>
            <pc:sldMk cId="3808515462" sldId="2978"/>
            <ac:picMk id="7" creationId="{3A26F909-AF7D-C7E1-6335-863AB7741A59}"/>
          </ac:picMkLst>
        </pc:picChg>
        <pc:picChg chg="add del mod">
          <ac:chgData name="Tim Stewart" userId="79cebc338cf3e420" providerId="LiveId" clId="{B699BC78-CEA0-42B0-A997-603767C3A241}" dt="2022-06-09T18:21:40.814" v="603"/>
          <ac:picMkLst>
            <pc:docMk/>
            <pc:sldMk cId="3808515462" sldId="2978"/>
            <ac:picMk id="8" creationId="{36FFAB4E-4D10-353B-968D-9F825F35D3A3}"/>
          </ac:picMkLst>
        </pc:picChg>
        <pc:picChg chg="add del mod">
          <ac:chgData name="Tim Stewart" userId="79cebc338cf3e420" providerId="LiveId" clId="{B699BC78-CEA0-42B0-A997-603767C3A241}" dt="2022-06-09T18:25:45.311" v="671" actId="478"/>
          <ac:picMkLst>
            <pc:docMk/>
            <pc:sldMk cId="3808515462" sldId="2978"/>
            <ac:picMk id="9" creationId="{C43DB053-52FB-DC91-022C-D33E6168032D}"/>
          </ac:picMkLst>
        </pc:picChg>
      </pc:sldChg>
      <pc:sldChg chg="addSp delSp modSp new mod setBg modAnim">
        <pc:chgData name="Tim Stewart" userId="79cebc338cf3e420" providerId="LiveId" clId="{B699BC78-CEA0-42B0-A997-603767C3A241}" dt="2022-06-09T18:16:11.043" v="584" actId="14838"/>
        <pc:sldMkLst>
          <pc:docMk/>
          <pc:sldMk cId="554518037" sldId="2979"/>
        </pc:sldMkLst>
        <pc:spChg chg="mod">
          <ac:chgData name="Tim Stewart" userId="79cebc338cf3e420" providerId="LiveId" clId="{B699BC78-CEA0-42B0-A997-603767C3A241}" dt="2022-06-09T18:14:55.913" v="555" actId="27636"/>
          <ac:spMkLst>
            <pc:docMk/>
            <pc:sldMk cId="554518037" sldId="2979"/>
            <ac:spMk id="2" creationId="{F278AEF6-1345-66B0-934E-774A806B5931}"/>
          </ac:spMkLst>
        </pc:spChg>
        <pc:spChg chg="add del mod">
          <ac:chgData name="Tim Stewart" userId="79cebc338cf3e420" providerId="LiveId" clId="{B699BC78-CEA0-42B0-A997-603767C3A241}" dt="2022-06-09T18:16:11.043" v="584" actId="14838"/>
          <ac:spMkLst>
            <pc:docMk/>
            <pc:sldMk cId="554518037" sldId="2979"/>
            <ac:spMk id="3" creationId="{E9FBCE58-8505-16C0-CD6B-0A84E368D761}"/>
          </ac:spMkLst>
        </pc:spChg>
        <pc:spChg chg="add del">
          <ac:chgData name="Tim Stewart" userId="79cebc338cf3e420" providerId="LiveId" clId="{B699BC78-CEA0-42B0-A997-603767C3A241}" dt="2022-06-09T18:14:25.754" v="539" actId="26606"/>
          <ac:spMkLst>
            <pc:docMk/>
            <pc:sldMk cId="554518037" sldId="2979"/>
            <ac:spMk id="12" creationId="{E91DC736-0EF8-4F87-9146-EBF1D2EE4D3D}"/>
          </ac:spMkLst>
        </pc:spChg>
        <pc:spChg chg="add del">
          <ac:chgData name="Tim Stewart" userId="79cebc338cf3e420" providerId="LiveId" clId="{B699BC78-CEA0-42B0-A997-603767C3A241}" dt="2022-06-09T18:14:25.754" v="539" actId="26606"/>
          <ac:spMkLst>
            <pc:docMk/>
            <pc:sldMk cId="554518037" sldId="2979"/>
            <ac:spMk id="14" creationId="{097CD68E-23E3-4007-8847-CD0944C4F7BE}"/>
          </ac:spMkLst>
        </pc:spChg>
        <pc:spChg chg="add del">
          <ac:chgData name="Tim Stewart" userId="79cebc338cf3e420" providerId="LiveId" clId="{B699BC78-CEA0-42B0-A997-603767C3A241}" dt="2022-06-09T18:14:25.754" v="539" actId="26606"/>
          <ac:spMkLst>
            <pc:docMk/>
            <pc:sldMk cId="554518037" sldId="2979"/>
            <ac:spMk id="16" creationId="{AF2F604E-43BE-4DC3-B983-E071523364F8}"/>
          </ac:spMkLst>
        </pc:spChg>
        <pc:spChg chg="add del">
          <ac:chgData name="Tim Stewart" userId="79cebc338cf3e420" providerId="LiveId" clId="{B699BC78-CEA0-42B0-A997-603767C3A241}" dt="2022-06-09T18:14:25.754" v="539" actId="26606"/>
          <ac:spMkLst>
            <pc:docMk/>
            <pc:sldMk cId="554518037" sldId="2979"/>
            <ac:spMk id="18" creationId="{08C9B587-E65E-4B52-B37C-ABEBB6E87928}"/>
          </ac:spMkLst>
        </pc:spChg>
        <pc:spChg chg="add">
          <ac:chgData name="Tim Stewart" userId="79cebc338cf3e420" providerId="LiveId" clId="{B699BC78-CEA0-42B0-A997-603767C3A241}" dt="2022-06-09T18:14:25.754" v="539" actId="26606"/>
          <ac:spMkLst>
            <pc:docMk/>
            <pc:sldMk cId="554518037" sldId="2979"/>
            <ac:spMk id="23" creationId="{8FC9BE17-9A7B-462D-AE50-3D8777387304}"/>
          </ac:spMkLst>
        </pc:spChg>
        <pc:spChg chg="add">
          <ac:chgData name="Tim Stewart" userId="79cebc338cf3e420" providerId="LiveId" clId="{B699BC78-CEA0-42B0-A997-603767C3A241}" dt="2022-06-09T18:14:25.754" v="539" actId="26606"/>
          <ac:spMkLst>
            <pc:docMk/>
            <pc:sldMk cId="554518037" sldId="2979"/>
            <ac:spMk id="25" creationId="{3EBE8569-6AEC-4B8C-8D53-2DE337CDBA65}"/>
          </ac:spMkLst>
        </pc:spChg>
        <pc:spChg chg="add">
          <ac:chgData name="Tim Stewart" userId="79cebc338cf3e420" providerId="LiveId" clId="{B699BC78-CEA0-42B0-A997-603767C3A241}" dt="2022-06-09T18:14:25.754" v="539" actId="26606"/>
          <ac:spMkLst>
            <pc:docMk/>
            <pc:sldMk cId="554518037" sldId="2979"/>
            <ac:spMk id="27" creationId="{55D4142C-5077-457F-A6AD-3FECFDB39685}"/>
          </ac:spMkLst>
        </pc:spChg>
        <pc:spChg chg="add">
          <ac:chgData name="Tim Stewart" userId="79cebc338cf3e420" providerId="LiveId" clId="{B699BC78-CEA0-42B0-A997-603767C3A241}" dt="2022-06-09T18:14:25.754" v="539" actId="26606"/>
          <ac:spMkLst>
            <pc:docMk/>
            <pc:sldMk cId="554518037" sldId="2979"/>
            <ac:spMk id="29" creationId="{7A5F0580-5EE9-419F-96EE-B6529EF6E7D0}"/>
          </ac:spMkLst>
        </pc:spChg>
        <pc:picChg chg="add del mod">
          <ac:chgData name="Tim Stewart" userId="79cebc338cf3e420" providerId="LiveId" clId="{B699BC78-CEA0-42B0-A997-603767C3A241}" dt="2022-06-09T18:10:00.440" v="326"/>
          <ac:picMkLst>
            <pc:docMk/>
            <pc:sldMk cId="554518037" sldId="2979"/>
            <ac:picMk id="5" creationId="{10CAD3D3-557B-5884-89B4-C57A69B47401}"/>
          </ac:picMkLst>
        </pc:picChg>
        <pc:picChg chg="add mod ord">
          <ac:chgData name="Tim Stewart" userId="79cebc338cf3e420" providerId="LiveId" clId="{B699BC78-CEA0-42B0-A997-603767C3A241}" dt="2022-06-09T18:10:09.327" v="335" actId="26606"/>
          <ac:picMkLst>
            <pc:docMk/>
            <pc:sldMk cId="554518037" sldId="2979"/>
            <ac:picMk id="7" creationId="{89E4200F-F8D2-E07E-91AD-728178662C73}"/>
          </ac:picMkLst>
        </pc:picChg>
      </pc:sldChg>
      <pc:sldChg chg="addSp delSp modSp new del mod setBg">
        <pc:chgData name="Tim Stewart" userId="79cebc338cf3e420" providerId="LiveId" clId="{B699BC78-CEA0-42B0-A997-603767C3A241}" dt="2022-06-09T18:24:17.804" v="635" actId="47"/>
        <pc:sldMkLst>
          <pc:docMk/>
          <pc:sldMk cId="1451360436" sldId="2980"/>
        </pc:sldMkLst>
        <pc:spChg chg="del mod">
          <ac:chgData name="Tim Stewart" userId="79cebc338cf3e420" providerId="LiveId" clId="{B699BC78-CEA0-42B0-A997-603767C3A241}" dt="2022-06-09T18:21:31.661" v="599" actId="478"/>
          <ac:spMkLst>
            <pc:docMk/>
            <pc:sldMk cId="1451360436" sldId="2980"/>
            <ac:spMk id="2" creationId="{C8A5089E-A0C6-8B2F-2A5A-BB41E9D498FE}"/>
          </ac:spMkLst>
        </pc:spChg>
        <pc:spChg chg="mod ord">
          <ac:chgData name="Tim Stewart" userId="79cebc338cf3e420" providerId="LiveId" clId="{B699BC78-CEA0-42B0-A997-603767C3A241}" dt="2022-06-09T18:24:15.361" v="634" actId="21"/>
          <ac:spMkLst>
            <pc:docMk/>
            <pc:sldMk cId="1451360436" sldId="2980"/>
            <ac:spMk id="3" creationId="{1E134E17-2BD1-16A6-3E45-9BD2F527D41A}"/>
          </ac:spMkLst>
        </pc:spChg>
        <pc:spChg chg="add del">
          <ac:chgData name="Tim Stewart" userId="79cebc338cf3e420" providerId="LiveId" clId="{B699BC78-CEA0-42B0-A997-603767C3A241}" dt="2022-06-09T18:22:00.563" v="607" actId="26606"/>
          <ac:spMkLst>
            <pc:docMk/>
            <pc:sldMk cId="1451360436" sldId="2980"/>
            <ac:spMk id="10" creationId="{79477870-C64A-4E35-8F2F-05B7114F3C74}"/>
          </ac:spMkLst>
        </pc:spChg>
        <pc:spChg chg="add del">
          <ac:chgData name="Tim Stewart" userId="79cebc338cf3e420" providerId="LiveId" clId="{B699BC78-CEA0-42B0-A997-603767C3A241}" dt="2022-06-09T18:22:00.563" v="607" actId="26606"/>
          <ac:spMkLst>
            <pc:docMk/>
            <pc:sldMk cId="1451360436" sldId="2980"/>
            <ac:spMk id="12" creationId="{8AEA628B-C8FF-4D0B-B111-F101F580B15D}"/>
          </ac:spMkLst>
        </pc:spChg>
        <pc:spChg chg="add del">
          <ac:chgData name="Tim Stewart" userId="79cebc338cf3e420" providerId="LiveId" clId="{B699BC78-CEA0-42B0-A997-603767C3A241}" dt="2022-06-09T18:22:00.563" v="607" actId="26606"/>
          <ac:spMkLst>
            <pc:docMk/>
            <pc:sldMk cId="1451360436" sldId="2980"/>
            <ac:spMk id="14" creationId="{42663BD0-064C-40FC-A331-F49FCA9536AA}"/>
          </ac:spMkLst>
        </pc:spChg>
        <pc:spChg chg="add del">
          <ac:chgData name="Tim Stewart" userId="79cebc338cf3e420" providerId="LiveId" clId="{B699BC78-CEA0-42B0-A997-603767C3A241}" dt="2022-06-09T18:22:00.563" v="606" actId="26606"/>
          <ac:spMkLst>
            <pc:docMk/>
            <pc:sldMk cId="1451360436" sldId="2980"/>
            <ac:spMk id="19" creationId="{04812C46-200A-4DEB-A05E-3ED6C68C2387}"/>
          </ac:spMkLst>
        </pc:spChg>
        <pc:spChg chg="add del">
          <ac:chgData name="Tim Stewart" userId="79cebc338cf3e420" providerId="LiveId" clId="{B699BC78-CEA0-42B0-A997-603767C3A241}" dt="2022-06-09T18:22:00.563" v="606" actId="26606"/>
          <ac:spMkLst>
            <pc:docMk/>
            <pc:sldMk cId="1451360436" sldId="2980"/>
            <ac:spMk id="21" creationId="{D1EA859B-E555-4109-94F3-6700E046E008}"/>
          </ac:spMkLst>
        </pc:spChg>
        <pc:spChg chg="add">
          <ac:chgData name="Tim Stewart" userId="79cebc338cf3e420" providerId="LiveId" clId="{B699BC78-CEA0-42B0-A997-603767C3A241}" dt="2022-06-09T18:22:00.563" v="607" actId="26606"/>
          <ac:spMkLst>
            <pc:docMk/>
            <pc:sldMk cId="1451360436" sldId="2980"/>
            <ac:spMk id="23" creationId="{3E7D5C7B-DD16-401B-85CE-4AAA2A4F5136}"/>
          </ac:spMkLst>
        </pc:spChg>
        <pc:spChg chg="add">
          <ac:chgData name="Tim Stewart" userId="79cebc338cf3e420" providerId="LiveId" clId="{B699BC78-CEA0-42B0-A997-603767C3A241}" dt="2022-06-09T18:22:00.563" v="607" actId="26606"/>
          <ac:spMkLst>
            <pc:docMk/>
            <pc:sldMk cId="1451360436" sldId="2980"/>
            <ac:spMk id="24" creationId="{90D01200-0224-43C5-AB38-FB4D16B73FB7}"/>
          </ac:spMkLst>
        </pc:spChg>
        <pc:spChg chg="add">
          <ac:chgData name="Tim Stewart" userId="79cebc338cf3e420" providerId="LiveId" clId="{B699BC78-CEA0-42B0-A997-603767C3A241}" dt="2022-06-09T18:22:00.563" v="607" actId="26606"/>
          <ac:spMkLst>
            <pc:docMk/>
            <pc:sldMk cId="1451360436" sldId="2980"/>
            <ac:spMk id="25" creationId="{728A44A4-A002-4A88-9FC9-1D0566C97A47}"/>
          </ac:spMkLst>
        </pc:spChg>
        <pc:picChg chg="add del mod">
          <ac:chgData name="Tim Stewart" userId="79cebc338cf3e420" providerId="LiveId" clId="{B699BC78-CEA0-42B0-A997-603767C3A241}" dt="2022-06-09T18:21:35.995" v="601" actId="21"/>
          <ac:picMkLst>
            <pc:docMk/>
            <pc:sldMk cId="1451360436" sldId="2980"/>
            <ac:picMk id="5" creationId="{43CCD06D-8040-490A-B164-75143B57E790}"/>
          </ac:picMkLst>
        </pc:picChg>
        <pc:picChg chg="add del mod">
          <ac:chgData name="Tim Stewart" userId="79cebc338cf3e420" providerId="LiveId" clId="{B699BC78-CEA0-42B0-A997-603767C3A241}" dt="2022-06-09T18:23:51.939" v="610" actId="478"/>
          <ac:picMkLst>
            <pc:docMk/>
            <pc:sldMk cId="1451360436" sldId="2980"/>
            <ac:picMk id="9" creationId="{500FCA7D-D92C-F951-5CC5-F99F59B72E44}"/>
          </ac:picMkLst>
        </pc:picChg>
      </pc:sldChg>
      <pc:sldChg chg="addSp modSp new mod setBg">
        <pc:chgData name="Tim Stewart" userId="79cebc338cf3e420" providerId="LiveId" clId="{B699BC78-CEA0-42B0-A997-603767C3A241}" dt="2022-06-09T18:25:02.853" v="657" actId="27636"/>
        <pc:sldMkLst>
          <pc:docMk/>
          <pc:sldMk cId="479910421" sldId="2981"/>
        </pc:sldMkLst>
        <pc:spChg chg="mod">
          <ac:chgData name="Tim Stewart" userId="79cebc338cf3e420" providerId="LiveId" clId="{B699BC78-CEA0-42B0-A997-603767C3A241}" dt="2022-06-09T18:25:00.671" v="655" actId="14100"/>
          <ac:spMkLst>
            <pc:docMk/>
            <pc:sldMk cId="479910421" sldId="2981"/>
            <ac:spMk id="2" creationId="{43EDC35E-C71C-3D2B-3A54-D924CB3FDF7D}"/>
          </ac:spMkLst>
        </pc:spChg>
        <pc:spChg chg="mod">
          <ac:chgData name="Tim Stewart" userId="79cebc338cf3e420" providerId="LiveId" clId="{B699BC78-CEA0-42B0-A997-603767C3A241}" dt="2022-06-09T18:25:02.853" v="657" actId="27636"/>
          <ac:spMkLst>
            <pc:docMk/>
            <pc:sldMk cId="479910421" sldId="2981"/>
            <ac:spMk id="3" creationId="{60772CBD-BD93-57AE-C4F2-F9C3EC22B0CE}"/>
          </ac:spMkLst>
        </pc:spChg>
        <pc:spChg chg="add">
          <ac:chgData name="Tim Stewart" userId="79cebc338cf3e420" providerId="LiveId" clId="{B699BC78-CEA0-42B0-A997-603767C3A241}" dt="2022-06-09T18:24:31.124" v="639" actId="26606"/>
          <ac:spMkLst>
            <pc:docMk/>
            <pc:sldMk cId="479910421" sldId="2981"/>
            <ac:spMk id="10" creationId="{5D13CC36-B950-4F02-9BAF-9A7EB267398C}"/>
          </ac:spMkLst>
        </pc:spChg>
        <pc:spChg chg="add">
          <ac:chgData name="Tim Stewart" userId="79cebc338cf3e420" providerId="LiveId" clId="{B699BC78-CEA0-42B0-A997-603767C3A241}" dt="2022-06-09T18:24:31.124" v="639" actId="26606"/>
          <ac:spMkLst>
            <pc:docMk/>
            <pc:sldMk cId="479910421" sldId="2981"/>
            <ac:spMk id="12" creationId="{D1BDED99-B35B-4FEE-A274-8E8DB6FEEECF}"/>
          </ac:spMkLst>
        </pc:spChg>
        <pc:picChg chg="add mod ord">
          <ac:chgData name="Tim Stewart" userId="79cebc338cf3e420" providerId="LiveId" clId="{B699BC78-CEA0-42B0-A997-603767C3A241}" dt="2022-06-09T18:24:31.124" v="639" actId="26606"/>
          <ac:picMkLst>
            <pc:docMk/>
            <pc:sldMk cId="479910421" sldId="2981"/>
            <ac:picMk id="5" creationId="{8DF7C5B9-54DD-AC67-1A23-F79D85AEF71D}"/>
          </ac:picMkLst>
        </pc:picChg>
      </pc:sldChg>
      <pc:sldChg chg="addSp delSp modSp new mod setBg addAnim delAnim modAnim">
        <pc:chgData name="Tim Stewart" userId="79cebc338cf3e420" providerId="LiveId" clId="{B699BC78-CEA0-42B0-A997-603767C3A241}" dt="2022-06-09T18:30:54.930" v="752" actId="14100"/>
        <pc:sldMkLst>
          <pc:docMk/>
          <pc:sldMk cId="4101143106" sldId="2982"/>
        </pc:sldMkLst>
        <pc:spChg chg="mod ord">
          <ac:chgData name="Tim Stewart" userId="79cebc338cf3e420" providerId="LiveId" clId="{B699BC78-CEA0-42B0-A997-603767C3A241}" dt="2022-06-09T18:30:51.963" v="751" actId="14100"/>
          <ac:spMkLst>
            <pc:docMk/>
            <pc:sldMk cId="4101143106" sldId="2982"/>
            <ac:spMk id="2" creationId="{C170E422-578E-3A02-E234-3C297CDFF47D}"/>
          </ac:spMkLst>
        </pc:spChg>
        <pc:spChg chg="mod ord">
          <ac:chgData name="Tim Stewart" userId="79cebc338cf3e420" providerId="LiveId" clId="{B699BC78-CEA0-42B0-A997-603767C3A241}" dt="2022-06-09T18:30:54.930" v="752" actId="14100"/>
          <ac:spMkLst>
            <pc:docMk/>
            <pc:sldMk cId="4101143106" sldId="2982"/>
            <ac:spMk id="3" creationId="{8719B833-7DFD-0029-5D7F-AAF16F734EFE}"/>
          </ac:spMkLst>
        </pc:spChg>
        <pc:spChg chg="add del">
          <ac:chgData name="Tim Stewart" userId="79cebc338cf3e420" providerId="LiveId" clId="{B699BC78-CEA0-42B0-A997-603767C3A241}" dt="2022-06-09T18:28:24.862" v="680" actId="26606"/>
          <ac:spMkLst>
            <pc:docMk/>
            <pc:sldMk cId="4101143106" sldId="2982"/>
            <ac:spMk id="11" creationId="{6234BCC6-39B9-47D9-8BF8-C665401AE23C}"/>
          </ac:spMkLst>
        </pc:spChg>
        <pc:spChg chg="add del">
          <ac:chgData name="Tim Stewart" userId="79cebc338cf3e420" providerId="LiveId" clId="{B699BC78-CEA0-42B0-A997-603767C3A241}" dt="2022-06-09T18:28:24.862" v="680" actId="26606"/>
          <ac:spMkLst>
            <pc:docMk/>
            <pc:sldMk cId="4101143106" sldId="2982"/>
            <ac:spMk id="13" creationId="{72A9CE9D-DAC3-40AF-B504-78A64A909F9D}"/>
          </ac:spMkLst>
        </pc:spChg>
        <pc:spChg chg="add del">
          <ac:chgData name="Tim Stewart" userId="79cebc338cf3e420" providerId="LiveId" clId="{B699BC78-CEA0-42B0-A997-603767C3A241}" dt="2022-06-09T18:28:24.862" v="680" actId="26606"/>
          <ac:spMkLst>
            <pc:docMk/>
            <pc:sldMk cId="4101143106" sldId="2982"/>
            <ac:spMk id="15" creationId="{506D7452-6CDE-4381-86CE-07B2459383D5}"/>
          </ac:spMkLst>
        </pc:spChg>
        <pc:spChg chg="add del">
          <ac:chgData name="Tim Stewart" userId="79cebc338cf3e420" providerId="LiveId" clId="{B699BC78-CEA0-42B0-A997-603767C3A241}" dt="2022-06-09T18:28:24.862" v="680" actId="26606"/>
          <ac:spMkLst>
            <pc:docMk/>
            <pc:sldMk cId="4101143106" sldId="2982"/>
            <ac:spMk id="17" creationId="{762DA937-8B55-4317-BD32-98D7AF30E39E}"/>
          </ac:spMkLst>
        </pc:spChg>
        <pc:spChg chg="add del">
          <ac:chgData name="Tim Stewart" userId="79cebc338cf3e420" providerId="LiveId" clId="{B699BC78-CEA0-42B0-A997-603767C3A241}" dt="2022-06-09T18:28:24.862" v="680" actId="26606"/>
          <ac:spMkLst>
            <pc:docMk/>
            <pc:sldMk cId="4101143106" sldId="2982"/>
            <ac:spMk id="19" creationId="{C52EE5A8-045B-4D39-8ED1-513334085EEC}"/>
          </ac:spMkLst>
        </pc:spChg>
        <pc:spChg chg="add">
          <ac:chgData name="Tim Stewart" userId="79cebc338cf3e420" providerId="LiveId" clId="{B699BC78-CEA0-42B0-A997-603767C3A241}" dt="2022-06-09T18:28:24.878" v="681" actId="26606"/>
          <ac:spMkLst>
            <pc:docMk/>
            <pc:sldMk cId="4101143106" sldId="2982"/>
            <ac:spMk id="21" creationId="{AC0749D4-5D79-415F-A4FE-C04AA9FAF637}"/>
          </ac:spMkLst>
        </pc:spChg>
        <pc:spChg chg="add">
          <ac:chgData name="Tim Stewart" userId="79cebc338cf3e420" providerId="LiveId" clId="{B699BC78-CEA0-42B0-A997-603767C3A241}" dt="2022-06-09T18:28:24.878" v="681" actId="26606"/>
          <ac:spMkLst>
            <pc:docMk/>
            <pc:sldMk cId="4101143106" sldId="2982"/>
            <ac:spMk id="22" creationId="{E8C1EE2C-97A4-4801-8BC8-9D18F259BDAD}"/>
          </ac:spMkLst>
        </pc:spChg>
        <pc:picChg chg="add mod">
          <ac:chgData name="Tim Stewart" userId="79cebc338cf3e420" providerId="LiveId" clId="{B699BC78-CEA0-42B0-A997-603767C3A241}" dt="2022-06-09T18:28:24.878" v="681" actId="26606"/>
          <ac:picMkLst>
            <pc:docMk/>
            <pc:sldMk cId="4101143106" sldId="2982"/>
            <ac:picMk id="4" creationId="{01988F9F-156E-BA56-0016-18D8DED5732C}"/>
          </ac:picMkLst>
        </pc:picChg>
        <pc:picChg chg="add mod ord">
          <ac:chgData name="Tim Stewart" userId="79cebc338cf3e420" providerId="LiveId" clId="{B699BC78-CEA0-42B0-A997-603767C3A241}" dt="2022-06-09T18:28:24.878" v="681" actId="26606"/>
          <ac:picMkLst>
            <pc:docMk/>
            <pc:sldMk cId="4101143106" sldId="2982"/>
            <ac:picMk id="6" creationId="{BE6D5A51-9C0C-ADD3-8F4A-301D8D112763}"/>
          </ac:picMkLst>
        </pc:picChg>
      </pc:sldChg>
      <pc:sldChg chg="addSp delSp modSp new del mod setBg">
        <pc:chgData name="Tim Stewart" userId="79cebc338cf3e420" providerId="LiveId" clId="{B699BC78-CEA0-42B0-A997-603767C3A241}" dt="2022-06-09T18:32:34.954" v="779" actId="47"/>
        <pc:sldMkLst>
          <pc:docMk/>
          <pc:sldMk cId="953038573" sldId="2983"/>
        </pc:sldMkLst>
        <pc:spChg chg="del">
          <ac:chgData name="Tim Stewart" userId="79cebc338cf3e420" providerId="LiveId" clId="{B699BC78-CEA0-42B0-A997-603767C3A241}" dt="2022-06-09T18:31:46.674" v="769" actId="478"/>
          <ac:spMkLst>
            <pc:docMk/>
            <pc:sldMk cId="953038573" sldId="2983"/>
            <ac:spMk id="2" creationId="{B34BD240-61B3-80D1-F53E-B5E2E4DD8FD5}"/>
          </ac:spMkLst>
        </pc:spChg>
        <pc:spChg chg="mod ord">
          <ac:chgData name="Tim Stewart" userId="79cebc338cf3e420" providerId="LiveId" clId="{B699BC78-CEA0-42B0-A997-603767C3A241}" dt="2022-06-09T18:32:27.262" v="775" actId="21"/>
          <ac:spMkLst>
            <pc:docMk/>
            <pc:sldMk cId="953038573" sldId="2983"/>
            <ac:spMk id="3" creationId="{585EAD04-292E-EB7E-3F63-F0E97AFE41C0}"/>
          </ac:spMkLst>
        </pc:spChg>
        <pc:spChg chg="add">
          <ac:chgData name="Tim Stewart" userId="79cebc338cf3e420" providerId="LiveId" clId="{B699BC78-CEA0-42B0-A997-603767C3A241}" dt="2022-06-09T18:32:15.472" v="772" actId="26606"/>
          <ac:spMkLst>
            <pc:docMk/>
            <pc:sldMk cId="953038573" sldId="2983"/>
            <ac:spMk id="9" creationId="{8FC9BE17-9A7B-462D-AE50-3D8777387304}"/>
          </ac:spMkLst>
        </pc:spChg>
        <pc:spChg chg="add">
          <ac:chgData name="Tim Stewart" userId="79cebc338cf3e420" providerId="LiveId" clId="{B699BC78-CEA0-42B0-A997-603767C3A241}" dt="2022-06-09T18:32:15.472" v="772" actId="26606"/>
          <ac:spMkLst>
            <pc:docMk/>
            <pc:sldMk cId="953038573" sldId="2983"/>
            <ac:spMk id="11" creationId="{3EBE8569-6AEC-4B8C-8D53-2DE337CDBA65}"/>
          </ac:spMkLst>
        </pc:spChg>
        <pc:spChg chg="add">
          <ac:chgData name="Tim Stewart" userId="79cebc338cf3e420" providerId="LiveId" clId="{B699BC78-CEA0-42B0-A997-603767C3A241}" dt="2022-06-09T18:32:15.472" v="772" actId="26606"/>
          <ac:spMkLst>
            <pc:docMk/>
            <pc:sldMk cId="953038573" sldId="2983"/>
            <ac:spMk id="13" creationId="{55D4142C-5077-457F-A6AD-3FECFDB39685}"/>
          </ac:spMkLst>
        </pc:spChg>
        <pc:spChg chg="add">
          <ac:chgData name="Tim Stewart" userId="79cebc338cf3e420" providerId="LiveId" clId="{B699BC78-CEA0-42B0-A997-603767C3A241}" dt="2022-06-09T18:32:15.472" v="772" actId="26606"/>
          <ac:spMkLst>
            <pc:docMk/>
            <pc:sldMk cId="953038573" sldId="2983"/>
            <ac:spMk id="15" creationId="{7A5F0580-5EE9-419F-96EE-B6529EF6E7D0}"/>
          </ac:spMkLst>
        </pc:spChg>
        <pc:picChg chg="add del mod">
          <ac:chgData name="Tim Stewart" userId="79cebc338cf3e420" providerId="LiveId" clId="{B699BC78-CEA0-42B0-A997-603767C3A241}" dt="2022-06-09T18:32:33.416" v="778" actId="21"/>
          <ac:picMkLst>
            <pc:docMk/>
            <pc:sldMk cId="953038573" sldId="2983"/>
            <ac:picMk id="4" creationId="{327B5430-EFBE-D061-6319-037FC969214F}"/>
          </ac:picMkLst>
        </pc:picChg>
      </pc:sldChg>
      <pc:sldChg chg="addSp delSp modSp new mod setBg">
        <pc:chgData name="Tim Stewart" userId="79cebc338cf3e420" providerId="LiveId" clId="{B699BC78-CEA0-42B0-A997-603767C3A241}" dt="2022-06-09T18:35:47.029" v="814" actId="27636"/>
        <pc:sldMkLst>
          <pc:docMk/>
          <pc:sldMk cId="2776277856" sldId="2984"/>
        </pc:sldMkLst>
        <pc:spChg chg="del">
          <ac:chgData name="Tim Stewart" userId="79cebc338cf3e420" providerId="LiveId" clId="{B699BC78-CEA0-42B0-A997-603767C3A241}" dt="2022-06-09T18:32:23.305" v="774" actId="478"/>
          <ac:spMkLst>
            <pc:docMk/>
            <pc:sldMk cId="2776277856" sldId="2984"/>
            <ac:spMk id="2" creationId="{0DE51949-B9E1-E633-5D1D-C4E6FC7C7696}"/>
          </ac:spMkLst>
        </pc:spChg>
        <pc:spChg chg="mod ord">
          <ac:chgData name="Tim Stewart" userId="79cebc338cf3e420" providerId="LiveId" clId="{B699BC78-CEA0-42B0-A997-603767C3A241}" dt="2022-06-09T18:35:47.029" v="814" actId="27636"/>
          <ac:spMkLst>
            <pc:docMk/>
            <pc:sldMk cId="2776277856" sldId="2984"/>
            <ac:spMk id="3" creationId="{807AFA21-F8F9-4F07-E37C-824B70042E55}"/>
          </ac:spMkLst>
        </pc:spChg>
        <pc:spChg chg="add">
          <ac:chgData name="Tim Stewart" userId="79cebc338cf3e420" providerId="LiveId" clId="{B699BC78-CEA0-42B0-A997-603767C3A241}" dt="2022-06-09T18:32:52.208" v="781" actId="26606"/>
          <ac:spMkLst>
            <pc:docMk/>
            <pc:sldMk cId="2776277856" sldId="2984"/>
            <ac:spMk id="9" creationId="{8FC9BE17-9A7B-462D-AE50-3D8777387304}"/>
          </ac:spMkLst>
        </pc:spChg>
        <pc:spChg chg="add">
          <ac:chgData name="Tim Stewart" userId="79cebc338cf3e420" providerId="LiveId" clId="{B699BC78-CEA0-42B0-A997-603767C3A241}" dt="2022-06-09T18:32:52.208" v="781" actId="26606"/>
          <ac:spMkLst>
            <pc:docMk/>
            <pc:sldMk cId="2776277856" sldId="2984"/>
            <ac:spMk id="11" creationId="{3EBE8569-6AEC-4B8C-8D53-2DE337CDBA65}"/>
          </ac:spMkLst>
        </pc:spChg>
        <pc:spChg chg="add">
          <ac:chgData name="Tim Stewart" userId="79cebc338cf3e420" providerId="LiveId" clId="{B699BC78-CEA0-42B0-A997-603767C3A241}" dt="2022-06-09T18:32:52.208" v="781" actId="26606"/>
          <ac:spMkLst>
            <pc:docMk/>
            <pc:sldMk cId="2776277856" sldId="2984"/>
            <ac:spMk id="13" creationId="{55D4142C-5077-457F-A6AD-3FECFDB39685}"/>
          </ac:spMkLst>
        </pc:spChg>
        <pc:spChg chg="add">
          <ac:chgData name="Tim Stewart" userId="79cebc338cf3e420" providerId="LiveId" clId="{B699BC78-CEA0-42B0-A997-603767C3A241}" dt="2022-06-09T18:32:52.208" v="781" actId="26606"/>
          <ac:spMkLst>
            <pc:docMk/>
            <pc:sldMk cId="2776277856" sldId="2984"/>
            <ac:spMk id="15" creationId="{7A5F0580-5EE9-419F-96EE-B6529EF6E7D0}"/>
          </ac:spMkLst>
        </pc:spChg>
        <pc:picChg chg="add mod">
          <ac:chgData name="Tim Stewart" userId="79cebc338cf3e420" providerId="LiveId" clId="{B699BC78-CEA0-42B0-A997-603767C3A241}" dt="2022-06-09T18:32:36.399" v="780"/>
          <ac:picMkLst>
            <pc:docMk/>
            <pc:sldMk cId="2776277856" sldId="2984"/>
            <ac:picMk id="4" creationId="{F999A0BC-5FC7-0666-F64F-024DDC58423F}"/>
          </ac:picMkLst>
        </pc:picChg>
      </pc:sldChg>
      <pc:sldChg chg="addSp delSp modSp new del mod">
        <pc:chgData name="Tim Stewart" userId="79cebc338cf3e420" providerId="LiveId" clId="{B699BC78-CEA0-42B0-A997-603767C3A241}" dt="2022-06-09T18:34:47.251" v="803" actId="47"/>
        <pc:sldMkLst>
          <pc:docMk/>
          <pc:sldMk cId="296685755" sldId="2985"/>
        </pc:sldMkLst>
        <pc:spChg chg="del">
          <ac:chgData name="Tim Stewart" userId="79cebc338cf3e420" providerId="LiveId" clId="{B699BC78-CEA0-42B0-A997-603767C3A241}" dt="2022-06-09T18:34:13.399" v="798" actId="478"/>
          <ac:spMkLst>
            <pc:docMk/>
            <pc:sldMk cId="296685755" sldId="2985"/>
            <ac:spMk id="2" creationId="{9C2661A8-619B-E6AF-A303-B057C9A152CB}"/>
          </ac:spMkLst>
        </pc:spChg>
        <pc:spChg chg="mod">
          <ac:chgData name="Tim Stewart" userId="79cebc338cf3e420" providerId="LiveId" clId="{B699BC78-CEA0-42B0-A997-603767C3A241}" dt="2022-06-09T18:34:21.812" v="801"/>
          <ac:spMkLst>
            <pc:docMk/>
            <pc:sldMk cId="296685755" sldId="2985"/>
            <ac:spMk id="3" creationId="{7E810BAF-53B8-6FFB-68A2-718D8075F62E}"/>
          </ac:spMkLst>
        </pc:spChg>
        <pc:picChg chg="add mod">
          <ac:chgData name="Tim Stewart" userId="79cebc338cf3e420" providerId="LiveId" clId="{B699BC78-CEA0-42B0-A997-603767C3A241}" dt="2022-06-09T18:34:35.823" v="802"/>
          <ac:picMkLst>
            <pc:docMk/>
            <pc:sldMk cId="296685755" sldId="2985"/>
            <ac:picMk id="4" creationId="{29CF0F50-FB61-5F24-F3D7-58DA8FE5D0BC}"/>
          </ac:picMkLst>
        </pc:picChg>
      </pc:sldChg>
      <pc:sldChg chg="modSp new mod modAnim">
        <pc:chgData name="Tim Stewart" userId="79cebc338cf3e420" providerId="LiveId" clId="{B699BC78-CEA0-42B0-A997-603767C3A241}" dt="2022-06-09T18:44:45.928" v="1203" actId="113"/>
        <pc:sldMkLst>
          <pc:docMk/>
          <pc:sldMk cId="3836377251" sldId="2985"/>
        </pc:sldMkLst>
        <pc:spChg chg="mod">
          <ac:chgData name="Tim Stewart" userId="79cebc338cf3e420" providerId="LiveId" clId="{B699BC78-CEA0-42B0-A997-603767C3A241}" dt="2022-06-09T18:42:33.616" v="1066" actId="1076"/>
          <ac:spMkLst>
            <pc:docMk/>
            <pc:sldMk cId="3836377251" sldId="2985"/>
            <ac:spMk id="2" creationId="{491B7D6F-44F2-5203-E6F0-E1677F6AA0F1}"/>
          </ac:spMkLst>
        </pc:spChg>
        <pc:spChg chg="mod">
          <ac:chgData name="Tim Stewart" userId="79cebc338cf3e420" providerId="LiveId" clId="{B699BC78-CEA0-42B0-A997-603767C3A241}" dt="2022-06-09T18:44:45.928" v="1203" actId="113"/>
          <ac:spMkLst>
            <pc:docMk/>
            <pc:sldMk cId="3836377251" sldId="2985"/>
            <ac:spMk id="3" creationId="{48C3CF4F-47E2-61BE-3B4C-1C79E59F1CA8}"/>
          </ac:spMkLst>
        </pc:spChg>
      </pc:sldChg>
      <pc:sldChg chg="addSp delSp modSp add mod setBg delDesignElem">
        <pc:chgData name="Tim Stewart" userId="79cebc338cf3e420" providerId="LiveId" clId="{B699BC78-CEA0-42B0-A997-603767C3A241}" dt="2022-06-09T18:46:07.012" v="1223" actId="14100"/>
        <pc:sldMkLst>
          <pc:docMk/>
          <pc:sldMk cId="1013509209" sldId="2986"/>
        </pc:sldMkLst>
        <pc:spChg chg="mod">
          <ac:chgData name="Tim Stewart" userId="79cebc338cf3e420" providerId="LiveId" clId="{B699BC78-CEA0-42B0-A997-603767C3A241}" dt="2022-06-09T18:46:07.012" v="1223" actId="14100"/>
          <ac:spMkLst>
            <pc:docMk/>
            <pc:sldMk cId="1013509209" sldId="2986"/>
            <ac:spMk id="3" creationId="{807AFA21-F8F9-4F07-E37C-824B70042E55}"/>
          </ac:spMkLst>
        </pc:spChg>
        <pc:spChg chg="add">
          <ac:chgData name="Tim Stewart" userId="79cebc338cf3e420" providerId="LiveId" clId="{B699BC78-CEA0-42B0-A997-603767C3A241}" dt="2022-06-09T18:45:33.035" v="1211" actId="26606"/>
          <ac:spMkLst>
            <pc:docMk/>
            <pc:sldMk cId="1013509209" sldId="2986"/>
            <ac:spMk id="6" creationId="{8FC9BE17-9A7B-462D-AE50-3D8777387304}"/>
          </ac:spMkLst>
        </pc:spChg>
        <pc:spChg chg="add">
          <ac:chgData name="Tim Stewart" userId="79cebc338cf3e420" providerId="LiveId" clId="{B699BC78-CEA0-42B0-A997-603767C3A241}" dt="2022-06-09T18:45:33.035" v="1211" actId="26606"/>
          <ac:spMkLst>
            <pc:docMk/>
            <pc:sldMk cId="1013509209" sldId="2986"/>
            <ac:spMk id="7" creationId="{3EBE8569-6AEC-4B8C-8D53-2DE337CDBA65}"/>
          </ac:spMkLst>
        </pc:spChg>
        <pc:spChg chg="add">
          <ac:chgData name="Tim Stewart" userId="79cebc338cf3e420" providerId="LiveId" clId="{B699BC78-CEA0-42B0-A997-603767C3A241}" dt="2022-06-09T18:45:33.035" v="1211" actId="26606"/>
          <ac:spMkLst>
            <pc:docMk/>
            <pc:sldMk cId="1013509209" sldId="2986"/>
            <ac:spMk id="8" creationId="{55D4142C-5077-457F-A6AD-3FECFDB39685}"/>
          </ac:spMkLst>
        </pc:spChg>
        <pc:spChg chg="del">
          <ac:chgData name="Tim Stewart" userId="79cebc338cf3e420" providerId="LiveId" clId="{B699BC78-CEA0-42B0-A997-603767C3A241}" dt="2022-06-09T18:45:07.629" v="1205"/>
          <ac:spMkLst>
            <pc:docMk/>
            <pc:sldMk cId="1013509209" sldId="2986"/>
            <ac:spMk id="9" creationId="{8FC9BE17-9A7B-462D-AE50-3D8777387304}"/>
          </ac:spMkLst>
        </pc:spChg>
        <pc:spChg chg="add">
          <ac:chgData name="Tim Stewart" userId="79cebc338cf3e420" providerId="LiveId" clId="{B699BC78-CEA0-42B0-A997-603767C3A241}" dt="2022-06-09T18:45:33.035" v="1211" actId="26606"/>
          <ac:spMkLst>
            <pc:docMk/>
            <pc:sldMk cId="1013509209" sldId="2986"/>
            <ac:spMk id="10" creationId="{7A5F0580-5EE9-419F-96EE-B6529EF6E7D0}"/>
          </ac:spMkLst>
        </pc:spChg>
        <pc:spChg chg="del">
          <ac:chgData name="Tim Stewart" userId="79cebc338cf3e420" providerId="LiveId" clId="{B699BC78-CEA0-42B0-A997-603767C3A241}" dt="2022-06-09T18:45:07.629" v="1205"/>
          <ac:spMkLst>
            <pc:docMk/>
            <pc:sldMk cId="1013509209" sldId="2986"/>
            <ac:spMk id="11" creationId="{3EBE8569-6AEC-4B8C-8D53-2DE337CDBA65}"/>
          </ac:spMkLst>
        </pc:spChg>
        <pc:spChg chg="del">
          <ac:chgData name="Tim Stewart" userId="79cebc338cf3e420" providerId="LiveId" clId="{B699BC78-CEA0-42B0-A997-603767C3A241}" dt="2022-06-09T18:45:07.629" v="1205"/>
          <ac:spMkLst>
            <pc:docMk/>
            <pc:sldMk cId="1013509209" sldId="2986"/>
            <ac:spMk id="13" creationId="{55D4142C-5077-457F-A6AD-3FECFDB39685}"/>
          </ac:spMkLst>
        </pc:spChg>
        <pc:spChg chg="del">
          <ac:chgData name="Tim Stewart" userId="79cebc338cf3e420" providerId="LiveId" clId="{B699BC78-CEA0-42B0-A997-603767C3A241}" dt="2022-06-09T18:45:07.629" v="1205"/>
          <ac:spMkLst>
            <pc:docMk/>
            <pc:sldMk cId="1013509209" sldId="2986"/>
            <ac:spMk id="15" creationId="{7A5F0580-5EE9-419F-96EE-B6529EF6E7D0}"/>
          </ac:spMkLst>
        </pc:spChg>
      </pc:sldChg>
      <pc:sldChg chg="delSp add del setBg delDesignElem">
        <pc:chgData name="Tim Stewart" userId="79cebc338cf3e420" providerId="LiveId" clId="{B699BC78-CEA0-42B0-A997-603767C3A241}" dt="2022-06-09T18:47:33.025" v="1226" actId="47"/>
        <pc:sldMkLst>
          <pc:docMk/>
          <pc:sldMk cId="1282999684" sldId="2987"/>
        </pc:sldMkLst>
        <pc:spChg chg="del">
          <ac:chgData name="Tim Stewart" userId="79cebc338cf3e420" providerId="LiveId" clId="{B699BC78-CEA0-42B0-A997-603767C3A241}" dt="2022-06-09T18:47:25.835" v="1225"/>
          <ac:spMkLst>
            <pc:docMk/>
            <pc:sldMk cId="1282999684" sldId="2987"/>
            <ac:spMk id="6" creationId="{8FC9BE17-9A7B-462D-AE50-3D8777387304}"/>
          </ac:spMkLst>
        </pc:spChg>
        <pc:spChg chg="del">
          <ac:chgData name="Tim Stewart" userId="79cebc338cf3e420" providerId="LiveId" clId="{B699BC78-CEA0-42B0-A997-603767C3A241}" dt="2022-06-09T18:47:25.835" v="1225"/>
          <ac:spMkLst>
            <pc:docMk/>
            <pc:sldMk cId="1282999684" sldId="2987"/>
            <ac:spMk id="7" creationId="{3EBE8569-6AEC-4B8C-8D53-2DE337CDBA65}"/>
          </ac:spMkLst>
        </pc:spChg>
        <pc:spChg chg="del">
          <ac:chgData name="Tim Stewart" userId="79cebc338cf3e420" providerId="LiveId" clId="{B699BC78-CEA0-42B0-A997-603767C3A241}" dt="2022-06-09T18:47:25.835" v="1225"/>
          <ac:spMkLst>
            <pc:docMk/>
            <pc:sldMk cId="1282999684" sldId="2987"/>
            <ac:spMk id="8" creationId="{55D4142C-5077-457F-A6AD-3FECFDB39685}"/>
          </ac:spMkLst>
        </pc:spChg>
        <pc:spChg chg="del">
          <ac:chgData name="Tim Stewart" userId="79cebc338cf3e420" providerId="LiveId" clId="{B699BC78-CEA0-42B0-A997-603767C3A241}" dt="2022-06-09T18:47:25.835" v="1225"/>
          <ac:spMkLst>
            <pc:docMk/>
            <pc:sldMk cId="1282999684" sldId="2987"/>
            <ac:spMk id="10" creationId="{7A5F0580-5EE9-419F-96EE-B6529EF6E7D0}"/>
          </ac:spMkLst>
        </pc:spChg>
      </pc:sldChg>
      <pc:sldChg chg="addSp modSp new mod setBg addAnim modAnim">
        <pc:chgData name="Tim Stewart" userId="79cebc338cf3e420" providerId="LiveId" clId="{B699BC78-CEA0-42B0-A997-603767C3A241}" dt="2022-06-09T18:54:28.099" v="1487" actId="113"/>
        <pc:sldMkLst>
          <pc:docMk/>
          <pc:sldMk cId="2779412241" sldId="2987"/>
        </pc:sldMkLst>
        <pc:spChg chg="mod">
          <ac:chgData name="Tim Stewart" userId="79cebc338cf3e420" providerId="LiveId" clId="{B699BC78-CEA0-42B0-A997-603767C3A241}" dt="2022-06-09T18:51:51.710" v="1338" actId="14100"/>
          <ac:spMkLst>
            <pc:docMk/>
            <pc:sldMk cId="2779412241" sldId="2987"/>
            <ac:spMk id="2" creationId="{B3A6B328-5900-09D3-0D20-48696B94754D}"/>
          </ac:spMkLst>
        </pc:spChg>
        <pc:spChg chg="mod">
          <ac:chgData name="Tim Stewart" userId="79cebc338cf3e420" providerId="LiveId" clId="{B699BC78-CEA0-42B0-A997-603767C3A241}" dt="2022-06-09T18:54:28.099" v="1487" actId="113"/>
          <ac:spMkLst>
            <pc:docMk/>
            <pc:sldMk cId="2779412241" sldId="2987"/>
            <ac:spMk id="3" creationId="{F3873EE9-C783-6FCA-3E37-D85478B30F5E}"/>
          </ac:spMkLst>
        </pc:spChg>
        <pc:spChg chg="add">
          <ac:chgData name="Tim Stewart" userId="79cebc338cf3e420" providerId="LiveId" clId="{B699BC78-CEA0-42B0-A997-603767C3A241}" dt="2022-06-09T18:51:19.600" v="1322" actId="26606"/>
          <ac:spMkLst>
            <pc:docMk/>
            <pc:sldMk cId="2779412241" sldId="2987"/>
            <ac:spMk id="10" creationId="{8FC9BE17-9A7B-462D-AE50-3D8777387304}"/>
          </ac:spMkLst>
        </pc:spChg>
        <pc:spChg chg="add">
          <ac:chgData name="Tim Stewart" userId="79cebc338cf3e420" providerId="LiveId" clId="{B699BC78-CEA0-42B0-A997-603767C3A241}" dt="2022-06-09T18:51:19.600" v="1322" actId="26606"/>
          <ac:spMkLst>
            <pc:docMk/>
            <pc:sldMk cId="2779412241" sldId="2987"/>
            <ac:spMk id="12" creationId="{3EBE8569-6AEC-4B8C-8D53-2DE337CDBA65}"/>
          </ac:spMkLst>
        </pc:spChg>
        <pc:spChg chg="add">
          <ac:chgData name="Tim Stewart" userId="79cebc338cf3e420" providerId="LiveId" clId="{B699BC78-CEA0-42B0-A997-603767C3A241}" dt="2022-06-09T18:51:19.600" v="1322" actId="26606"/>
          <ac:spMkLst>
            <pc:docMk/>
            <pc:sldMk cId="2779412241" sldId="2987"/>
            <ac:spMk id="14" creationId="{55D4142C-5077-457F-A6AD-3FECFDB39685}"/>
          </ac:spMkLst>
        </pc:spChg>
        <pc:spChg chg="add">
          <ac:chgData name="Tim Stewart" userId="79cebc338cf3e420" providerId="LiveId" clId="{B699BC78-CEA0-42B0-A997-603767C3A241}" dt="2022-06-09T18:51:19.600" v="1322" actId="26606"/>
          <ac:spMkLst>
            <pc:docMk/>
            <pc:sldMk cId="2779412241" sldId="2987"/>
            <ac:spMk id="16" creationId="{7A5F0580-5EE9-419F-96EE-B6529EF6E7D0}"/>
          </ac:spMkLst>
        </pc:spChg>
        <pc:picChg chg="add mod ord">
          <ac:chgData name="Tim Stewart" userId="79cebc338cf3e420" providerId="LiveId" clId="{B699BC78-CEA0-42B0-A997-603767C3A241}" dt="2022-06-09T18:51:19.600" v="1322" actId="26606"/>
          <ac:picMkLst>
            <pc:docMk/>
            <pc:sldMk cId="2779412241" sldId="2987"/>
            <ac:picMk id="5" creationId="{9632888E-66E1-2376-0674-25435173E8CA}"/>
          </ac:picMkLst>
        </pc:picChg>
      </pc:sldChg>
      <pc:sldChg chg="modSp new mod modAnim">
        <pc:chgData name="Tim Stewart" userId="79cebc338cf3e420" providerId="LiveId" clId="{B699BC78-CEA0-42B0-A997-603767C3A241}" dt="2022-06-09T19:05:18.561" v="2134" actId="20577"/>
        <pc:sldMkLst>
          <pc:docMk/>
          <pc:sldMk cId="3889080431" sldId="2988"/>
        </pc:sldMkLst>
        <pc:spChg chg="mod">
          <ac:chgData name="Tim Stewart" userId="79cebc338cf3e420" providerId="LiveId" clId="{B699BC78-CEA0-42B0-A997-603767C3A241}" dt="2022-06-09T19:04:47.844" v="2099" actId="403"/>
          <ac:spMkLst>
            <pc:docMk/>
            <pc:sldMk cId="3889080431" sldId="2988"/>
            <ac:spMk id="2" creationId="{9561AF89-6156-45D3-135C-FDFAD1ACFFBD}"/>
          </ac:spMkLst>
        </pc:spChg>
        <pc:spChg chg="mod">
          <ac:chgData name="Tim Stewart" userId="79cebc338cf3e420" providerId="LiveId" clId="{B699BC78-CEA0-42B0-A997-603767C3A241}" dt="2022-06-09T19:05:18.561" v="2134" actId="20577"/>
          <ac:spMkLst>
            <pc:docMk/>
            <pc:sldMk cId="3889080431" sldId="2988"/>
            <ac:spMk id="3" creationId="{B90DA6C0-E900-ED01-C441-F5B8F77D4FB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6B5AF-A09C-4734-940F-D6124C10BE8E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F32AE-D9DE-49CF-8CF6-952E14AE9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89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BC4DB-B343-4E6A-BC15-18FA492B3432}" type="datetimeFigureOut">
              <a:rPr lang="en-CA" altLang="en-US"/>
              <a:pPr>
                <a:defRPr/>
              </a:pPr>
              <a:t>2022-06-12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32D82-C2EA-4312-9D0D-59B09351DB81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047141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0C356-C117-46A1-A20D-73CC945ABB6E}" type="datetimeFigureOut">
              <a:rPr lang="en-CA" altLang="en-US"/>
              <a:pPr>
                <a:defRPr/>
              </a:pPr>
              <a:t>2022-06-12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867F8-014F-4EB1-82D9-C2227E194899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8604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EA439-42D6-4142-A99C-B3580AC11904}" type="datetimeFigureOut">
              <a:rPr lang="en-CA" altLang="en-US"/>
              <a:pPr>
                <a:defRPr/>
              </a:pPr>
              <a:t>2022-06-12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40109-88BC-4319-9E8C-EC3A6179F55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1441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795E8-1E36-4094-BC2C-724E3CD320CF}" type="datetimeFigureOut">
              <a:rPr lang="en-CA" altLang="en-US"/>
              <a:pPr>
                <a:defRPr/>
              </a:pPr>
              <a:t>2022-06-12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1394E-98D0-4FD5-8862-0B724F4982E8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112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D4B38-24CB-4C4E-BAAA-8D1FA5AC848E}" type="datetimeFigureOut">
              <a:rPr lang="en-CA" altLang="en-US"/>
              <a:pPr>
                <a:defRPr/>
              </a:pPr>
              <a:t>2022-06-12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DE54F-1978-4A07-9D14-A0981DFDE18D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758136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871EC-44FC-4987-84FB-FFDFD3C77E5A}" type="datetimeFigureOut">
              <a:rPr lang="en-CA" altLang="en-US"/>
              <a:pPr>
                <a:defRPr/>
              </a:pPr>
              <a:t>2022-06-12</a:t>
            </a:fld>
            <a:endParaRPr lang="en-CA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3CF0F-2CF2-43E6-A453-8930888F90BA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69041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26E82-347E-49BB-B61A-7A1D092AD264}" type="datetimeFigureOut">
              <a:rPr lang="en-CA" altLang="en-US"/>
              <a:pPr>
                <a:defRPr/>
              </a:pPr>
              <a:t>2022-06-12</a:t>
            </a:fld>
            <a:endParaRPr lang="en-CA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431DB-1039-4609-8F7C-DD3BC5C3CD9B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92763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FFE19-51EF-41B1-8FF7-0E001548C8F7}" type="datetimeFigureOut">
              <a:rPr lang="en-CA" altLang="en-US"/>
              <a:pPr>
                <a:defRPr/>
              </a:pPr>
              <a:t>2022-06-12</a:t>
            </a:fld>
            <a:endParaRPr lang="en-CA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6C4AA-B5BF-492D-A3FA-5A89ED809866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522934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FF7B4-0059-4B2F-9282-1042A70CC55C}" type="datetimeFigureOut">
              <a:rPr lang="en-CA" altLang="en-US"/>
              <a:pPr>
                <a:defRPr/>
              </a:pPr>
              <a:t>2022-06-12</a:t>
            </a:fld>
            <a:endParaRPr lang="en-CA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AE58A-7D94-4DDB-883A-1825DB47E067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6855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8DB42-D5B9-4EC8-A4B4-73272184BBA2}" type="datetimeFigureOut">
              <a:rPr lang="en-CA" altLang="en-US"/>
              <a:pPr>
                <a:defRPr/>
              </a:pPr>
              <a:t>2022-06-12</a:t>
            </a:fld>
            <a:endParaRPr lang="en-CA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4FC2-D5C8-4701-841E-4C2E3DE1FCC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67114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21F24-8FBB-4562-8AAB-D9AB65CE5603}" type="datetimeFigureOut">
              <a:rPr lang="en-CA" altLang="en-US"/>
              <a:pPr>
                <a:defRPr/>
              </a:pPr>
              <a:t>2022-06-12</a:t>
            </a:fld>
            <a:endParaRPr lang="en-CA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743FA-706B-4564-8FBF-CC233582220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4061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26E086E-5287-44EC-9CDF-00DFDA21409C}" type="datetimeFigureOut">
              <a:rPr lang="en-CA" altLang="en-US"/>
              <a:pPr>
                <a:defRPr/>
              </a:pPr>
              <a:t>2022-06-12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EC357F1-97F9-46F3-B5AB-A54B7356E48F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31" r:id="rId1"/>
    <p:sldLayoutId id="2147486832" r:id="rId2"/>
    <p:sldLayoutId id="2147486833" r:id="rId3"/>
    <p:sldLayoutId id="2147486834" r:id="rId4"/>
    <p:sldLayoutId id="2147486835" r:id="rId5"/>
    <p:sldLayoutId id="2147486836" r:id="rId6"/>
    <p:sldLayoutId id="2147486837" r:id="rId7"/>
    <p:sldLayoutId id="2147486838" r:id="rId8"/>
    <p:sldLayoutId id="2147486839" r:id="rId9"/>
    <p:sldLayoutId id="2147486840" r:id="rId10"/>
    <p:sldLayoutId id="214748684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spcantle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613" y="5453063"/>
            <a:ext cx="9144000" cy="12906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CA" altLang="en-US" sz="5400" b="1">
                <a:effectLst>
                  <a:outerShdw blurRad="38100" dist="38100" dir="2700000" algn="tl">
                    <a:srgbClr val="C0C0C0"/>
                  </a:outerShdw>
                </a:effectLst>
              </a:rPr>
              <a:t>June 12, </a:t>
            </a:r>
            <a:r>
              <a:rPr lang="en-CA" altLang="en-US" sz="5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2022</a:t>
            </a:r>
          </a:p>
        </p:txBody>
      </p:sp>
      <p:pic>
        <p:nvPicPr>
          <p:cNvPr id="2051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392113"/>
            <a:ext cx="100584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AC0749D4-5D79-415F-A4FE-C04AA9FAF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E8C1EE2C-97A4-4801-8BC8-9D18F259B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0E422-578E-3A02-E234-3C297CDFF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61" y="4772484"/>
            <a:ext cx="7502001" cy="9920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/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New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B833-7DFD-0029-5D7F-AAF16F734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61" y="5819669"/>
            <a:ext cx="10191413" cy="1053641"/>
          </a:xfrm>
        </p:spPr>
        <p:txBody>
          <a:bodyPr vert="horz" lIns="91440" tIns="45720" rIns="91440" bIns="45720" rtlCol="0">
            <a:norm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36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Cross-cultural ministry, multicultural church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01988F9F-156E-BA56-0016-18D8DED573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r="1" b="1"/>
          <a:stretch/>
        </p:blipFill>
        <p:spPr>
          <a:xfrm>
            <a:off x="20" y="10"/>
            <a:ext cx="6095980" cy="4777732"/>
          </a:xfrm>
          <a:custGeom>
            <a:avLst/>
            <a:gdLst/>
            <a:ahLst/>
            <a:cxnLst/>
            <a:rect l="l" t="t" r="r" b="b"/>
            <a:pathLst>
              <a:path w="6096000" h="4777742">
                <a:moveTo>
                  <a:pt x="0" y="0"/>
                </a:moveTo>
                <a:lnTo>
                  <a:pt x="6096000" y="0"/>
                </a:lnTo>
                <a:lnTo>
                  <a:pt x="6096000" y="4777742"/>
                </a:lnTo>
                <a:lnTo>
                  <a:pt x="6067110" y="4773054"/>
                </a:lnTo>
                <a:cubicBezTo>
                  <a:pt x="6055069" y="4772257"/>
                  <a:pt x="6042963" y="4771677"/>
                  <a:pt x="6032848" y="4768862"/>
                </a:cubicBezTo>
                <a:cubicBezTo>
                  <a:pt x="6012619" y="4763231"/>
                  <a:pt x="5991471" y="4755713"/>
                  <a:pt x="5975856" y="4751678"/>
                </a:cubicBezTo>
                <a:cubicBezTo>
                  <a:pt x="5946385" y="4744300"/>
                  <a:pt x="5938143" y="4740617"/>
                  <a:pt x="5920410" y="4737737"/>
                </a:cubicBezTo>
                <a:cubicBezTo>
                  <a:pt x="5902677" y="4734858"/>
                  <a:pt x="5883840" y="4734501"/>
                  <a:pt x="5869459" y="4734403"/>
                </a:cubicBezTo>
                <a:cubicBezTo>
                  <a:pt x="5855079" y="4734305"/>
                  <a:pt x="5852140" y="4739700"/>
                  <a:pt x="5834127" y="4737148"/>
                </a:cubicBezTo>
                <a:cubicBezTo>
                  <a:pt x="5804874" y="4729435"/>
                  <a:pt x="5807796" y="4730400"/>
                  <a:pt x="5771966" y="4726150"/>
                </a:cubicBezTo>
                <a:lnTo>
                  <a:pt x="5680977" y="4726617"/>
                </a:lnTo>
                <a:lnTo>
                  <a:pt x="5650557" y="4723904"/>
                </a:lnTo>
                <a:cubicBezTo>
                  <a:pt x="5639802" y="4725929"/>
                  <a:pt x="5629047" y="4714121"/>
                  <a:pt x="5618294" y="4716145"/>
                </a:cubicBezTo>
                <a:lnTo>
                  <a:pt x="5567600" y="4712292"/>
                </a:lnTo>
                <a:cubicBezTo>
                  <a:pt x="5545229" y="4692374"/>
                  <a:pt x="5541151" y="4712551"/>
                  <a:pt x="5525295" y="4707303"/>
                </a:cubicBezTo>
                <a:cubicBezTo>
                  <a:pt x="5498062" y="4696523"/>
                  <a:pt x="5492452" y="4697563"/>
                  <a:pt x="5464966" y="4687718"/>
                </a:cubicBezTo>
                <a:cubicBezTo>
                  <a:pt x="5451160" y="4689453"/>
                  <a:pt x="5436112" y="4684365"/>
                  <a:pt x="5422637" y="4687843"/>
                </a:cubicBezTo>
                <a:lnTo>
                  <a:pt x="5385596" y="4686184"/>
                </a:lnTo>
                <a:lnTo>
                  <a:pt x="5347417" y="4690023"/>
                </a:lnTo>
                <a:lnTo>
                  <a:pt x="5307450" y="4701204"/>
                </a:lnTo>
                <a:cubicBezTo>
                  <a:pt x="5291923" y="4701949"/>
                  <a:pt x="5275426" y="4700974"/>
                  <a:pt x="5257509" y="4697243"/>
                </a:cubicBezTo>
                <a:cubicBezTo>
                  <a:pt x="5243483" y="4695263"/>
                  <a:pt x="5222121" y="4694006"/>
                  <a:pt x="5205681" y="4681108"/>
                </a:cubicBezTo>
                <a:cubicBezTo>
                  <a:pt x="5189241" y="4668210"/>
                  <a:pt x="5066582" y="4656956"/>
                  <a:pt x="5066665" y="4656732"/>
                </a:cubicBezTo>
                <a:cubicBezTo>
                  <a:pt x="5036013" y="4653433"/>
                  <a:pt x="5037516" y="4666066"/>
                  <a:pt x="5021767" y="4667463"/>
                </a:cubicBezTo>
                <a:cubicBezTo>
                  <a:pt x="5006018" y="4668859"/>
                  <a:pt x="4997883" y="4663456"/>
                  <a:pt x="4972175" y="4665113"/>
                </a:cubicBezTo>
                <a:cubicBezTo>
                  <a:pt x="4946467" y="4666771"/>
                  <a:pt x="4895264" y="4676890"/>
                  <a:pt x="4867522" y="4677409"/>
                </a:cubicBezTo>
                <a:cubicBezTo>
                  <a:pt x="4847198" y="4677652"/>
                  <a:pt x="4846533" y="4665718"/>
                  <a:pt x="4824459" y="4661311"/>
                </a:cubicBezTo>
                <a:cubicBezTo>
                  <a:pt x="4802946" y="4676275"/>
                  <a:pt x="4746723" y="4640980"/>
                  <a:pt x="4748119" y="4662282"/>
                </a:cubicBezTo>
                <a:cubicBezTo>
                  <a:pt x="4696376" y="4649495"/>
                  <a:pt x="4704934" y="4651568"/>
                  <a:pt x="4681435" y="4656529"/>
                </a:cubicBezTo>
                <a:lnTo>
                  <a:pt x="4655641" y="4662947"/>
                </a:lnTo>
                <a:lnTo>
                  <a:pt x="4568774" y="4659157"/>
                </a:lnTo>
                <a:lnTo>
                  <a:pt x="4561567" y="4664296"/>
                </a:lnTo>
                <a:lnTo>
                  <a:pt x="4544039" y="4665425"/>
                </a:lnTo>
                <a:lnTo>
                  <a:pt x="4537547" y="4666124"/>
                </a:lnTo>
                <a:lnTo>
                  <a:pt x="4533521" y="4663656"/>
                </a:lnTo>
                <a:cubicBezTo>
                  <a:pt x="4531131" y="4662547"/>
                  <a:pt x="4529356" y="4662473"/>
                  <a:pt x="4528079" y="4664277"/>
                </a:cubicBezTo>
                <a:cubicBezTo>
                  <a:pt x="4527877" y="4665254"/>
                  <a:pt x="4527677" y="4666231"/>
                  <a:pt x="4527476" y="4667208"/>
                </a:cubicBezTo>
                <a:lnTo>
                  <a:pt x="4493203" y="4670897"/>
                </a:lnTo>
                <a:lnTo>
                  <a:pt x="4246811" y="4676399"/>
                </a:lnTo>
                <a:cubicBezTo>
                  <a:pt x="4137387" y="4710859"/>
                  <a:pt x="4001444" y="4666072"/>
                  <a:pt x="3880688" y="4677902"/>
                </a:cubicBezTo>
                <a:cubicBezTo>
                  <a:pt x="3854349" y="4668373"/>
                  <a:pt x="3867024" y="4694267"/>
                  <a:pt x="3804472" y="4706612"/>
                </a:cubicBezTo>
                <a:cubicBezTo>
                  <a:pt x="3769790" y="4699764"/>
                  <a:pt x="3709689" y="4672031"/>
                  <a:pt x="3671141" y="4669214"/>
                </a:cubicBezTo>
                <a:cubicBezTo>
                  <a:pt x="3634430" y="4661806"/>
                  <a:pt x="3632993" y="4657630"/>
                  <a:pt x="3609792" y="4651280"/>
                </a:cubicBezTo>
                <a:cubicBezTo>
                  <a:pt x="3586591" y="4644931"/>
                  <a:pt x="3596838" y="4646444"/>
                  <a:pt x="3550675" y="4644949"/>
                </a:cubicBezTo>
                <a:cubicBezTo>
                  <a:pt x="3513195" y="4640338"/>
                  <a:pt x="3398385" y="4630109"/>
                  <a:pt x="3362699" y="4629669"/>
                </a:cubicBezTo>
                <a:cubicBezTo>
                  <a:pt x="3327014" y="4629229"/>
                  <a:pt x="3350265" y="4628980"/>
                  <a:pt x="3317820" y="4628473"/>
                </a:cubicBezTo>
                <a:cubicBezTo>
                  <a:pt x="3291761" y="4635373"/>
                  <a:pt x="3220279" y="4625153"/>
                  <a:pt x="3202541" y="4611353"/>
                </a:cubicBezTo>
                <a:cubicBezTo>
                  <a:pt x="3176498" y="4608414"/>
                  <a:pt x="3173034" y="4597692"/>
                  <a:pt x="3165095" y="4593183"/>
                </a:cubicBezTo>
                <a:cubicBezTo>
                  <a:pt x="3157156" y="4588674"/>
                  <a:pt x="3151440" y="4597640"/>
                  <a:pt x="3142614" y="4593521"/>
                </a:cubicBezTo>
                <a:cubicBezTo>
                  <a:pt x="3133788" y="4589402"/>
                  <a:pt x="3119786" y="4585666"/>
                  <a:pt x="3108607" y="4586122"/>
                </a:cubicBezTo>
                <a:cubicBezTo>
                  <a:pt x="3097429" y="4586579"/>
                  <a:pt x="3083057" y="4584832"/>
                  <a:pt x="3060172" y="4583967"/>
                </a:cubicBezTo>
                <a:cubicBezTo>
                  <a:pt x="3037288" y="4583102"/>
                  <a:pt x="3008898" y="4580847"/>
                  <a:pt x="2971297" y="4580934"/>
                </a:cubicBezTo>
                <a:cubicBezTo>
                  <a:pt x="2936460" y="4577753"/>
                  <a:pt x="2952539" y="4581456"/>
                  <a:pt x="2872577" y="4576652"/>
                </a:cubicBezTo>
                <a:cubicBezTo>
                  <a:pt x="2845447" y="4572221"/>
                  <a:pt x="2833971" y="4557733"/>
                  <a:pt x="2814205" y="4559580"/>
                </a:cubicBezTo>
                <a:cubicBezTo>
                  <a:pt x="2790909" y="4543112"/>
                  <a:pt x="2768526" y="4546849"/>
                  <a:pt x="2754311" y="4545459"/>
                </a:cubicBezTo>
                <a:cubicBezTo>
                  <a:pt x="2740096" y="4544070"/>
                  <a:pt x="2737019" y="4543662"/>
                  <a:pt x="2723224" y="4546010"/>
                </a:cubicBezTo>
                <a:cubicBezTo>
                  <a:pt x="2709430" y="4548359"/>
                  <a:pt x="2687410" y="4554101"/>
                  <a:pt x="2672793" y="4554314"/>
                </a:cubicBezTo>
                <a:cubicBezTo>
                  <a:pt x="2658176" y="4554527"/>
                  <a:pt x="2649574" y="4546685"/>
                  <a:pt x="2635521" y="4547286"/>
                </a:cubicBezTo>
                <a:cubicBezTo>
                  <a:pt x="2621467" y="4547887"/>
                  <a:pt x="2621767" y="4560245"/>
                  <a:pt x="2588471" y="4557919"/>
                </a:cubicBezTo>
                <a:lnTo>
                  <a:pt x="2439275" y="4540387"/>
                </a:lnTo>
                <a:cubicBezTo>
                  <a:pt x="2417784" y="4540194"/>
                  <a:pt x="2396292" y="4546221"/>
                  <a:pt x="2374801" y="4546028"/>
                </a:cubicBezTo>
                <a:cubicBezTo>
                  <a:pt x="2331700" y="4546603"/>
                  <a:pt x="2372806" y="4559122"/>
                  <a:pt x="2318618" y="4550990"/>
                </a:cubicBezTo>
                <a:cubicBezTo>
                  <a:pt x="2264430" y="4533528"/>
                  <a:pt x="2150787" y="4518120"/>
                  <a:pt x="2084135" y="4520400"/>
                </a:cubicBezTo>
                <a:lnTo>
                  <a:pt x="2010848" y="4500404"/>
                </a:lnTo>
                <a:lnTo>
                  <a:pt x="1962215" y="4501400"/>
                </a:lnTo>
                <a:lnTo>
                  <a:pt x="1926990" y="4495570"/>
                </a:lnTo>
                <a:cubicBezTo>
                  <a:pt x="1909127" y="4479452"/>
                  <a:pt x="1902510" y="4484082"/>
                  <a:pt x="1884649" y="4474880"/>
                </a:cubicBezTo>
                <a:cubicBezTo>
                  <a:pt x="1864462" y="4463930"/>
                  <a:pt x="1869383" y="4485922"/>
                  <a:pt x="1816219" y="4470938"/>
                </a:cubicBezTo>
                <a:cubicBezTo>
                  <a:pt x="1786214" y="4478916"/>
                  <a:pt x="1794086" y="4458547"/>
                  <a:pt x="1768335" y="4471096"/>
                </a:cubicBezTo>
                <a:cubicBezTo>
                  <a:pt x="1756010" y="4466078"/>
                  <a:pt x="1737157" y="4463295"/>
                  <a:pt x="1725889" y="4456707"/>
                </a:cubicBezTo>
                <a:lnTo>
                  <a:pt x="1704987" y="4453275"/>
                </a:lnTo>
                <a:lnTo>
                  <a:pt x="1678857" y="4447221"/>
                </a:lnTo>
                <a:lnTo>
                  <a:pt x="1674568" y="4435925"/>
                </a:lnTo>
                <a:lnTo>
                  <a:pt x="1634075" y="4429269"/>
                </a:lnTo>
                <a:cubicBezTo>
                  <a:pt x="1619699" y="4424763"/>
                  <a:pt x="1607040" y="4412316"/>
                  <a:pt x="1588492" y="4411465"/>
                </a:cubicBezTo>
                <a:cubicBezTo>
                  <a:pt x="1548666" y="4404488"/>
                  <a:pt x="1441540" y="4396830"/>
                  <a:pt x="1402240" y="4391911"/>
                </a:cubicBezTo>
                <a:cubicBezTo>
                  <a:pt x="1362940" y="4386992"/>
                  <a:pt x="1383536" y="4385271"/>
                  <a:pt x="1352691" y="4381952"/>
                </a:cubicBezTo>
                <a:cubicBezTo>
                  <a:pt x="1322602" y="4385447"/>
                  <a:pt x="1230331" y="4373936"/>
                  <a:pt x="1213419" y="4358161"/>
                </a:cubicBezTo>
                <a:cubicBezTo>
                  <a:pt x="1194291" y="4352958"/>
                  <a:pt x="1171642" y="4355246"/>
                  <a:pt x="1163347" y="4339486"/>
                </a:cubicBezTo>
                <a:cubicBezTo>
                  <a:pt x="1149374" y="4320060"/>
                  <a:pt x="1081104" y="4339702"/>
                  <a:pt x="1091517" y="4319884"/>
                </a:cubicBezTo>
                <a:cubicBezTo>
                  <a:pt x="1067291" y="4326517"/>
                  <a:pt x="1046078" y="4319455"/>
                  <a:pt x="1025956" y="4309010"/>
                </a:cubicBezTo>
                <a:lnTo>
                  <a:pt x="1004286" y="4296626"/>
                </a:lnTo>
                <a:lnTo>
                  <a:pt x="983819" y="4298478"/>
                </a:lnTo>
                <a:cubicBezTo>
                  <a:pt x="974051" y="4282658"/>
                  <a:pt x="953984" y="4293628"/>
                  <a:pt x="939204" y="4282411"/>
                </a:cubicBezTo>
                <a:lnTo>
                  <a:pt x="915836" y="4272323"/>
                </a:lnTo>
                <a:lnTo>
                  <a:pt x="899731" y="4266965"/>
                </a:lnTo>
                <a:lnTo>
                  <a:pt x="893886" y="4264715"/>
                </a:lnTo>
                <a:lnTo>
                  <a:pt x="889021" y="4266066"/>
                </a:lnTo>
                <a:cubicBezTo>
                  <a:pt x="886286" y="4266531"/>
                  <a:pt x="884573" y="4266166"/>
                  <a:pt x="884135" y="4264147"/>
                </a:cubicBezTo>
                <a:lnTo>
                  <a:pt x="884818" y="4261224"/>
                </a:lnTo>
                <a:lnTo>
                  <a:pt x="820228" y="4266638"/>
                </a:lnTo>
                <a:lnTo>
                  <a:pt x="788402" y="4263209"/>
                </a:lnTo>
                <a:cubicBezTo>
                  <a:pt x="756573" y="4279518"/>
                  <a:pt x="718864" y="4245871"/>
                  <a:pt x="687574" y="4276905"/>
                </a:cubicBezTo>
                <a:lnTo>
                  <a:pt x="556383" y="4277125"/>
                </a:lnTo>
                <a:lnTo>
                  <a:pt x="497122" y="4273689"/>
                </a:lnTo>
                <a:cubicBezTo>
                  <a:pt x="484020" y="4279519"/>
                  <a:pt x="445941" y="4269992"/>
                  <a:pt x="454008" y="4273811"/>
                </a:cubicBezTo>
                <a:lnTo>
                  <a:pt x="394229" y="4278215"/>
                </a:lnTo>
                <a:lnTo>
                  <a:pt x="386356" y="4282251"/>
                </a:lnTo>
                <a:lnTo>
                  <a:pt x="383576" y="4284364"/>
                </a:lnTo>
                <a:lnTo>
                  <a:pt x="370039" y="4285533"/>
                </a:lnTo>
                <a:cubicBezTo>
                  <a:pt x="361618" y="4289428"/>
                  <a:pt x="359083" y="4297501"/>
                  <a:pt x="350141" y="4300911"/>
                </a:cubicBezTo>
                <a:cubicBezTo>
                  <a:pt x="345670" y="4302616"/>
                  <a:pt x="339596" y="4303155"/>
                  <a:pt x="330385" y="4301424"/>
                </a:cubicBezTo>
                <a:cubicBezTo>
                  <a:pt x="329804" y="4289693"/>
                  <a:pt x="314374" y="4293109"/>
                  <a:pt x="297835" y="4297065"/>
                </a:cubicBezTo>
                <a:lnTo>
                  <a:pt x="282816" y="4299894"/>
                </a:lnTo>
                <a:lnTo>
                  <a:pt x="281368" y="4300653"/>
                </a:lnTo>
                <a:lnTo>
                  <a:pt x="280684" y="4300295"/>
                </a:lnTo>
                <a:lnTo>
                  <a:pt x="273908" y="4301571"/>
                </a:lnTo>
                <a:cubicBezTo>
                  <a:pt x="266799" y="4301990"/>
                  <a:pt x="261129" y="4300718"/>
                  <a:pt x="258614" y="4295926"/>
                </a:cubicBezTo>
                <a:cubicBezTo>
                  <a:pt x="242516" y="4327823"/>
                  <a:pt x="214979" y="4309338"/>
                  <a:pt x="182068" y="4323284"/>
                </a:cubicBezTo>
                <a:cubicBezTo>
                  <a:pt x="157942" y="4332898"/>
                  <a:pt x="153812" y="4326151"/>
                  <a:pt x="128666" y="4331122"/>
                </a:cubicBezTo>
                <a:cubicBezTo>
                  <a:pt x="77925" y="4373333"/>
                  <a:pt x="87445" y="4341355"/>
                  <a:pt x="21563" y="4371972"/>
                </a:cubicBezTo>
                <a:lnTo>
                  <a:pt x="0" y="4383632"/>
                </a:lnTo>
                <a:close/>
              </a:path>
            </a:pathLst>
          </a:custGeom>
        </p:spPr>
      </p:pic>
      <p:pic>
        <p:nvPicPr>
          <p:cNvPr id="6" name="Picture 5" descr="A picture containing outdoor, mountain, stone, ruin&#10;&#10;Description automatically generated">
            <a:extLst>
              <a:ext uri="{FF2B5EF4-FFF2-40B4-BE49-F238E27FC236}">
                <a16:creationId xmlns:a16="http://schemas.microsoft.com/office/drawing/2014/main" id="{BE6D5A51-9C0C-ADD3-8F4A-301D8D1127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4" r="6823" b="2"/>
          <a:stretch/>
        </p:blipFill>
        <p:spPr>
          <a:xfrm>
            <a:off x="6096000" y="15322"/>
            <a:ext cx="6096000" cy="5455552"/>
          </a:xfrm>
          <a:custGeom>
            <a:avLst/>
            <a:gdLst/>
            <a:ahLst/>
            <a:cxnLst/>
            <a:rect l="l" t="t" r="r" b="b"/>
            <a:pathLst>
              <a:path w="6096000" h="5455552">
                <a:moveTo>
                  <a:pt x="0" y="0"/>
                </a:moveTo>
                <a:lnTo>
                  <a:pt x="8632" y="2126"/>
                </a:lnTo>
                <a:cubicBezTo>
                  <a:pt x="71597" y="8644"/>
                  <a:pt x="52747" y="11892"/>
                  <a:pt x="102111" y="11566"/>
                </a:cubicBezTo>
                <a:cubicBezTo>
                  <a:pt x="107032" y="11203"/>
                  <a:pt x="116450" y="20386"/>
                  <a:pt x="135511" y="18109"/>
                </a:cubicBezTo>
                <a:cubicBezTo>
                  <a:pt x="165681" y="22040"/>
                  <a:pt x="149025" y="33094"/>
                  <a:pt x="187668" y="36734"/>
                </a:cubicBezTo>
                <a:cubicBezTo>
                  <a:pt x="184095" y="40156"/>
                  <a:pt x="221954" y="38461"/>
                  <a:pt x="225602" y="50611"/>
                </a:cubicBezTo>
                <a:cubicBezTo>
                  <a:pt x="242020" y="54481"/>
                  <a:pt x="267241" y="57744"/>
                  <a:pt x="286175" y="59952"/>
                </a:cubicBezTo>
                <a:cubicBezTo>
                  <a:pt x="314543" y="65902"/>
                  <a:pt x="328665" y="72319"/>
                  <a:pt x="332857" y="76558"/>
                </a:cubicBezTo>
                <a:cubicBezTo>
                  <a:pt x="361257" y="83289"/>
                  <a:pt x="358186" y="84500"/>
                  <a:pt x="395478" y="98782"/>
                </a:cubicBezTo>
                <a:cubicBezTo>
                  <a:pt x="417363" y="93652"/>
                  <a:pt x="436168" y="104748"/>
                  <a:pt x="445328" y="114882"/>
                </a:cubicBezTo>
                <a:cubicBezTo>
                  <a:pt x="470101" y="124482"/>
                  <a:pt x="523910" y="147405"/>
                  <a:pt x="559300" y="150440"/>
                </a:cubicBezTo>
                <a:cubicBezTo>
                  <a:pt x="613422" y="149710"/>
                  <a:pt x="598278" y="160982"/>
                  <a:pt x="622357" y="169552"/>
                </a:cubicBezTo>
                <a:cubicBezTo>
                  <a:pt x="641101" y="180205"/>
                  <a:pt x="638493" y="171007"/>
                  <a:pt x="658054" y="184474"/>
                </a:cubicBezTo>
                <a:lnTo>
                  <a:pt x="694284" y="200095"/>
                </a:lnTo>
                <a:lnTo>
                  <a:pt x="737979" y="224556"/>
                </a:lnTo>
                <a:lnTo>
                  <a:pt x="747981" y="231280"/>
                </a:lnTo>
                <a:cubicBezTo>
                  <a:pt x="753111" y="231304"/>
                  <a:pt x="756366" y="231723"/>
                  <a:pt x="758445" y="232460"/>
                </a:cubicBezTo>
                <a:cubicBezTo>
                  <a:pt x="758496" y="232559"/>
                  <a:pt x="758549" y="232658"/>
                  <a:pt x="758600" y="232757"/>
                </a:cubicBezTo>
                <a:lnTo>
                  <a:pt x="773364" y="235718"/>
                </a:lnTo>
                <a:cubicBezTo>
                  <a:pt x="790479" y="236082"/>
                  <a:pt x="824818" y="262048"/>
                  <a:pt x="841072" y="261356"/>
                </a:cubicBezTo>
                <a:cubicBezTo>
                  <a:pt x="848247" y="277811"/>
                  <a:pt x="845053" y="250444"/>
                  <a:pt x="872404" y="265382"/>
                </a:cubicBezTo>
                <a:cubicBezTo>
                  <a:pt x="884596" y="267374"/>
                  <a:pt x="889722" y="269394"/>
                  <a:pt x="899938" y="270925"/>
                </a:cubicBezTo>
                <a:cubicBezTo>
                  <a:pt x="900079" y="271345"/>
                  <a:pt x="933560" y="274145"/>
                  <a:pt x="933701" y="274565"/>
                </a:cubicBezTo>
                <a:lnTo>
                  <a:pt x="958104" y="278658"/>
                </a:lnTo>
                <a:lnTo>
                  <a:pt x="963678" y="280729"/>
                </a:lnTo>
                <a:lnTo>
                  <a:pt x="996167" y="277529"/>
                </a:lnTo>
                <a:lnTo>
                  <a:pt x="1012387" y="277350"/>
                </a:lnTo>
                <a:lnTo>
                  <a:pt x="1018139" y="274257"/>
                </a:lnTo>
                <a:cubicBezTo>
                  <a:pt x="1023705" y="272608"/>
                  <a:pt x="1030840" y="272419"/>
                  <a:pt x="1041488" y="275538"/>
                </a:cubicBezTo>
                <a:lnTo>
                  <a:pt x="1043729" y="276831"/>
                </a:lnTo>
                <a:lnTo>
                  <a:pt x="1076532" y="271239"/>
                </a:lnTo>
                <a:cubicBezTo>
                  <a:pt x="1083544" y="269462"/>
                  <a:pt x="1111552" y="278849"/>
                  <a:pt x="1117458" y="275294"/>
                </a:cubicBezTo>
                <a:cubicBezTo>
                  <a:pt x="1173364" y="280135"/>
                  <a:pt x="1207569" y="263603"/>
                  <a:pt x="1275827" y="275029"/>
                </a:cubicBezTo>
                <a:cubicBezTo>
                  <a:pt x="1321519" y="279616"/>
                  <a:pt x="1347196" y="279519"/>
                  <a:pt x="1376683" y="283128"/>
                </a:cubicBezTo>
                <a:cubicBezTo>
                  <a:pt x="1406170" y="286737"/>
                  <a:pt x="1433752" y="293140"/>
                  <a:pt x="1452749" y="296685"/>
                </a:cubicBezTo>
                <a:cubicBezTo>
                  <a:pt x="1471746" y="300230"/>
                  <a:pt x="1466619" y="301895"/>
                  <a:pt x="1490664" y="304401"/>
                </a:cubicBezTo>
                <a:cubicBezTo>
                  <a:pt x="1514709" y="306907"/>
                  <a:pt x="1573675" y="305000"/>
                  <a:pt x="1597021" y="311721"/>
                </a:cubicBezTo>
                <a:cubicBezTo>
                  <a:pt x="1622238" y="311037"/>
                  <a:pt x="1625537" y="322069"/>
                  <a:pt x="1639314" y="320753"/>
                </a:cubicBezTo>
                <a:cubicBezTo>
                  <a:pt x="1710549" y="337224"/>
                  <a:pt x="1769892" y="334296"/>
                  <a:pt x="1856583" y="331628"/>
                </a:cubicBezTo>
                <a:cubicBezTo>
                  <a:pt x="1913730" y="336509"/>
                  <a:pt x="1912698" y="339285"/>
                  <a:pt x="1937745" y="342098"/>
                </a:cubicBezTo>
                <a:cubicBezTo>
                  <a:pt x="1945390" y="344925"/>
                  <a:pt x="1949181" y="335092"/>
                  <a:pt x="1956068" y="338984"/>
                </a:cubicBezTo>
                <a:lnTo>
                  <a:pt x="1991434" y="344183"/>
                </a:lnTo>
                <a:lnTo>
                  <a:pt x="2017399" y="354323"/>
                </a:lnTo>
                <a:lnTo>
                  <a:pt x="2041804" y="360756"/>
                </a:lnTo>
                <a:lnTo>
                  <a:pt x="2071138" y="363487"/>
                </a:lnTo>
                <a:cubicBezTo>
                  <a:pt x="2080124" y="365903"/>
                  <a:pt x="2080713" y="373697"/>
                  <a:pt x="2092557" y="373570"/>
                </a:cubicBezTo>
                <a:cubicBezTo>
                  <a:pt x="2128517" y="378742"/>
                  <a:pt x="2193287" y="383225"/>
                  <a:pt x="2242182" y="388922"/>
                </a:cubicBezTo>
                <a:cubicBezTo>
                  <a:pt x="2266404" y="385527"/>
                  <a:pt x="2301142" y="392029"/>
                  <a:pt x="2311187" y="401718"/>
                </a:cubicBezTo>
                <a:cubicBezTo>
                  <a:pt x="2323182" y="404413"/>
                  <a:pt x="2352098" y="404462"/>
                  <a:pt x="2363765" y="402554"/>
                </a:cubicBezTo>
                <a:cubicBezTo>
                  <a:pt x="2374121" y="402833"/>
                  <a:pt x="2375999" y="406521"/>
                  <a:pt x="2389759" y="407955"/>
                </a:cubicBezTo>
                <a:cubicBezTo>
                  <a:pt x="2404778" y="411334"/>
                  <a:pt x="2437354" y="427346"/>
                  <a:pt x="2451497" y="432353"/>
                </a:cubicBezTo>
                <a:cubicBezTo>
                  <a:pt x="2465640" y="437360"/>
                  <a:pt x="2451256" y="432175"/>
                  <a:pt x="2474615" y="437995"/>
                </a:cubicBezTo>
                <a:cubicBezTo>
                  <a:pt x="2482949" y="439979"/>
                  <a:pt x="2481204" y="447714"/>
                  <a:pt x="2499122" y="451403"/>
                </a:cubicBezTo>
                <a:cubicBezTo>
                  <a:pt x="2517041" y="455093"/>
                  <a:pt x="2557176" y="459358"/>
                  <a:pt x="2582126" y="460132"/>
                </a:cubicBezTo>
                <a:cubicBezTo>
                  <a:pt x="2610000" y="447613"/>
                  <a:pt x="2600233" y="464657"/>
                  <a:pt x="2651203" y="448902"/>
                </a:cubicBezTo>
                <a:cubicBezTo>
                  <a:pt x="2652514" y="450917"/>
                  <a:pt x="2673343" y="450050"/>
                  <a:pt x="2694692" y="451398"/>
                </a:cubicBezTo>
                <a:cubicBezTo>
                  <a:pt x="2716041" y="452746"/>
                  <a:pt x="2761501" y="464041"/>
                  <a:pt x="2779298" y="456988"/>
                </a:cubicBezTo>
                <a:lnTo>
                  <a:pt x="2936306" y="456249"/>
                </a:lnTo>
                <a:lnTo>
                  <a:pt x="3026435" y="468085"/>
                </a:lnTo>
                <a:cubicBezTo>
                  <a:pt x="3057775" y="469980"/>
                  <a:pt x="3063039" y="478620"/>
                  <a:pt x="3083171" y="475230"/>
                </a:cubicBezTo>
                <a:cubicBezTo>
                  <a:pt x="3117108" y="477415"/>
                  <a:pt x="3095622" y="493457"/>
                  <a:pt x="3134778" y="480540"/>
                </a:cubicBezTo>
                <a:cubicBezTo>
                  <a:pt x="3124076" y="494276"/>
                  <a:pt x="3153178" y="476814"/>
                  <a:pt x="3173314" y="487873"/>
                </a:cubicBezTo>
                <a:cubicBezTo>
                  <a:pt x="3201556" y="479719"/>
                  <a:pt x="3230591" y="489990"/>
                  <a:pt x="3247734" y="491186"/>
                </a:cubicBezTo>
                <a:cubicBezTo>
                  <a:pt x="3264877" y="492382"/>
                  <a:pt x="3251612" y="496143"/>
                  <a:pt x="3276172" y="495050"/>
                </a:cubicBezTo>
                <a:lnTo>
                  <a:pt x="3310856" y="500586"/>
                </a:lnTo>
                <a:cubicBezTo>
                  <a:pt x="3309045" y="496015"/>
                  <a:pt x="3314063" y="497362"/>
                  <a:pt x="3327824" y="498077"/>
                </a:cubicBezTo>
                <a:lnTo>
                  <a:pt x="3364782" y="494003"/>
                </a:lnTo>
                <a:lnTo>
                  <a:pt x="3390144" y="498112"/>
                </a:lnTo>
                <a:cubicBezTo>
                  <a:pt x="3393544" y="497973"/>
                  <a:pt x="3417720" y="493499"/>
                  <a:pt x="3417235" y="489988"/>
                </a:cubicBezTo>
                <a:cubicBezTo>
                  <a:pt x="3443685" y="504716"/>
                  <a:pt x="3446332" y="495464"/>
                  <a:pt x="3473455" y="491710"/>
                </a:cubicBezTo>
                <a:cubicBezTo>
                  <a:pt x="3496710" y="493093"/>
                  <a:pt x="3476665" y="493558"/>
                  <a:pt x="3532861" y="495298"/>
                </a:cubicBezTo>
                <a:cubicBezTo>
                  <a:pt x="3554737" y="511467"/>
                  <a:pt x="3539011" y="483579"/>
                  <a:pt x="3581951" y="506221"/>
                </a:cubicBezTo>
                <a:cubicBezTo>
                  <a:pt x="3584053" y="504456"/>
                  <a:pt x="3610563" y="506075"/>
                  <a:pt x="3624438" y="507850"/>
                </a:cubicBezTo>
                <a:cubicBezTo>
                  <a:pt x="3638313" y="509625"/>
                  <a:pt x="3650849" y="507462"/>
                  <a:pt x="3665204" y="516874"/>
                </a:cubicBezTo>
                <a:cubicBezTo>
                  <a:pt x="3675692" y="519769"/>
                  <a:pt x="3656949" y="515532"/>
                  <a:pt x="3689747" y="520459"/>
                </a:cubicBezTo>
                <a:cubicBezTo>
                  <a:pt x="3722545" y="525386"/>
                  <a:pt x="3829449" y="542068"/>
                  <a:pt x="3861993" y="546434"/>
                </a:cubicBezTo>
                <a:cubicBezTo>
                  <a:pt x="3894537" y="550800"/>
                  <a:pt x="3871648" y="553364"/>
                  <a:pt x="3885009" y="553797"/>
                </a:cubicBezTo>
                <a:cubicBezTo>
                  <a:pt x="3898370" y="554230"/>
                  <a:pt x="3927139" y="547164"/>
                  <a:pt x="3942159" y="549034"/>
                </a:cubicBezTo>
                <a:cubicBezTo>
                  <a:pt x="3961015" y="550940"/>
                  <a:pt x="3963811" y="558241"/>
                  <a:pt x="3975129" y="557872"/>
                </a:cubicBezTo>
                <a:cubicBezTo>
                  <a:pt x="3985593" y="547655"/>
                  <a:pt x="3996704" y="547768"/>
                  <a:pt x="4014830" y="553964"/>
                </a:cubicBezTo>
                <a:cubicBezTo>
                  <a:pt x="4048643" y="556748"/>
                  <a:pt x="4048670" y="546238"/>
                  <a:pt x="4081323" y="547753"/>
                </a:cubicBezTo>
                <a:cubicBezTo>
                  <a:pt x="4095652" y="547174"/>
                  <a:pt x="4103318" y="550468"/>
                  <a:pt x="4127224" y="547194"/>
                </a:cubicBezTo>
                <a:cubicBezTo>
                  <a:pt x="4144245" y="547892"/>
                  <a:pt x="4178444" y="549648"/>
                  <a:pt x="4201489" y="539366"/>
                </a:cubicBezTo>
                <a:cubicBezTo>
                  <a:pt x="4226484" y="538057"/>
                  <a:pt x="4208332" y="537593"/>
                  <a:pt x="4235612" y="540183"/>
                </a:cubicBezTo>
                <a:cubicBezTo>
                  <a:pt x="4268938" y="540701"/>
                  <a:pt x="4282810" y="534470"/>
                  <a:pt x="4302068" y="535952"/>
                </a:cubicBezTo>
                <a:cubicBezTo>
                  <a:pt x="4314608" y="531697"/>
                  <a:pt x="4300406" y="536768"/>
                  <a:pt x="4348604" y="531427"/>
                </a:cubicBezTo>
                <a:cubicBezTo>
                  <a:pt x="4367706" y="540886"/>
                  <a:pt x="4384046" y="527950"/>
                  <a:pt x="4400391" y="529988"/>
                </a:cubicBezTo>
                <a:cubicBezTo>
                  <a:pt x="4426313" y="528954"/>
                  <a:pt x="4490025" y="529067"/>
                  <a:pt x="4513659" y="527603"/>
                </a:cubicBezTo>
                <a:cubicBezTo>
                  <a:pt x="4537293" y="526139"/>
                  <a:pt x="4512137" y="523958"/>
                  <a:pt x="4542198" y="521206"/>
                </a:cubicBezTo>
                <a:cubicBezTo>
                  <a:pt x="4597566" y="533455"/>
                  <a:pt x="4628464" y="511410"/>
                  <a:pt x="4684502" y="508712"/>
                </a:cubicBezTo>
                <a:cubicBezTo>
                  <a:pt x="4718519" y="491640"/>
                  <a:pt x="4742626" y="509374"/>
                  <a:pt x="4779821" y="496309"/>
                </a:cubicBezTo>
                <a:cubicBezTo>
                  <a:pt x="4804992" y="492314"/>
                  <a:pt x="4808648" y="496131"/>
                  <a:pt x="4822825" y="494266"/>
                </a:cubicBezTo>
                <a:cubicBezTo>
                  <a:pt x="4837002" y="492401"/>
                  <a:pt x="4852992" y="487905"/>
                  <a:pt x="4864884" y="485118"/>
                </a:cubicBezTo>
                <a:cubicBezTo>
                  <a:pt x="4871249" y="488756"/>
                  <a:pt x="4920720" y="482346"/>
                  <a:pt x="4919578" y="477542"/>
                </a:cubicBezTo>
                <a:cubicBezTo>
                  <a:pt x="4926928" y="479188"/>
                  <a:pt x="4947247" y="485560"/>
                  <a:pt x="4949541" y="477954"/>
                </a:cubicBezTo>
                <a:cubicBezTo>
                  <a:pt x="4987069" y="477873"/>
                  <a:pt x="5008152" y="476806"/>
                  <a:pt x="5040980" y="486944"/>
                </a:cubicBezTo>
                <a:cubicBezTo>
                  <a:pt x="5064311" y="490721"/>
                  <a:pt x="5048016" y="488694"/>
                  <a:pt x="5062537" y="491091"/>
                </a:cubicBezTo>
                <a:cubicBezTo>
                  <a:pt x="5077058" y="493488"/>
                  <a:pt x="5101248" y="489194"/>
                  <a:pt x="5124930" y="488624"/>
                </a:cubicBezTo>
                <a:cubicBezTo>
                  <a:pt x="5148941" y="488756"/>
                  <a:pt x="5176916" y="492838"/>
                  <a:pt x="5194697" y="494266"/>
                </a:cubicBezTo>
                <a:cubicBezTo>
                  <a:pt x="5212478" y="495694"/>
                  <a:pt x="5216720" y="495351"/>
                  <a:pt x="5231615" y="497193"/>
                </a:cubicBezTo>
                <a:cubicBezTo>
                  <a:pt x="5256471" y="493743"/>
                  <a:pt x="5277358" y="495561"/>
                  <a:pt x="5295973" y="502936"/>
                </a:cubicBezTo>
                <a:cubicBezTo>
                  <a:pt x="5310458" y="504829"/>
                  <a:pt x="5303034" y="509138"/>
                  <a:pt x="5313760" y="510935"/>
                </a:cubicBezTo>
                <a:cubicBezTo>
                  <a:pt x="5324486" y="512732"/>
                  <a:pt x="5331325" y="504608"/>
                  <a:pt x="5360330" y="506574"/>
                </a:cubicBezTo>
                <a:cubicBezTo>
                  <a:pt x="5370649" y="506971"/>
                  <a:pt x="5370304" y="514592"/>
                  <a:pt x="5392341" y="515697"/>
                </a:cubicBezTo>
                <a:cubicBezTo>
                  <a:pt x="5414378" y="516802"/>
                  <a:pt x="5502983" y="521559"/>
                  <a:pt x="5535415" y="522731"/>
                </a:cubicBezTo>
                <a:cubicBezTo>
                  <a:pt x="5567847" y="523903"/>
                  <a:pt x="5554717" y="520685"/>
                  <a:pt x="5570264" y="520350"/>
                </a:cubicBezTo>
                <a:cubicBezTo>
                  <a:pt x="5585811" y="520015"/>
                  <a:pt x="5604204" y="511612"/>
                  <a:pt x="5628698" y="520719"/>
                </a:cubicBezTo>
                <a:cubicBezTo>
                  <a:pt x="5647020" y="515874"/>
                  <a:pt x="5647491" y="526993"/>
                  <a:pt x="5667807" y="529861"/>
                </a:cubicBezTo>
                <a:cubicBezTo>
                  <a:pt x="5679016" y="533919"/>
                  <a:pt x="5693046" y="532742"/>
                  <a:pt x="5702300" y="535541"/>
                </a:cubicBezTo>
                <a:cubicBezTo>
                  <a:pt x="5711554" y="538340"/>
                  <a:pt x="5718870" y="538844"/>
                  <a:pt x="5725716" y="541891"/>
                </a:cubicBezTo>
                <a:cubicBezTo>
                  <a:pt x="5732562" y="544938"/>
                  <a:pt x="5734643" y="551045"/>
                  <a:pt x="5743374" y="553823"/>
                </a:cubicBezTo>
                <a:cubicBezTo>
                  <a:pt x="5752105" y="556601"/>
                  <a:pt x="5765759" y="561491"/>
                  <a:pt x="5775722" y="563322"/>
                </a:cubicBezTo>
                <a:cubicBezTo>
                  <a:pt x="5785685" y="565153"/>
                  <a:pt x="5784173" y="562319"/>
                  <a:pt x="5803154" y="564811"/>
                </a:cubicBezTo>
                <a:cubicBezTo>
                  <a:pt x="5834093" y="570132"/>
                  <a:pt x="5861956" y="573987"/>
                  <a:pt x="5896753" y="573511"/>
                </a:cubicBezTo>
                <a:cubicBezTo>
                  <a:pt x="5903276" y="583218"/>
                  <a:pt x="5913663" y="578812"/>
                  <a:pt x="5927554" y="573675"/>
                </a:cubicBezTo>
                <a:cubicBezTo>
                  <a:pt x="5953522" y="580755"/>
                  <a:pt x="5997380" y="586240"/>
                  <a:pt x="6041802" y="602069"/>
                </a:cubicBezTo>
                <a:cubicBezTo>
                  <a:pt x="6060710" y="611771"/>
                  <a:pt x="6064884" y="613437"/>
                  <a:pt x="6078434" y="616108"/>
                </a:cubicBezTo>
                <a:lnTo>
                  <a:pt x="6096000" y="619448"/>
                </a:lnTo>
                <a:lnTo>
                  <a:pt x="6096000" y="5455552"/>
                </a:lnTo>
                <a:lnTo>
                  <a:pt x="6069997" y="5451207"/>
                </a:lnTo>
                <a:cubicBezTo>
                  <a:pt x="6053823" y="5455294"/>
                  <a:pt x="6044686" y="5455132"/>
                  <a:pt x="6037984" y="5444964"/>
                </a:cubicBezTo>
                <a:cubicBezTo>
                  <a:pt x="5998377" y="5442843"/>
                  <a:pt x="5957550" y="5417208"/>
                  <a:pt x="5932185" y="5429303"/>
                </a:cubicBezTo>
                <a:cubicBezTo>
                  <a:pt x="5933795" y="5407890"/>
                  <a:pt x="5919598" y="5415926"/>
                  <a:pt x="5891978" y="5410773"/>
                </a:cubicBezTo>
                <a:cubicBezTo>
                  <a:pt x="5872223" y="5404775"/>
                  <a:pt x="5829555" y="5392164"/>
                  <a:pt x="5813654" y="5386399"/>
                </a:cubicBezTo>
                <a:cubicBezTo>
                  <a:pt x="5797753" y="5380634"/>
                  <a:pt x="5785570" y="5384842"/>
                  <a:pt x="5769613" y="5379294"/>
                </a:cubicBezTo>
                <a:cubicBezTo>
                  <a:pt x="5776777" y="5360980"/>
                  <a:pt x="5681621" y="5373475"/>
                  <a:pt x="5717914" y="5360029"/>
                </a:cubicBezTo>
                <a:cubicBezTo>
                  <a:pt x="5690732" y="5349118"/>
                  <a:pt x="5700727" y="5354575"/>
                  <a:pt x="5686355" y="5359511"/>
                </a:cubicBezTo>
                <a:cubicBezTo>
                  <a:pt x="5652173" y="5354756"/>
                  <a:pt x="5649150" y="5353330"/>
                  <a:pt x="5609707" y="5357833"/>
                </a:cubicBezTo>
                <a:cubicBezTo>
                  <a:pt x="5592195" y="5357127"/>
                  <a:pt x="5585993" y="5354659"/>
                  <a:pt x="5570413" y="5353209"/>
                </a:cubicBezTo>
                <a:cubicBezTo>
                  <a:pt x="5554833" y="5351759"/>
                  <a:pt x="5546238" y="5352814"/>
                  <a:pt x="5516227" y="5349136"/>
                </a:cubicBezTo>
                <a:cubicBezTo>
                  <a:pt x="5492490" y="5344525"/>
                  <a:pt x="5475257" y="5345814"/>
                  <a:pt x="5456088" y="5343158"/>
                </a:cubicBezTo>
                <a:cubicBezTo>
                  <a:pt x="5436918" y="5340503"/>
                  <a:pt x="5425237" y="5336331"/>
                  <a:pt x="5401214" y="5333202"/>
                </a:cubicBezTo>
                <a:cubicBezTo>
                  <a:pt x="5380590" y="5324458"/>
                  <a:pt x="5302803" y="5345416"/>
                  <a:pt x="5287223" y="5319212"/>
                </a:cubicBezTo>
                <a:cubicBezTo>
                  <a:pt x="5230819" y="5324494"/>
                  <a:pt x="5214860" y="5313910"/>
                  <a:pt x="5168498" y="5309267"/>
                </a:cubicBezTo>
                <a:cubicBezTo>
                  <a:pt x="5123665" y="5304413"/>
                  <a:pt x="5118021" y="5307363"/>
                  <a:pt x="5071189" y="5294765"/>
                </a:cubicBezTo>
                <a:cubicBezTo>
                  <a:pt x="5034607" y="5282205"/>
                  <a:pt x="5014978" y="5278240"/>
                  <a:pt x="4972297" y="5275521"/>
                </a:cubicBezTo>
                <a:cubicBezTo>
                  <a:pt x="4969126" y="5282935"/>
                  <a:pt x="4918210" y="5268072"/>
                  <a:pt x="4909975" y="5265882"/>
                </a:cubicBezTo>
                <a:cubicBezTo>
                  <a:pt x="4910918" y="5270758"/>
                  <a:pt x="4884027" y="5272900"/>
                  <a:pt x="4877057" y="5268795"/>
                </a:cubicBezTo>
                <a:cubicBezTo>
                  <a:pt x="4815399" y="5271659"/>
                  <a:pt x="4796579" y="5290311"/>
                  <a:pt x="4750368" y="5280515"/>
                </a:cubicBezTo>
                <a:cubicBezTo>
                  <a:pt x="4714297" y="5280446"/>
                  <a:pt x="4716019" y="5289985"/>
                  <a:pt x="4664197" y="5289876"/>
                </a:cubicBezTo>
                <a:cubicBezTo>
                  <a:pt x="4642396" y="5294034"/>
                  <a:pt x="4648926" y="5285802"/>
                  <a:pt x="4621801" y="5286109"/>
                </a:cubicBezTo>
                <a:cubicBezTo>
                  <a:pt x="4587181" y="5303707"/>
                  <a:pt x="4550367" y="5292240"/>
                  <a:pt x="4501450" y="5291718"/>
                </a:cubicBezTo>
                <a:cubicBezTo>
                  <a:pt x="4441618" y="5290413"/>
                  <a:pt x="4391602" y="5297669"/>
                  <a:pt x="4339538" y="5289896"/>
                </a:cubicBezTo>
                <a:cubicBezTo>
                  <a:pt x="4320399" y="5296143"/>
                  <a:pt x="4294824" y="5304547"/>
                  <a:pt x="4273798" y="5293687"/>
                </a:cubicBezTo>
                <a:cubicBezTo>
                  <a:pt x="4218595" y="5295417"/>
                  <a:pt x="4225039" y="5300366"/>
                  <a:pt x="4204001" y="5294046"/>
                </a:cubicBezTo>
                <a:cubicBezTo>
                  <a:pt x="4162118" y="5296469"/>
                  <a:pt x="4168874" y="5290927"/>
                  <a:pt x="4131013" y="5287923"/>
                </a:cubicBezTo>
                <a:cubicBezTo>
                  <a:pt x="4100184" y="5283304"/>
                  <a:pt x="4115521" y="5283729"/>
                  <a:pt x="4087000" y="5283169"/>
                </a:cubicBezTo>
                <a:cubicBezTo>
                  <a:pt x="4060034" y="5291706"/>
                  <a:pt x="4041568" y="5281154"/>
                  <a:pt x="4034328" y="5278941"/>
                </a:cubicBezTo>
                <a:cubicBezTo>
                  <a:pt x="4008845" y="5280382"/>
                  <a:pt x="3971113" y="5268624"/>
                  <a:pt x="3975385" y="5283804"/>
                </a:cubicBezTo>
                <a:cubicBezTo>
                  <a:pt x="3939593" y="5263231"/>
                  <a:pt x="3940927" y="5284115"/>
                  <a:pt x="3902682" y="5278816"/>
                </a:cubicBezTo>
                <a:cubicBezTo>
                  <a:pt x="3882526" y="5271283"/>
                  <a:pt x="3856417" y="5267233"/>
                  <a:pt x="3843763" y="5276642"/>
                </a:cubicBezTo>
                <a:cubicBezTo>
                  <a:pt x="3766863" y="5264696"/>
                  <a:pt x="3813381" y="5261088"/>
                  <a:pt x="3734981" y="5248544"/>
                </a:cubicBezTo>
                <a:cubicBezTo>
                  <a:pt x="3694311" y="5242227"/>
                  <a:pt x="3633976" y="5239795"/>
                  <a:pt x="3602355" y="5230777"/>
                </a:cubicBezTo>
                <a:cubicBezTo>
                  <a:pt x="3570735" y="5221759"/>
                  <a:pt x="3562983" y="5225833"/>
                  <a:pt x="3538517" y="5219315"/>
                </a:cubicBezTo>
                <a:cubicBezTo>
                  <a:pt x="3514052" y="5212798"/>
                  <a:pt x="3482747" y="5212305"/>
                  <a:pt x="3463058" y="5208965"/>
                </a:cubicBezTo>
                <a:cubicBezTo>
                  <a:pt x="3443369" y="5205624"/>
                  <a:pt x="3422900" y="5197673"/>
                  <a:pt x="3420380" y="5199276"/>
                </a:cubicBezTo>
                <a:cubicBezTo>
                  <a:pt x="3380714" y="5190779"/>
                  <a:pt x="3368868" y="5201274"/>
                  <a:pt x="3345184" y="5183516"/>
                </a:cubicBezTo>
                <a:cubicBezTo>
                  <a:pt x="3324916" y="5181274"/>
                  <a:pt x="3320333" y="5179327"/>
                  <a:pt x="3298771" y="5178904"/>
                </a:cubicBezTo>
                <a:cubicBezTo>
                  <a:pt x="3277209" y="5178481"/>
                  <a:pt x="3245843" y="5181014"/>
                  <a:pt x="3215809" y="5180977"/>
                </a:cubicBezTo>
                <a:cubicBezTo>
                  <a:pt x="3184688" y="5182696"/>
                  <a:pt x="3183910" y="5199151"/>
                  <a:pt x="3154917" y="5182487"/>
                </a:cubicBezTo>
                <a:cubicBezTo>
                  <a:pt x="3155210" y="5186026"/>
                  <a:pt x="3140142" y="5187176"/>
                  <a:pt x="3136265" y="5187060"/>
                </a:cubicBezTo>
                <a:lnTo>
                  <a:pt x="3105563" y="5188768"/>
                </a:lnTo>
                <a:lnTo>
                  <a:pt x="3102974" y="5183180"/>
                </a:lnTo>
                <a:cubicBezTo>
                  <a:pt x="3091506" y="5180875"/>
                  <a:pt x="3071814" y="5186387"/>
                  <a:pt x="3060354" y="5187376"/>
                </a:cubicBezTo>
                <a:lnTo>
                  <a:pt x="3034213" y="5189113"/>
                </a:lnTo>
                <a:lnTo>
                  <a:pt x="3024272" y="5188328"/>
                </a:lnTo>
                <a:lnTo>
                  <a:pt x="3020033" y="5188388"/>
                </a:lnTo>
                <a:lnTo>
                  <a:pt x="3009083" y="5184215"/>
                </a:lnTo>
                <a:cubicBezTo>
                  <a:pt x="2998901" y="5183170"/>
                  <a:pt x="2991286" y="5176456"/>
                  <a:pt x="2985198" y="5175435"/>
                </a:cubicBezTo>
                <a:cubicBezTo>
                  <a:pt x="2979110" y="5174414"/>
                  <a:pt x="2977314" y="5182166"/>
                  <a:pt x="2972552" y="5178092"/>
                </a:cubicBezTo>
                <a:cubicBezTo>
                  <a:pt x="2978585" y="5175121"/>
                  <a:pt x="2969122" y="5172700"/>
                  <a:pt x="2964948" y="5170542"/>
                </a:cubicBezTo>
                <a:lnTo>
                  <a:pt x="2927081" y="5167883"/>
                </a:lnTo>
                <a:cubicBezTo>
                  <a:pt x="2881315" y="5170765"/>
                  <a:pt x="2897505" y="5157632"/>
                  <a:pt x="2883507" y="5165948"/>
                </a:cubicBezTo>
                <a:cubicBezTo>
                  <a:pt x="2848802" y="5172562"/>
                  <a:pt x="2841183" y="5172540"/>
                  <a:pt x="2828808" y="5171024"/>
                </a:cubicBezTo>
                <a:cubicBezTo>
                  <a:pt x="2789723" y="5176358"/>
                  <a:pt x="2783598" y="5178552"/>
                  <a:pt x="2733350" y="5182954"/>
                </a:cubicBezTo>
                <a:cubicBezTo>
                  <a:pt x="2705294" y="5195484"/>
                  <a:pt x="2697276" y="5196299"/>
                  <a:pt x="2676026" y="5201528"/>
                </a:cubicBezTo>
                <a:cubicBezTo>
                  <a:pt x="2649850" y="5209688"/>
                  <a:pt x="2656777" y="5215631"/>
                  <a:pt x="2624966" y="5219503"/>
                </a:cubicBezTo>
                <a:cubicBezTo>
                  <a:pt x="2608822" y="5223802"/>
                  <a:pt x="2596717" y="5233960"/>
                  <a:pt x="2586657" y="5237693"/>
                </a:cubicBezTo>
                <a:cubicBezTo>
                  <a:pt x="2576598" y="5241426"/>
                  <a:pt x="2572560" y="5240215"/>
                  <a:pt x="2555604" y="5242950"/>
                </a:cubicBezTo>
                <a:cubicBezTo>
                  <a:pt x="2544327" y="5242024"/>
                  <a:pt x="2507818" y="5241999"/>
                  <a:pt x="2501014" y="5243732"/>
                </a:cubicBezTo>
                <a:cubicBezTo>
                  <a:pt x="2481627" y="5253849"/>
                  <a:pt x="2464234" y="5242512"/>
                  <a:pt x="2430333" y="5242347"/>
                </a:cubicBezTo>
                <a:lnTo>
                  <a:pt x="2390297" y="5243718"/>
                </a:lnTo>
                <a:cubicBezTo>
                  <a:pt x="2383025" y="5238323"/>
                  <a:pt x="2325738" y="5236407"/>
                  <a:pt x="2321676" y="5229096"/>
                </a:cubicBezTo>
                <a:cubicBezTo>
                  <a:pt x="2300682" y="5221752"/>
                  <a:pt x="2300605" y="5203239"/>
                  <a:pt x="2268081" y="5196194"/>
                </a:cubicBezTo>
                <a:cubicBezTo>
                  <a:pt x="2250549" y="5189151"/>
                  <a:pt x="2260291" y="5206888"/>
                  <a:pt x="2216485" y="5186836"/>
                </a:cubicBezTo>
                <a:cubicBezTo>
                  <a:pt x="2176812" y="5155811"/>
                  <a:pt x="2009284" y="5133290"/>
                  <a:pt x="2001494" y="5079343"/>
                </a:cubicBezTo>
                <a:cubicBezTo>
                  <a:pt x="1930452" y="5061834"/>
                  <a:pt x="1990088" y="5062662"/>
                  <a:pt x="1894629" y="5047832"/>
                </a:cubicBezTo>
                <a:cubicBezTo>
                  <a:pt x="1809963" y="5035276"/>
                  <a:pt x="1557661" y="5013588"/>
                  <a:pt x="1500237" y="4994679"/>
                </a:cubicBezTo>
                <a:cubicBezTo>
                  <a:pt x="1422590" y="4985100"/>
                  <a:pt x="1462550" y="4984560"/>
                  <a:pt x="1428745" y="4990358"/>
                </a:cubicBezTo>
                <a:cubicBezTo>
                  <a:pt x="1371818" y="4998904"/>
                  <a:pt x="1368586" y="4981591"/>
                  <a:pt x="1331117" y="4982813"/>
                </a:cubicBezTo>
                <a:cubicBezTo>
                  <a:pt x="1275392" y="4969813"/>
                  <a:pt x="1167811" y="4963517"/>
                  <a:pt x="1094400" y="4949677"/>
                </a:cubicBezTo>
                <a:cubicBezTo>
                  <a:pt x="1032555" y="4940283"/>
                  <a:pt x="1020613" y="4926459"/>
                  <a:pt x="960420" y="4921601"/>
                </a:cubicBezTo>
                <a:cubicBezTo>
                  <a:pt x="926461" y="4913284"/>
                  <a:pt x="907935" y="4932317"/>
                  <a:pt x="890651" y="4899776"/>
                </a:cubicBezTo>
                <a:cubicBezTo>
                  <a:pt x="868932" y="4886871"/>
                  <a:pt x="828943" y="4886321"/>
                  <a:pt x="792786" y="4879490"/>
                </a:cubicBezTo>
                <a:cubicBezTo>
                  <a:pt x="774601" y="4877972"/>
                  <a:pt x="755410" y="4883422"/>
                  <a:pt x="715957" y="4873155"/>
                </a:cubicBezTo>
                <a:cubicBezTo>
                  <a:pt x="685950" y="4865367"/>
                  <a:pt x="651097" y="4849744"/>
                  <a:pt x="647625" y="4870967"/>
                </a:cubicBezTo>
                <a:cubicBezTo>
                  <a:pt x="617175" y="4843306"/>
                  <a:pt x="628363" y="4862320"/>
                  <a:pt x="588833" y="4861867"/>
                </a:cubicBezTo>
                <a:cubicBezTo>
                  <a:pt x="485840" y="4832827"/>
                  <a:pt x="444489" y="4851587"/>
                  <a:pt x="366769" y="4836563"/>
                </a:cubicBezTo>
                <a:cubicBezTo>
                  <a:pt x="347086" y="4818158"/>
                  <a:pt x="343282" y="4863016"/>
                  <a:pt x="293285" y="4819988"/>
                </a:cubicBezTo>
                <a:cubicBezTo>
                  <a:pt x="289569" y="4822136"/>
                  <a:pt x="267030" y="4799681"/>
                  <a:pt x="251789" y="4793960"/>
                </a:cubicBezTo>
                <a:cubicBezTo>
                  <a:pt x="236548" y="4788239"/>
                  <a:pt x="215411" y="4786648"/>
                  <a:pt x="201835" y="4785664"/>
                </a:cubicBezTo>
                <a:cubicBezTo>
                  <a:pt x="188258" y="4784679"/>
                  <a:pt x="186209" y="4788050"/>
                  <a:pt x="170329" y="4788050"/>
                </a:cubicBezTo>
                <a:cubicBezTo>
                  <a:pt x="154448" y="4788050"/>
                  <a:pt x="132774" y="4775085"/>
                  <a:pt x="103478" y="4797957"/>
                </a:cubicBezTo>
                <a:cubicBezTo>
                  <a:pt x="89551" y="4796239"/>
                  <a:pt x="97852" y="4783571"/>
                  <a:pt x="86767" y="4777747"/>
                </a:cubicBezTo>
                <a:cubicBezTo>
                  <a:pt x="81225" y="4774835"/>
                  <a:pt x="72809" y="4772046"/>
                  <a:pt x="63762" y="4769537"/>
                </a:cubicBezTo>
                <a:lnTo>
                  <a:pt x="37001" y="4763022"/>
                </a:lnTo>
                <a:lnTo>
                  <a:pt x="37482" y="4761597"/>
                </a:lnTo>
                <a:cubicBezTo>
                  <a:pt x="35277" y="4760236"/>
                  <a:pt x="31697" y="4759001"/>
                  <a:pt x="30394" y="4758901"/>
                </a:cubicBezTo>
                <a:cubicBezTo>
                  <a:pt x="29091" y="4758801"/>
                  <a:pt x="30066" y="4759837"/>
                  <a:pt x="36971" y="4763015"/>
                </a:cubicBezTo>
                <a:lnTo>
                  <a:pt x="37001" y="4763022"/>
                </a:lnTo>
                <a:lnTo>
                  <a:pt x="36315" y="4765055"/>
                </a:lnTo>
                <a:cubicBezTo>
                  <a:pt x="32115" y="4765663"/>
                  <a:pt x="22886" y="4765389"/>
                  <a:pt x="4975" y="4763227"/>
                </a:cubicBezTo>
                <a:lnTo>
                  <a:pt x="0" y="476242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14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F999A0BC-5FC7-0666-F64F-024DDC5842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AFA21-F8F9-4F07-E37C-824B70042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989840"/>
            <a:ext cx="7920500" cy="5868160"/>
          </a:xfrm>
        </p:spPr>
        <p:txBody>
          <a:bodyPr anchor="t">
            <a:normAutofit lnSpcReduction="1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CA" sz="3200" baseline="30000" dirty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22 </a:t>
            </a:r>
            <a:r>
              <a:rPr lang="en-CA" sz="3200" dirty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News of this reached the church in Jerusalem, and they sent Barnabas to Antioch. </a:t>
            </a:r>
            <a:r>
              <a:rPr lang="en-CA" sz="3200" baseline="30000" dirty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23 </a:t>
            </a:r>
            <a:r>
              <a:rPr lang="en-CA" sz="3200" dirty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When he arrived and saw what the grace of God had done, he was glad and encouraged them all to remain true to the Lord with all their hearts. </a:t>
            </a:r>
            <a:r>
              <a:rPr lang="en-CA" sz="3200" baseline="30000" dirty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24 </a:t>
            </a:r>
            <a:r>
              <a:rPr lang="en-CA" sz="3200" dirty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He was a good man, full of the Holy Spirit and faith, and a great number of people were brought to the Lord.</a:t>
            </a:r>
            <a:endParaRPr lang="en-CA" sz="3200" dirty="0">
              <a:effectLst>
                <a:glow rad="127000">
                  <a:schemeClr val="bg1"/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CA" sz="3200" baseline="30000" dirty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25 </a:t>
            </a:r>
            <a:r>
              <a:rPr lang="en-CA" sz="3200" dirty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Then Barnabas went to Tarsus to look for Saul, </a:t>
            </a:r>
            <a:r>
              <a:rPr lang="en-CA" sz="3200" baseline="30000" dirty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26 </a:t>
            </a:r>
            <a:r>
              <a:rPr lang="en-CA" sz="3200" dirty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and when he found him, he brought him to Antioch. So, for a whole year Barnabas and Saul met with the church and taught great numbers of people. The disciples were called Christians first at Antioch.</a:t>
            </a:r>
            <a:endParaRPr lang="en-CA" sz="3200" dirty="0">
              <a:effectLst>
                <a:glow rad="127000">
                  <a:schemeClr val="bg1"/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277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B7D6F-44F2-5203-E6F0-E1677F6AA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CA" sz="6000" b="1" dirty="0"/>
              <a:t>The Church in Antioch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3CF4F-47E2-61BE-3B4C-1C79E59F1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18"/>
            <a:ext cx="11353800" cy="4833145"/>
          </a:xfrm>
        </p:spPr>
        <p:txBody>
          <a:bodyPr/>
          <a:lstStyle/>
          <a:p>
            <a:pPr marL="0" indent="0">
              <a:buNone/>
            </a:pPr>
            <a:r>
              <a:rPr lang="en-CA" sz="3200" b="1" dirty="0"/>
              <a:t>Jerusalem sends “encouragement”</a:t>
            </a:r>
          </a:p>
          <a:p>
            <a:r>
              <a:rPr lang="en-CA" b="1" i="1" dirty="0">
                <a:solidFill>
                  <a:srgbClr val="C00000"/>
                </a:solidFill>
              </a:rPr>
              <a:t>4:36-37</a:t>
            </a:r>
            <a:r>
              <a:rPr lang="en-CA" i="1" dirty="0"/>
              <a:t> – </a:t>
            </a:r>
            <a:r>
              <a:rPr lang="en-US" i="1" dirty="0"/>
              <a:t>Joseph, a Levite from Cyprus, whom the apostles called Barnabas (which means “son of encouragement”), sold a field he owned and brought the money and put it at the apostles’ feet.</a:t>
            </a:r>
          </a:p>
          <a:p>
            <a:r>
              <a:rPr lang="en-CA" sz="3200" dirty="0"/>
              <a:t>Barnabas brings </a:t>
            </a:r>
            <a:r>
              <a:rPr lang="en-CA" sz="3200" b="1" dirty="0"/>
              <a:t>Saul/Paul</a:t>
            </a:r>
            <a:r>
              <a:rPr lang="en-CA" sz="3200" dirty="0"/>
              <a:t>, and they </a:t>
            </a:r>
            <a:r>
              <a:rPr lang="en-CA" sz="3200" b="1" dirty="0"/>
              <a:t>teach</a:t>
            </a:r>
            <a:r>
              <a:rPr lang="en-CA" sz="3200" dirty="0"/>
              <a:t> the young church</a:t>
            </a:r>
          </a:p>
          <a:p>
            <a:r>
              <a:rPr lang="en-CA" b="1" i="1" dirty="0">
                <a:solidFill>
                  <a:srgbClr val="C00000"/>
                </a:solidFill>
              </a:rPr>
              <a:t>13:1</a:t>
            </a:r>
            <a:r>
              <a:rPr lang="en-CA" b="1" i="1" dirty="0"/>
              <a:t> – </a:t>
            </a:r>
            <a:r>
              <a:rPr lang="en-US" i="1" dirty="0"/>
              <a:t>Now in the church at Antioch there were prophets and teachers: Barnabas, Simeon called Niger, Lucius of Cyrene, Manaen (who had been brought up with Herod the tetrarch) and Saul</a:t>
            </a:r>
            <a:endParaRPr lang="en-CA" b="1" i="1" dirty="0"/>
          </a:p>
          <a:p>
            <a:pPr marL="0" indent="0">
              <a:buNone/>
            </a:pPr>
            <a:r>
              <a:rPr lang="en-CA" sz="3200" b="1" dirty="0"/>
              <a:t>Diverse</a:t>
            </a:r>
            <a:r>
              <a:rPr lang="en-CA" sz="3200" dirty="0"/>
              <a:t> leadership in a diverse church</a:t>
            </a:r>
          </a:p>
          <a:p>
            <a:r>
              <a:rPr lang="en-CA" dirty="0"/>
              <a:t>Christianity is </a:t>
            </a:r>
            <a:r>
              <a:rPr lang="en-CA" b="1" dirty="0"/>
              <a:t>not</a:t>
            </a:r>
            <a:r>
              <a:rPr lang="en-CA" dirty="0"/>
              <a:t> originally western</a:t>
            </a:r>
          </a:p>
          <a:p>
            <a:r>
              <a:rPr lang="en-CA" dirty="0"/>
              <a:t>The church came by God’s </a:t>
            </a:r>
            <a:r>
              <a:rPr lang="en-CA" b="1" dirty="0"/>
              <a:t>grace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3637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F999A0BC-5FC7-0666-F64F-024DDC5842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AFA21-F8F9-4F07-E37C-824B70042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1545492"/>
            <a:ext cx="8059984" cy="5285066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CA" sz="3200" baseline="30000" dirty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27 </a:t>
            </a:r>
            <a:r>
              <a:rPr lang="en-CA" sz="3200" dirty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During this time some prophets came down from Jerusalem to Antioch. </a:t>
            </a:r>
            <a:r>
              <a:rPr lang="en-CA" sz="3200" baseline="30000" dirty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28 </a:t>
            </a:r>
            <a:r>
              <a:rPr lang="en-CA" sz="3200" dirty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One of them, named Agabus, stood up and through the Spirit predicted that a severe famine would spread over the entire Roman world. (This happened during the reign of Claudius.)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CA" sz="3200" baseline="30000" dirty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29 </a:t>
            </a:r>
            <a:r>
              <a:rPr lang="en-CA" sz="3200" dirty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The disciples, as each one was able, decided to provide help for the brothers and sisters living in Judea. </a:t>
            </a:r>
            <a:r>
              <a:rPr lang="en-CA" sz="3200" baseline="30000" dirty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30 </a:t>
            </a:r>
            <a:r>
              <a:rPr lang="en-CA" sz="3200" dirty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This they did, sending their gift to the elders by Barnabas and Saul.</a:t>
            </a:r>
            <a:endParaRPr lang="en-CA" sz="3200" dirty="0">
              <a:effectLst>
                <a:glow rad="127000">
                  <a:schemeClr val="bg1"/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509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outdoor, sky, ground, plant&#10;&#10;Description automatically generated">
            <a:extLst>
              <a:ext uri="{FF2B5EF4-FFF2-40B4-BE49-F238E27FC236}">
                <a16:creationId xmlns:a16="http://schemas.microsoft.com/office/drawing/2014/main" id="{9632888E-66E1-2376-0674-25435173E8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57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A6B328-5900-09D3-0D20-48696B947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843534"/>
            <a:ext cx="7347063" cy="1609090"/>
          </a:xfrm>
        </p:spPr>
        <p:txBody>
          <a:bodyPr anchor="b">
            <a:noAutofit/>
          </a:bodyPr>
          <a:lstStyle/>
          <a:p>
            <a:r>
              <a:rPr lang="en-CA" sz="4800" b="1" dirty="0"/>
              <a:t>Famine: </a:t>
            </a:r>
            <a:br>
              <a:rPr lang="en-CA" sz="4800" b="1" dirty="0"/>
            </a:br>
            <a:r>
              <a:rPr lang="en-CA" sz="4800" b="1" dirty="0"/>
              <a:t>Crisis in Jerusalem</a:t>
            </a:r>
            <a:endParaRPr lang="en-CA" sz="4800" i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73EE9-C783-6FCA-3E37-D85478B30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7920499" cy="399906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CA" sz="3600" b="1" i="1" dirty="0">
                <a:solidFill>
                  <a:srgbClr val="0000CC"/>
                </a:solidFill>
              </a:rPr>
              <a:t>How Will Antioch Respond?</a:t>
            </a:r>
            <a:endParaRPr lang="en-CA" sz="1700" dirty="0"/>
          </a:p>
          <a:p>
            <a:r>
              <a:rPr lang="en-CA" sz="3200" dirty="0"/>
              <a:t>Blaming God</a:t>
            </a:r>
          </a:p>
          <a:p>
            <a:r>
              <a:rPr lang="en-CA" sz="3200" dirty="0"/>
              <a:t>Blaming Others </a:t>
            </a:r>
          </a:p>
          <a:p>
            <a:r>
              <a:rPr lang="en-CA" sz="3200" b="1" i="1" dirty="0">
                <a:solidFill>
                  <a:srgbClr val="0000CC"/>
                </a:solidFill>
              </a:rPr>
              <a:t>How can we help?</a:t>
            </a:r>
          </a:p>
          <a:p>
            <a:r>
              <a:rPr lang="en-CA" sz="3200" dirty="0"/>
              <a:t>Congregational initiative</a:t>
            </a:r>
          </a:p>
          <a:p>
            <a:r>
              <a:rPr lang="en-CA" sz="3200" b="1" dirty="0"/>
              <a:t>Mission</a:t>
            </a:r>
            <a:r>
              <a:rPr lang="en-CA" sz="3200" dirty="0"/>
              <a:t> – </a:t>
            </a:r>
            <a:r>
              <a:rPr lang="en-CA" sz="3200" i="1" dirty="0">
                <a:solidFill>
                  <a:srgbClr val="C00000"/>
                </a:solidFill>
              </a:rPr>
              <a:t>diakonia</a:t>
            </a:r>
            <a:r>
              <a:rPr lang="en-CA" sz="3200" dirty="0"/>
              <a:t> = </a:t>
            </a:r>
            <a:r>
              <a:rPr lang="en-CA" sz="3200" b="1" dirty="0"/>
              <a:t>service</a:t>
            </a:r>
          </a:p>
          <a:p>
            <a:pPr marL="0" indent="0">
              <a:buNone/>
            </a:pP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77941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1AF89-6156-45D3-135C-FDFAD1ACF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6000" b="1" dirty="0"/>
              <a:t>Part of Something Greater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DA6C0-E900-ED01-C441-F5B8F77D4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3600" b="1" dirty="0"/>
              <a:t>We’re here </a:t>
            </a:r>
            <a:r>
              <a:rPr lang="en-CA" sz="3600" dirty="0"/>
              <a:t>because of missionary efforts</a:t>
            </a:r>
          </a:p>
          <a:p>
            <a:pPr marL="0" indent="0">
              <a:buNone/>
            </a:pPr>
            <a:r>
              <a:rPr lang="en-CA" sz="3600" i="1" dirty="0">
                <a:solidFill>
                  <a:srgbClr val="0000CC"/>
                </a:solidFill>
              </a:rPr>
              <a:t>How do </a:t>
            </a:r>
            <a:r>
              <a:rPr lang="en-CA" sz="3600" b="1" i="1" dirty="0">
                <a:solidFill>
                  <a:srgbClr val="0000CC"/>
                </a:solidFill>
              </a:rPr>
              <a:t>we</a:t>
            </a:r>
            <a:r>
              <a:rPr lang="en-CA" sz="3600" i="1" dirty="0">
                <a:solidFill>
                  <a:srgbClr val="0000CC"/>
                </a:solidFill>
              </a:rPr>
              <a:t> </a:t>
            </a:r>
            <a:r>
              <a:rPr lang="en-CA" sz="3600" b="1" i="1" dirty="0">
                <a:solidFill>
                  <a:srgbClr val="0000CC"/>
                </a:solidFill>
              </a:rPr>
              <a:t>respond </a:t>
            </a:r>
            <a:r>
              <a:rPr lang="en-CA" sz="3600" i="1" dirty="0">
                <a:solidFill>
                  <a:srgbClr val="0000CC"/>
                </a:solidFill>
              </a:rPr>
              <a:t>to crises?</a:t>
            </a:r>
          </a:p>
          <a:p>
            <a:r>
              <a:rPr lang="en-CA" sz="3600" dirty="0"/>
              <a:t>They test our </a:t>
            </a:r>
            <a:r>
              <a:rPr lang="en-CA" sz="3600" b="1" dirty="0"/>
              <a:t>relationship with God </a:t>
            </a:r>
            <a:endParaRPr lang="en-CA" sz="3600" dirty="0"/>
          </a:p>
          <a:p>
            <a:pPr lvl="1"/>
            <a:r>
              <a:rPr lang="en-CA" sz="3200" i="1" dirty="0">
                <a:solidFill>
                  <a:srgbClr val="0000CC"/>
                </a:solidFill>
              </a:rPr>
              <a:t>Do we blame Him or trust Him?</a:t>
            </a:r>
          </a:p>
          <a:p>
            <a:r>
              <a:rPr lang="en-CA" sz="3600" dirty="0"/>
              <a:t>That affects our </a:t>
            </a:r>
            <a:r>
              <a:rPr lang="en-CA" sz="3600" b="1" dirty="0"/>
              <a:t>relationships with each other</a:t>
            </a:r>
          </a:p>
          <a:p>
            <a:pPr lvl="1"/>
            <a:r>
              <a:rPr lang="en-CA" sz="3200" dirty="0"/>
              <a:t>We’re taken care of, set free to share with others </a:t>
            </a:r>
          </a:p>
          <a:p>
            <a:pPr lvl="1"/>
            <a:r>
              <a:rPr lang="en-CA" sz="3200" dirty="0"/>
              <a:t>Countercultural – our tendency to hoard for ourselves</a:t>
            </a:r>
          </a:p>
          <a:p>
            <a:r>
              <a:rPr lang="en-CA" sz="3600" dirty="0"/>
              <a:t>By the </a:t>
            </a:r>
            <a:r>
              <a:rPr lang="en-CA" sz="3600" b="1" dirty="0"/>
              <a:t>grace of God </a:t>
            </a:r>
            <a:r>
              <a:rPr lang="en-CA" sz="3600" dirty="0"/>
              <a:t>– set </a:t>
            </a:r>
            <a:r>
              <a:rPr lang="en-CA" sz="3600"/>
              <a:t>free and part of His work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388908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169AD-C99B-4CB3-BBEE-9B3F6B75C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6000"/>
              <a:t>Closing Song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C3E9B-15EA-4CEE-A902-CF8F08F0B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z="3600"/>
              <a:t>Enough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274288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1AC08-1F7C-478E-BF45-F47F6634E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/>
              <a:t>Opening Songs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B1FFF-C1A7-4414-8BE4-AFE88731B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z="3600" dirty="0"/>
              <a:t>Jesus Hope of the Nations</a:t>
            </a:r>
          </a:p>
          <a:p>
            <a:pPr lvl="0"/>
            <a:r>
              <a:rPr lang="en-CA" sz="3600" dirty="0"/>
              <a:t>Build Your Kingdom Here</a:t>
            </a:r>
          </a:p>
          <a:p>
            <a:pPr lvl="0"/>
            <a:r>
              <a:rPr lang="en-CA" sz="3600" dirty="0"/>
              <a:t>Glorify Thy Name</a:t>
            </a:r>
          </a:p>
        </p:txBody>
      </p:sp>
    </p:spTree>
    <p:extLst>
      <p:ext uri="{BB962C8B-B14F-4D97-AF65-F5344CB8AC3E}">
        <p14:creationId xmlns:p14="http://schemas.microsoft.com/office/powerpoint/2010/main" val="3020107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Advanced Blank Scroll Paper PPT Backgrounds | Blank scrolls, Old paper  background, Wallpaper powerpoint">
            <a:extLst>
              <a:ext uri="{FF2B5EF4-FFF2-40B4-BE49-F238E27FC236}">
                <a16:creationId xmlns:a16="http://schemas.microsoft.com/office/drawing/2014/main" id="{7EE37D54-BA01-4718-8DFF-4740F053AB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" b="4305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21F996-61D3-42FE-B168-9E34A895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335947" cy="2528546"/>
          </a:xfrm>
        </p:spPr>
        <p:txBody>
          <a:bodyPr>
            <a:noAutofit/>
          </a:bodyPr>
          <a:lstStyle/>
          <a:p>
            <a:r>
              <a:rPr lang="en-CA" sz="5400" b="1"/>
              <a:t>The Apostles’ Teaching:</a:t>
            </a:r>
            <a:br>
              <a:rPr lang="en-CA" sz="5400"/>
            </a:br>
            <a:r>
              <a:rPr lang="en-CA" sz="5400"/>
              <a:t>	</a:t>
            </a:r>
            <a:r>
              <a:rPr lang="en-CA" sz="5400" i="1"/>
              <a:t>Exploring the New Testament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DD199-EC12-4382-8F51-0BDC87D77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055715"/>
            <a:ext cx="9669642" cy="3121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b="1" i="1"/>
              <a:t>January – April: </a:t>
            </a:r>
            <a:r>
              <a:rPr lang="en-CA" sz="4000" b="1" i="1">
                <a:solidFill>
                  <a:srgbClr val="C00000"/>
                </a:solidFill>
              </a:rPr>
              <a:t>The Gospels</a:t>
            </a:r>
          </a:p>
          <a:p>
            <a:pPr marL="0" indent="0">
              <a:buNone/>
            </a:pPr>
            <a:r>
              <a:rPr lang="en-CA" sz="4000" b="1" i="1"/>
              <a:t>May: </a:t>
            </a:r>
            <a:r>
              <a:rPr lang="en-CA" sz="4000" b="1" i="1">
                <a:solidFill>
                  <a:srgbClr val="C00000"/>
                </a:solidFill>
              </a:rPr>
              <a:t>The Disciples’ Letters</a:t>
            </a:r>
          </a:p>
          <a:p>
            <a:pPr marL="0" indent="0">
              <a:buNone/>
            </a:pPr>
            <a:r>
              <a:rPr lang="en-CA" sz="4000" b="1" i="1"/>
              <a:t>June: </a:t>
            </a:r>
            <a:r>
              <a:rPr lang="en-CA" sz="4000" b="1" i="1">
                <a:solidFill>
                  <a:srgbClr val="C00000"/>
                </a:solidFill>
              </a:rPr>
              <a:t>Acts of the Apostles</a:t>
            </a:r>
          </a:p>
        </p:txBody>
      </p:sp>
    </p:spTree>
    <p:extLst>
      <p:ext uri="{BB962C8B-B14F-4D97-AF65-F5344CB8AC3E}">
        <p14:creationId xmlns:p14="http://schemas.microsoft.com/office/powerpoint/2010/main" val="273922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81BA3-4CC2-4B3F-9E14-72C1BAF23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95" y="0"/>
            <a:ext cx="6441932" cy="1901371"/>
          </a:xfrm>
        </p:spPr>
        <p:txBody>
          <a:bodyPr>
            <a:normAutofit/>
          </a:bodyPr>
          <a:lstStyle/>
          <a:p>
            <a:r>
              <a:rPr lang="en-CA" sz="7200" b="1" dirty="0"/>
              <a:t>Yard Sale &amp; BBQ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129FB-17D3-4FE0-AC96-C5995A609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01371"/>
            <a:ext cx="9143893" cy="4956629"/>
          </a:xfrm>
        </p:spPr>
        <p:txBody>
          <a:bodyPr>
            <a:norm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CA" sz="4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Saturday, June 18</a:t>
            </a:r>
            <a:br>
              <a:rPr lang="en-CA" sz="4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4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CA" sz="44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9:00am – 2:00pm</a:t>
            </a:r>
            <a:endParaRPr lang="en-CA" sz="4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support of Victoria Pregnancy Centre</a:t>
            </a:r>
            <a:endParaRPr lang="en-CA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Please </a:t>
            </a:r>
            <a:r>
              <a:rPr lang="en-US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email</a:t>
            </a:r>
            <a:r>
              <a:rPr lang="en-U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Paige at </a:t>
            </a:r>
            <a:r>
              <a:rPr lang="en-US" sz="36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spcantle@gmail.com</a:t>
            </a:r>
            <a:r>
              <a:rPr lang="en-U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find out how to help!</a:t>
            </a:r>
          </a:p>
          <a:p>
            <a:pPr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 </a:t>
            </a:r>
            <a:r>
              <a:rPr lang="en-US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Bulletin</a:t>
            </a:r>
            <a:r>
              <a:rPr lang="en-U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insert for drop-off times this week</a:t>
            </a:r>
            <a:endParaRPr lang="en-CA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4107E3-595E-A62A-FD25-1402F25D1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356" y="356461"/>
            <a:ext cx="3010644" cy="2433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Bbq Clipart transparent PNG - StickPNG">
            <a:extLst>
              <a:ext uri="{FF2B5EF4-FFF2-40B4-BE49-F238E27FC236}">
                <a16:creationId xmlns:a16="http://schemas.microsoft.com/office/drawing/2014/main" id="{897CACD9-1D98-05B8-A4F6-9BD06EBEF4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893" y="3189350"/>
            <a:ext cx="3048107" cy="3436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5968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hands holding a baby's feet&#10;&#10;Description automatically generated with medium confidence">
            <a:extLst>
              <a:ext uri="{FF2B5EF4-FFF2-40B4-BE49-F238E27FC236}">
                <a16:creationId xmlns:a16="http://schemas.microsoft.com/office/drawing/2014/main" id="{1E099A29-8645-8961-927F-2E1569A45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961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99" y="0"/>
            <a:ext cx="10668350" cy="686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46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6" name="Rectangle 191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DFCA2118-59A2-4310-A4B2-F2CBA821E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12192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255058" y="5137211"/>
            <a:ext cx="9681882" cy="15784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eaLnBrk="1" hangingPunct="1">
              <a:defRPr/>
            </a:pPr>
            <a:r>
              <a:rPr lang="en-US" altLang="en-US" sz="6000" b="1" kern="1200">
                <a:effectLst>
                  <a:glow>
                    <a:schemeClr val="bg1"/>
                  </a:glow>
                  <a:outerShdw blurRad="38100" dist="38100" dir="2700000" algn="tl">
                    <a:schemeClr val="tx1"/>
                  </a:outerShdw>
                </a:effectLst>
                <a:latin typeface="+mj-lt"/>
                <a:ea typeface="+mj-ea"/>
                <a:cs typeface="+mj-cs"/>
              </a:rPr>
              <a:t>Kids’ Minute:</a:t>
            </a:r>
            <a:br>
              <a:rPr lang="en-US" altLang="en-US" sz="4800" b="1" kern="1200">
                <a:effectLst>
                  <a:glow>
                    <a:schemeClr val="bg1"/>
                  </a:glow>
                  <a:outerShdw blurRad="38100" dist="38100" dir="2700000" algn="tl">
                    <a:schemeClr val="tx1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altLang="en-US" sz="4800" b="1" i="1" kern="1200">
                <a:effectLst>
                  <a:glow>
                    <a:schemeClr val="bg1"/>
                  </a:glow>
                  <a:outerShdw blurRad="38100" dist="38100" dir="2700000" algn="tl">
                    <a:schemeClr val="tx1"/>
                  </a:outerShdw>
                </a:effectLst>
                <a:latin typeface="+mj-lt"/>
                <a:ea typeface="+mj-ea"/>
                <a:cs typeface="+mj-cs"/>
              </a:rPr>
              <a:t>Sunday School for ages 5-12!</a:t>
            </a:r>
          </a:p>
        </p:txBody>
      </p:sp>
      <p:pic>
        <p:nvPicPr>
          <p:cNvPr id="8" name="Picture 9" descr="Image result for kids jesus">
            <a:extLst>
              <a:ext uri="{FF2B5EF4-FFF2-40B4-BE49-F238E27FC236}">
                <a16:creationId xmlns:a16="http://schemas.microsoft.com/office/drawing/2014/main" id="{23ED07BC-59E1-45AF-A49F-AD2AFAF90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5" r="810"/>
          <a:stretch/>
        </p:blipFill>
        <p:spPr bwMode="auto">
          <a:xfrm>
            <a:off x="623087" y="931544"/>
            <a:ext cx="10945825" cy="352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26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89E4200F-F8D2-E07E-91AD-728178662C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78AEF6-1345-66B0-934E-774A806B5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596393"/>
            <a:ext cx="9756600" cy="18470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/>
            <a:r>
              <a:rPr lang="en-US" sz="5400" b="1" dirty="0">
                <a:ea typeface="+mj-ea"/>
                <a:cs typeface="+mj-cs"/>
              </a:rPr>
              <a:t>Lessons from Antioch: </a:t>
            </a:r>
            <a:br>
              <a:rPr lang="en-US" sz="5400" b="1" dirty="0">
                <a:ea typeface="+mj-ea"/>
                <a:cs typeface="+mj-cs"/>
              </a:rPr>
            </a:br>
            <a:r>
              <a:rPr lang="en-US" sz="5400" b="1" dirty="0">
                <a:ea typeface="+mj-ea"/>
                <a:cs typeface="+mj-cs"/>
              </a:rPr>
              <a:t>	</a:t>
            </a:r>
            <a:r>
              <a:rPr lang="en-US" sz="5400" b="1" i="1" dirty="0">
                <a:ea typeface="+mj-ea"/>
                <a:cs typeface="+mj-cs"/>
              </a:rPr>
              <a:t>The First Missionaries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BCE58-8505-16C0-CD6B-0A84E368D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9385509" cy="41399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eaLnBrk="1" hangingPunct="1">
              <a:buNone/>
            </a:pPr>
            <a:r>
              <a:rPr lang="en-US" sz="3600" b="1" dirty="0">
                <a:effectLst>
                  <a:glow rad="127000">
                    <a:schemeClr val="bg1"/>
                  </a:glow>
                </a:effectLst>
                <a:ea typeface="+mn-ea"/>
                <a:cs typeface="+mn-cs"/>
              </a:rPr>
              <a:t>Acts: Life after Pentecost</a:t>
            </a:r>
          </a:p>
          <a:p>
            <a:pPr eaLnBrk="1" hangingPunct="1"/>
            <a:r>
              <a:rPr lang="en-US" sz="32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ea typeface="+mn-ea"/>
                <a:cs typeface="+mn-cs"/>
              </a:rPr>
              <a:t>3-5</a:t>
            </a:r>
            <a:r>
              <a:rPr lang="en-US" sz="3200" dirty="0">
                <a:effectLst>
                  <a:glow rad="127000">
                    <a:schemeClr val="bg1"/>
                  </a:glow>
                </a:effectLst>
                <a:ea typeface="+mn-ea"/>
                <a:cs typeface="+mn-cs"/>
              </a:rPr>
              <a:t> – Persecution &amp; Local Growth</a:t>
            </a:r>
          </a:p>
          <a:p>
            <a:pPr eaLnBrk="1" hangingPunct="1"/>
            <a:r>
              <a:rPr lang="en-US" sz="32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ea typeface="+mn-ea"/>
                <a:cs typeface="+mn-cs"/>
              </a:rPr>
              <a:t>6</a:t>
            </a:r>
            <a:r>
              <a:rPr lang="en-US" sz="3200" dirty="0">
                <a:effectLst>
                  <a:glow rad="127000">
                    <a:schemeClr val="bg1"/>
                  </a:glow>
                </a:effectLst>
                <a:ea typeface="+mn-ea"/>
                <a:cs typeface="+mn-cs"/>
              </a:rPr>
              <a:t> – Organization &amp; leadership</a:t>
            </a:r>
          </a:p>
          <a:p>
            <a:pPr eaLnBrk="1" hangingPunct="1"/>
            <a:r>
              <a:rPr lang="en-US" sz="32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ea typeface="+mn-ea"/>
                <a:cs typeface="+mn-cs"/>
              </a:rPr>
              <a:t>7-8</a:t>
            </a:r>
            <a:r>
              <a:rPr lang="en-US" sz="3200" dirty="0">
                <a:effectLst>
                  <a:glow rad="127000">
                    <a:schemeClr val="bg1"/>
                  </a:glow>
                </a:effectLst>
                <a:ea typeface="+mn-ea"/>
                <a:cs typeface="+mn-cs"/>
              </a:rPr>
              <a:t> – Persecution &amp; Broader growth</a:t>
            </a:r>
          </a:p>
          <a:p>
            <a:pPr lvl="1" eaLnBrk="1" hangingPunct="1"/>
            <a:r>
              <a:rPr lang="en-US" sz="3200" b="1" i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ea typeface="+mn-ea"/>
                <a:cs typeface="+mn-cs"/>
              </a:rPr>
              <a:t>8:4</a:t>
            </a:r>
            <a:r>
              <a:rPr lang="en-US" sz="3200" i="1" dirty="0">
                <a:effectLst>
                  <a:glow rad="127000">
                    <a:schemeClr val="bg1"/>
                  </a:glow>
                </a:effectLst>
                <a:ea typeface="+mn-ea"/>
                <a:cs typeface="+mn-cs"/>
              </a:rPr>
              <a:t> – </a:t>
            </a:r>
            <a:r>
              <a:rPr lang="en-US" sz="3200" i="1" dirty="0">
                <a:effectLst>
                  <a:glow rad="127000">
                    <a:schemeClr val="bg1"/>
                  </a:glow>
                </a:effectLst>
              </a:rPr>
              <a:t>Therefore, those who had been scattered went about preaching the word.</a:t>
            </a:r>
            <a:endParaRPr lang="en-US" sz="3200" i="1" dirty="0">
              <a:effectLst>
                <a:glow rad="127000">
                  <a:schemeClr val="bg1"/>
                </a:glow>
              </a:effectLst>
              <a:ea typeface="+mn-ea"/>
              <a:cs typeface="+mn-cs"/>
            </a:endParaRPr>
          </a:p>
          <a:p>
            <a:pPr eaLnBrk="1" hangingPunct="1"/>
            <a:r>
              <a:rPr lang="en-US" sz="32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ea typeface="+mn-ea"/>
                <a:cs typeface="+mn-cs"/>
              </a:rPr>
              <a:t>9-10</a:t>
            </a:r>
            <a:r>
              <a:rPr lang="en-US" sz="3200" dirty="0">
                <a:effectLst>
                  <a:glow rad="127000">
                    <a:schemeClr val="bg1"/>
                  </a:glow>
                </a:effectLst>
                <a:ea typeface="+mn-ea"/>
                <a:cs typeface="+mn-cs"/>
              </a:rPr>
              <a:t> – Crossing Cultural Barriers</a:t>
            </a:r>
          </a:p>
        </p:txBody>
      </p:sp>
    </p:spTree>
    <p:extLst>
      <p:ext uri="{BB962C8B-B14F-4D97-AF65-F5344CB8AC3E}">
        <p14:creationId xmlns:p14="http://schemas.microsoft.com/office/powerpoint/2010/main" val="55451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02473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8DF7C5B9-54DD-AC67-1A23-F79D85AEF7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2"/>
          <a:stretch/>
        </p:blipFill>
        <p:spPr>
          <a:xfrm>
            <a:off x="7968222" y="10"/>
            <a:ext cx="4223778" cy="6857990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EDC35E-C71C-3D2B-3A54-D924CB3FD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1"/>
            <a:ext cx="7945120" cy="1605280"/>
          </a:xfrm>
        </p:spPr>
        <p:txBody>
          <a:bodyPr>
            <a:normAutofit/>
          </a:bodyPr>
          <a:lstStyle/>
          <a:p>
            <a:r>
              <a:rPr lang="en-CA" sz="6000" b="1" dirty="0"/>
              <a:t>The Scattered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72CBD-BD93-57AE-C4F2-F9C3EC22B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80" y="1605281"/>
            <a:ext cx="7683742" cy="5252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19 </a:t>
            </a:r>
            <a:r>
              <a:rPr lang="en-C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Now those who had been scattered by the persecution that broke out when Stephen was killed traveled as far as Phoenicia, Cyprus and Antioch, spreading the word only among Jews. </a:t>
            </a:r>
          </a:p>
          <a:p>
            <a:pPr marL="0" indent="0">
              <a:buNone/>
            </a:pPr>
            <a:r>
              <a:rPr lang="en-CA" sz="32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20 </a:t>
            </a:r>
            <a:r>
              <a:rPr lang="en-C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Some of them, however, men from Cyprus and Cyrene, went to Antioch and began to speak to Greeks also, telling them the good news about the Lord Jesus. </a:t>
            </a:r>
            <a:r>
              <a:rPr lang="en-CA" sz="32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21 </a:t>
            </a:r>
            <a:r>
              <a:rPr lang="en-C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Lord’s hand was with them, and a great number of people believed and turned to the Lord.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910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3890</TotalTime>
  <Words>686</Words>
  <Application>Microsoft Office PowerPoint</Application>
  <PresentationFormat>Widescreen</PresentationFormat>
  <Paragraphs>57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Times New Roman</vt:lpstr>
      <vt:lpstr>Wingdings</vt:lpstr>
      <vt:lpstr>Office Theme</vt:lpstr>
      <vt:lpstr>PowerPoint Presentation</vt:lpstr>
      <vt:lpstr>Opening Songs</vt:lpstr>
      <vt:lpstr>The Apostles’ Teaching:  Exploring the New Testament</vt:lpstr>
      <vt:lpstr>Yard Sale &amp; BBQ</vt:lpstr>
      <vt:lpstr>PowerPoint Presentation</vt:lpstr>
      <vt:lpstr>PowerPoint Presentation</vt:lpstr>
      <vt:lpstr>Kids’ Minute: Sunday School for ages 5-12!</vt:lpstr>
      <vt:lpstr>Lessons from Antioch:   The First Missionaries</vt:lpstr>
      <vt:lpstr>The Scattered Church</vt:lpstr>
      <vt:lpstr>A New Church</vt:lpstr>
      <vt:lpstr>PowerPoint Presentation</vt:lpstr>
      <vt:lpstr>The Church in Antioch</vt:lpstr>
      <vt:lpstr>PowerPoint Presentation</vt:lpstr>
      <vt:lpstr>Famine:  Crisis in Jerusalem</vt:lpstr>
      <vt:lpstr>Part of Something Greater</vt:lpstr>
      <vt:lpstr>Closing Song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Stewart</dc:creator>
  <cp:lastModifiedBy>Tim Tim</cp:lastModifiedBy>
  <cp:revision>10</cp:revision>
  <dcterms:created xsi:type="dcterms:W3CDTF">2021-01-22T20:41:10Z</dcterms:created>
  <dcterms:modified xsi:type="dcterms:W3CDTF">2022-06-12T16:12:14Z</dcterms:modified>
</cp:coreProperties>
</file>