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12"/>
  </p:notesMasterIdLst>
  <p:sldIdLst>
    <p:sldId id="1105" r:id="rId2"/>
    <p:sldId id="2900" r:id="rId3"/>
    <p:sldId id="2980" r:id="rId4"/>
    <p:sldId id="2979" r:id="rId5"/>
    <p:sldId id="2919" r:id="rId6"/>
    <p:sldId id="2978" r:id="rId7"/>
    <p:sldId id="2276" r:id="rId8"/>
    <p:sldId id="1767" r:id="rId9"/>
    <p:sldId id="2976" r:id="rId10"/>
    <p:sldId id="2786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0000FF"/>
    <a:srgbClr val="FF9999"/>
    <a:srgbClr val="FFFF66"/>
    <a:srgbClr val="3333CC"/>
    <a:srgbClr val="FFFFCC"/>
    <a:srgbClr val="006600"/>
    <a:srgbClr val="99FF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A27D1-2707-48BC-BFF6-C7DB4FCF0E4B}" v="21" dt="2022-07-01T15:44:35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66" d="100"/>
          <a:sy n="66" d="100"/>
        </p:scale>
        <p:origin x="48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A976F7D3-4527-4785-B122-18DC67D79B54}"/>
    <pc:docChg chg="delSld modSld">
      <pc:chgData name="Tim Stewart" userId="79cebc338cf3e420" providerId="LiveId" clId="{A976F7D3-4527-4785-B122-18DC67D79B54}" dt="2022-06-29T22:59:57.756" v="37" actId="14838"/>
      <pc:docMkLst>
        <pc:docMk/>
      </pc:docMkLst>
      <pc:sldChg chg="modSp mod">
        <pc:chgData name="Tim Stewart" userId="79cebc338cf3e420" providerId="LiveId" clId="{A976F7D3-4527-4785-B122-18DC67D79B54}" dt="2022-06-29T18:55:53.668" v="7" actId="20577"/>
        <pc:sldMkLst>
          <pc:docMk/>
          <pc:sldMk cId="0" sldId="1105"/>
        </pc:sldMkLst>
        <pc:spChg chg="mod">
          <ac:chgData name="Tim Stewart" userId="79cebc338cf3e420" providerId="LiveId" clId="{A976F7D3-4527-4785-B122-18DC67D79B54}" dt="2022-06-29T18:55:53.668" v="7" actId="20577"/>
          <ac:spMkLst>
            <pc:docMk/>
            <pc:sldMk cId="0" sldId="1105"/>
            <ac:spMk id="3" creationId="{00000000-0000-0000-0000-000000000000}"/>
          </ac:spMkLst>
        </pc:spChg>
      </pc:sldChg>
      <pc:sldChg chg="modSp mod">
        <pc:chgData name="Tim Stewart" userId="79cebc338cf3e420" providerId="LiveId" clId="{A976F7D3-4527-4785-B122-18DC67D79B54}" dt="2022-06-29T18:56:13.158" v="8" actId="20577"/>
        <pc:sldMkLst>
          <pc:docMk/>
          <pc:sldMk cId="3020107985" sldId="2900"/>
        </pc:sldMkLst>
        <pc:spChg chg="mod">
          <ac:chgData name="Tim Stewart" userId="79cebc338cf3e420" providerId="LiveId" clId="{A976F7D3-4527-4785-B122-18DC67D79B54}" dt="2022-06-29T18:56:13.158" v="8" actId="20577"/>
          <ac:spMkLst>
            <pc:docMk/>
            <pc:sldMk cId="3020107985" sldId="2900"/>
            <ac:spMk id="3" creationId="{67AB1FFF-C1A7-4414-8BE4-AFE88731B2ED}"/>
          </ac:spMkLst>
        </pc:spChg>
      </pc:sldChg>
      <pc:sldChg chg="modSp mod">
        <pc:chgData name="Tim Stewart" userId="79cebc338cf3e420" providerId="LiveId" clId="{A976F7D3-4527-4785-B122-18DC67D79B54}" dt="2022-06-29T22:59:57.756" v="37" actId="14838"/>
        <pc:sldMkLst>
          <pc:docMk/>
          <pc:sldMk cId="2577613129" sldId="2919"/>
        </pc:sldMkLst>
        <pc:spChg chg="mod">
          <ac:chgData name="Tim Stewart" userId="79cebc338cf3e420" providerId="LiveId" clId="{A976F7D3-4527-4785-B122-18DC67D79B54}" dt="2022-06-29T22:59:57.756" v="37" actId="14838"/>
          <ac:spMkLst>
            <pc:docMk/>
            <pc:sldMk cId="2577613129" sldId="2919"/>
            <ac:spMk id="2" creationId="{1E481BA3-4CC2-4B3F-9E14-72C1BAF23E6B}"/>
          </ac:spMkLst>
        </pc:spChg>
      </pc:sldChg>
      <pc:sldChg chg="modSp del modAnim">
        <pc:chgData name="Tim Stewart" userId="79cebc338cf3e420" providerId="LiveId" clId="{A976F7D3-4527-4785-B122-18DC67D79B54}" dt="2022-06-29T18:58:58.207" v="30" actId="47"/>
        <pc:sldMkLst>
          <pc:docMk/>
          <pc:sldMk cId="2739229690" sldId="2955"/>
        </pc:sldMkLst>
        <pc:spChg chg="mod">
          <ac:chgData name="Tim Stewart" userId="79cebc338cf3e420" providerId="LiveId" clId="{A976F7D3-4527-4785-B122-18DC67D79B54}" dt="2022-06-29T18:58:49.446" v="29" actId="20577"/>
          <ac:spMkLst>
            <pc:docMk/>
            <pc:sldMk cId="2739229690" sldId="2955"/>
            <ac:spMk id="3" creationId="{D8EDD199-EC12-4382-8F51-0BDC87D77E6C}"/>
          </ac:spMkLst>
        </pc:spChg>
      </pc:sldChg>
    </pc:docChg>
  </pc:docChgLst>
  <pc:docChgLst>
    <pc:chgData name="Tim Stewart" userId="79cebc338cf3e420" providerId="LiveId" clId="{167A27D1-2707-48BC-BFF6-C7DB4FCF0E4B}"/>
    <pc:docChg chg="undo redo custSel addSld delSld modSld">
      <pc:chgData name="Tim Stewart" userId="79cebc338cf3e420" providerId="LiveId" clId="{167A27D1-2707-48BC-BFF6-C7DB4FCF0E4B}" dt="2022-07-03T15:38:05.635" v="272" actId="207"/>
      <pc:docMkLst>
        <pc:docMk/>
      </pc:docMkLst>
      <pc:sldChg chg="del">
        <pc:chgData name="Tim Stewart" userId="79cebc338cf3e420" providerId="LiveId" clId="{167A27D1-2707-48BC-BFF6-C7DB4FCF0E4B}" dt="2022-07-01T15:28:43.128" v="59" actId="47"/>
        <pc:sldMkLst>
          <pc:docMk/>
          <pc:sldMk cId="3439438132" sldId="256"/>
        </pc:sldMkLst>
      </pc:sldChg>
      <pc:sldChg chg="del">
        <pc:chgData name="Tim Stewart" userId="79cebc338cf3e420" providerId="LiveId" clId="{167A27D1-2707-48BC-BFF6-C7DB4FCF0E4B}" dt="2022-07-01T15:28:40.054" v="58" actId="47"/>
        <pc:sldMkLst>
          <pc:docMk/>
          <pc:sldMk cId="3227443025" sldId="257"/>
        </pc:sldMkLst>
      </pc:sldChg>
      <pc:sldChg chg="del">
        <pc:chgData name="Tim Stewart" userId="79cebc338cf3e420" providerId="LiveId" clId="{167A27D1-2707-48BC-BFF6-C7DB4FCF0E4B}" dt="2022-07-01T15:28:28.949" v="52" actId="47"/>
        <pc:sldMkLst>
          <pc:docMk/>
          <pc:sldMk cId="483486035" sldId="258"/>
        </pc:sldMkLst>
      </pc:sldChg>
      <pc:sldChg chg="del">
        <pc:chgData name="Tim Stewart" userId="79cebc338cf3e420" providerId="LiveId" clId="{167A27D1-2707-48BC-BFF6-C7DB4FCF0E4B}" dt="2022-07-01T15:28:31.521" v="54" actId="47"/>
        <pc:sldMkLst>
          <pc:docMk/>
          <pc:sldMk cId="3700482796" sldId="259"/>
        </pc:sldMkLst>
      </pc:sldChg>
      <pc:sldChg chg="del">
        <pc:chgData name="Tim Stewart" userId="79cebc338cf3e420" providerId="LiveId" clId="{167A27D1-2707-48BC-BFF6-C7DB4FCF0E4B}" dt="2022-07-01T15:28:33.612" v="56" actId="47"/>
        <pc:sldMkLst>
          <pc:docMk/>
          <pc:sldMk cId="3440894926" sldId="260"/>
        </pc:sldMkLst>
      </pc:sldChg>
      <pc:sldChg chg="del">
        <pc:chgData name="Tim Stewart" userId="79cebc338cf3e420" providerId="LiveId" clId="{167A27D1-2707-48BC-BFF6-C7DB4FCF0E4B}" dt="2022-07-01T15:28:29.930" v="53" actId="47"/>
        <pc:sldMkLst>
          <pc:docMk/>
          <pc:sldMk cId="3836344004" sldId="261"/>
        </pc:sldMkLst>
      </pc:sldChg>
      <pc:sldChg chg="del">
        <pc:chgData name="Tim Stewart" userId="79cebc338cf3e420" providerId="LiveId" clId="{167A27D1-2707-48BC-BFF6-C7DB4FCF0E4B}" dt="2022-07-01T15:28:32.252" v="55" actId="47"/>
        <pc:sldMkLst>
          <pc:docMk/>
          <pc:sldMk cId="2014593854" sldId="262"/>
        </pc:sldMkLst>
      </pc:sldChg>
      <pc:sldChg chg="del">
        <pc:chgData name="Tim Stewart" userId="79cebc338cf3e420" providerId="LiveId" clId="{167A27D1-2707-48BC-BFF6-C7DB4FCF0E4B}" dt="2022-07-01T15:28:38.093" v="57" actId="47"/>
        <pc:sldMkLst>
          <pc:docMk/>
          <pc:sldMk cId="181846756" sldId="263"/>
        </pc:sldMkLst>
      </pc:sldChg>
      <pc:sldChg chg="modSp mod">
        <pc:chgData name="Tim Stewart" userId="79cebc338cf3e420" providerId="LiveId" clId="{167A27D1-2707-48BC-BFF6-C7DB4FCF0E4B}" dt="2022-07-01T15:28:25.320" v="51" actId="20577"/>
        <pc:sldMkLst>
          <pc:docMk/>
          <pc:sldMk cId="2274288106" sldId="2786"/>
        </pc:sldMkLst>
        <pc:spChg chg="mod">
          <ac:chgData name="Tim Stewart" userId="79cebc338cf3e420" providerId="LiveId" clId="{167A27D1-2707-48BC-BFF6-C7DB4FCF0E4B}" dt="2022-07-01T15:28:25.320" v="51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Stewart" userId="79cebc338cf3e420" providerId="LiveId" clId="{167A27D1-2707-48BC-BFF6-C7DB4FCF0E4B}" dt="2022-07-01T15:37:39.107" v="203" actId="20577"/>
        <pc:sldMkLst>
          <pc:docMk/>
          <pc:sldMk cId="3020107985" sldId="2900"/>
        </pc:sldMkLst>
        <pc:spChg chg="mod">
          <ac:chgData name="Tim Stewart" userId="79cebc338cf3e420" providerId="LiveId" clId="{167A27D1-2707-48BC-BFF6-C7DB4FCF0E4B}" dt="2022-07-01T15:37:39.107" v="203" actId="20577"/>
          <ac:spMkLst>
            <pc:docMk/>
            <pc:sldMk cId="3020107985" sldId="2900"/>
            <ac:spMk id="3" creationId="{67AB1FFF-C1A7-4414-8BE4-AFE88731B2ED}"/>
          </ac:spMkLst>
        </pc:spChg>
      </pc:sldChg>
      <pc:sldChg chg="modSp">
        <pc:chgData name="Tim Stewart" userId="79cebc338cf3e420" providerId="LiveId" clId="{167A27D1-2707-48BC-BFF6-C7DB4FCF0E4B}" dt="2022-07-01T15:44:35.210" v="271" actId="14100"/>
        <pc:sldMkLst>
          <pc:docMk/>
          <pc:sldMk cId="2577613129" sldId="2919"/>
        </pc:sldMkLst>
        <pc:spChg chg="mod">
          <ac:chgData name="Tim Stewart" userId="79cebc338cf3e420" providerId="LiveId" clId="{167A27D1-2707-48BC-BFF6-C7DB4FCF0E4B}" dt="2022-07-01T15:44:35.210" v="271" actId="14100"/>
          <ac:spMkLst>
            <pc:docMk/>
            <pc:sldMk cId="2577613129" sldId="2919"/>
            <ac:spMk id="2" creationId="{1E481BA3-4CC2-4B3F-9E14-72C1BAF23E6B}"/>
          </ac:spMkLst>
        </pc:spChg>
        <pc:spChg chg="mod">
          <ac:chgData name="Tim Stewart" userId="79cebc338cf3e420" providerId="LiveId" clId="{167A27D1-2707-48BC-BFF6-C7DB4FCF0E4B}" dt="2022-07-01T15:44:31.937" v="270" actId="14100"/>
          <ac:spMkLst>
            <pc:docMk/>
            <pc:sldMk cId="2577613129" sldId="2919"/>
            <ac:spMk id="3" creationId="{614129FB-17D3-4FE0-AC96-C5995A609F26}"/>
          </ac:spMkLst>
        </pc:spChg>
      </pc:sldChg>
      <pc:sldChg chg="addSp delSp modSp mod">
        <pc:chgData name="Tim Stewart" userId="79cebc338cf3e420" providerId="LiveId" clId="{167A27D1-2707-48BC-BFF6-C7DB4FCF0E4B}" dt="2022-07-01T15:35:04.264" v="153" actId="403"/>
        <pc:sldMkLst>
          <pc:docMk/>
          <pc:sldMk cId="3288435539" sldId="2976"/>
        </pc:sldMkLst>
        <pc:spChg chg="mod">
          <ac:chgData name="Tim Stewart" userId="79cebc338cf3e420" providerId="LiveId" clId="{167A27D1-2707-48BC-BFF6-C7DB4FCF0E4B}" dt="2022-07-01T15:34:42.066" v="146" actId="27636"/>
          <ac:spMkLst>
            <pc:docMk/>
            <pc:sldMk cId="3288435539" sldId="2976"/>
            <ac:spMk id="2" creationId="{76F55C21-B714-F3C0-AF56-666A67DD6F8D}"/>
          </ac:spMkLst>
        </pc:spChg>
        <pc:spChg chg="mod">
          <ac:chgData name="Tim Stewart" userId="79cebc338cf3e420" providerId="LiveId" clId="{167A27D1-2707-48BC-BFF6-C7DB4FCF0E4B}" dt="2022-07-01T15:35:04.264" v="153" actId="403"/>
          <ac:spMkLst>
            <pc:docMk/>
            <pc:sldMk cId="3288435539" sldId="2976"/>
            <ac:spMk id="3" creationId="{63EF485F-9FCA-1FF7-5C8C-1D69A040BDFB}"/>
          </ac:spMkLst>
        </pc:spChg>
        <pc:spChg chg="add del">
          <ac:chgData name="Tim Stewart" userId="79cebc338cf3e420" providerId="LiveId" clId="{167A27D1-2707-48BC-BFF6-C7DB4FCF0E4B}" dt="2022-07-01T15:31:02.851" v="130" actId="478"/>
          <ac:spMkLst>
            <pc:docMk/>
            <pc:sldMk cId="3288435539" sldId="2976"/>
            <ac:spMk id="4" creationId="{3B3DA608-0269-5130-FD50-275B4266280A}"/>
          </ac:spMkLst>
        </pc:spChg>
        <pc:spChg chg="add del">
          <ac:chgData name="Tim Stewart" userId="79cebc338cf3e420" providerId="LiveId" clId="{167A27D1-2707-48BC-BFF6-C7DB4FCF0E4B}" dt="2022-07-01T15:34:32.306" v="137" actId="26606"/>
          <ac:spMkLst>
            <pc:docMk/>
            <pc:sldMk cId="3288435539" sldId="2976"/>
            <ac:spMk id="24" creationId="{61293230-B0F6-45B1-96D1-13D18E242995}"/>
          </ac:spMkLst>
        </pc:spChg>
        <pc:spChg chg="add del">
          <ac:chgData name="Tim Stewart" userId="79cebc338cf3e420" providerId="LiveId" clId="{167A27D1-2707-48BC-BFF6-C7DB4FCF0E4B}" dt="2022-07-01T15:34:32.306" v="137" actId="26606"/>
          <ac:spMkLst>
            <pc:docMk/>
            <pc:sldMk cId="3288435539" sldId="2976"/>
            <ac:spMk id="25" creationId="{2B573B51-C170-49C0-A3D9-8D99730C45AE}"/>
          </ac:spMkLst>
        </pc:spChg>
        <pc:spChg chg="add del">
          <ac:chgData name="Tim Stewart" userId="79cebc338cf3e420" providerId="LiveId" clId="{167A27D1-2707-48BC-BFF6-C7DB4FCF0E4B}" dt="2022-07-01T15:34:32.306" v="137" actId="26606"/>
          <ac:spMkLst>
            <pc:docMk/>
            <pc:sldMk cId="3288435539" sldId="2976"/>
            <ac:spMk id="26" creationId="{CC7BCC73-A901-44EB-B0E7-879E19267A6A}"/>
          </ac:spMkLst>
        </pc:spChg>
        <pc:spChg chg="add del">
          <ac:chgData name="Tim Stewart" userId="79cebc338cf3e420" providerId="LiveId" clId="{167A27D1-2707-48BC-BFF6-C7DB4FCF0E4B}" dt="2022-07-01T15:34:32.113" v="136" actId="26606"/>
          <ac:spMkLst>
            <pc:docMk/>
            <pc:sldMk cId="3288435539" sldId="2976"/>
            <ac:spMk id="31" creationId="{D009D6D5-DAC2-4A8B-A17A-E206B9012D09}"/>
          </ac:spMkLst>
        </pc:spChg>
        <pc:spChg chg="add">
          <ac:chgData name="Tim Stewart" userId="79cebc338cf3e420" providerId="LiveId" clId="{167A27D1-2707-48BC-BFF6-C7DB4FCF0E4B}" dt="2022-07-01T15:34:32.306" v="137" actId="26606"/>
          <ac:spMkLst>
            <pc:docMk/>
            <pc:sldMk cId="3288435539" sldId="2976"/>
            <ac:spMk id="33" creationId="{4BD02261-2DC8-4AA8-9E16-7751AE892445}"/>
          </ac:spMkLst>
        </pc:spChg>
        <pc:spChg chg="add">
          <ac:chgData name="Tim Stewart" userId="79cebc338cf3e420" providerId="LiveId" clId="{167A27D1-2707-48BC-BFF6-C7DB4FCF0E4B}" dt="2022-07-01T15:34:32.306" v="137" actId="26606"/>
          <ac:spMkLst>
            <pc:docMk/>
            <pc:sldMk cId="3288435539" sldId="2976"/>
            <ac:spMk id="34" creationId="{F94AA2BD-2E3F-4B1D-8127-5744B8115311}"/>
          </ac:spMkLst>
        </pc:spChg>
        <pc:spChg chg="add">
          <ac:chgData name="Tim Stewart" userId="79cebc338cf3e420" providerId="LiveId" clId="{167A27D1-2707-48BC-BFF6-C7DB4FCF0E4B}" dt="2022-07-01T15:34:32.306" v="137" actId="26606"/>
          <ac:spMkLst>
            <pc:docMk/>
            <pc:sldMk cId="3288435539" sldId="2976"/>
            <ac:spMk id="35" creationId="{3D752CF2-2291-40B5-B462-C17B174C10BC}"/>
          </ac:spMkLst>
        </pc:spChg>
        <pc:picChg chg="del">
          <ac:chgData name="Tim Stewart" userId="79cebc338cf3e420" providerId="LiveId" clId="{167A27D1-2707-48BC-BFF6-C7DB4FCF0E4B}" dt="2022-07-01T15:30:53.852" v="127" actId="478"/>
          <ac:picMkLst>
            <pc:docMk/>
            <pc:sldMk cId="3288435539" sldId="2976"/>
            <ac:picMk id="6" creationId="{85D4A0EB-3F56-BA69-4E02-2CFC888C26B2}"/>
          </ac:picMkLst>
        </pc:picChg>
        <pc:picChg chg="add mod">
          <ac:chgData name="Tim Stewart" userId="79cebc338cf3e420" providerId="LiveId" clId="{167A27D1-2707-48BC-BFF6-C7DB4FCF0E4B}" dt="2022-07-01T15:34:32.306" v="137" actId="26606"/>
          <ac:picMkLst>
            <pc:docMk/>
            <pc:sldMk cId="3288435539" sldId="2976"/>
            <ac:picMk id="7" creationId="{63888386-2F4F-C780-DB84-BFA7C5F52FE8}"/>
          </ac:picMkLst>
        </pc:picChg>
        <pc:picChg chg="del">
          <ac:chgData name="Tim Stewart" userId="79cebc338cf3e420" providerId="LiveId" clId="{167A27D1-2707-48BC-BFF6-C7DB4FCF0E4B}" dt="2022-07-01T15:30:55.478" v="128" actId="478"/>
          <ac:picMkLst>
            <pc:docMk/>
            <pc:sldMk cId="3288435539" sldId="2976"/>
            <ac:picMk id="8" creationId="{5906E137-89C9-9B5F-FB6D-BF80D1C84D86}"/>
          </ac:picMkLst>
        </pc:picChg>
      </pc:sldChg>
      <pc:sldChg chg="del">
        <pc:chgData name="Tim Stewart" userId="79cebc338cf3e420" providerId="LiveId" clId="{167A27D1-2707-48BC-BFF6-C7DB4FCF0E4B}" dt="2022-07-01T15:25:31.254" v="2" actId="2696"/>
        <pc:sldMkLst>
          <pc:docMk/>
          <pc:sldMk cId="2963774351" sldId="2978"/>
        </pc:sldMkLst>
      </pc:sldChg>
      <pc:sldChg chg="add setBg">
        <pc:chgData name="Tim Stewart" userId="79cebc338cf3e420" providerId="LiveId" clId="{167A27D1-2707-48BC-BFF6-C7DB4FCF0E4B}" dt="2022-07-01T15:25:35.176" v="3"/>
        <pc:sldMkLst>
          <pc:docMk/>
          <pc:sldMk cId="3868296940" sldId="2978"/>
        </pc:sldMkLst>
      </pc:sldChg>
      <pc:sldChg chg="addSp delSp modSp new mod setBg setClrOvrMap">
        <pc:chgData name="Tim Stewart" userId="79cebc338cf3e420" providerId="LiveId" clId="{167A27D1-2707-48BC-BFF6-C7DB4FCF0E4B}" dt="2022-07-03T15:38:05.635" v="272" actId="207"/>
        <pc:sldMkLst>
          <pc:docMk/>
          <pc:sldMk cId="3021511380" sldId="2980"/>
        </pc:sldMkLst>
        <pc:spChg chg="mod">
          <ac:chgData name="Tim Stewart" userId="79cebc338cf3e420" providerId="LiveId" clId="{167A27D1-2707-48BC-BFF6-C7DB4FCF0E4B}" dt="2022-07-01T15:43:14.192" v="266" actId="14838"/>
          <ac:spMkLst>
            <pc:docMk/>
            <pc:sldMk cId="3021511380" sldId="2980"/>
            <ac:spMk id="2" creationId="{D127D38A-13EA-C88C-95CD-A4664BCF873F}"/>
          </ac:spMkLst>
        </pc:spChg>
        <pc:spChg chg="mod">
          <ac:chgData name="Tim Stewart" userId="79cebc338cf3e420" providerId="LiveId" clId="{167A27D1-2707-48BC-BFF6-C7DB4FCF0E4B}" dt="2022-07-03T15:38:05.635" v="272" actId="207"/>
          <ac:spMkLst>
            <pc:docMk/>
            <pc:sldMk cId="3021511380" sldId="2980"/>
            <ac:spMk id="3" creationId="{03076225-DBC2-10F0-77A2-ED13C4C565C7}"/>
          </ac:spMkLst>
        </pc:spChg>
        <pc:spChg chg="add">
          <ac:chgData name="Tim Stewart" userId="79cebc338cf3e420" providerId="LiveId" clId="{167A27D1-2707-48BC-BFF6-C7DB4FCF0E4B}" dt="2022-07-01T15:41:57.199" v="228" actId="26606"/>
          <ac:spMkLst>
            <pc:docMk/>
            <pc:sldMk cId="3021511380" sldId="2980"/>
            <ac:spMk id="2057" creationId="{C5E6CFF1-2F42-4E10-9A97-F116F46F53FE}"/>
          </ac:spMkLst>
        </pc:spChg>
        <pc:picChg chg="add del">
          <ac:chgData name="Tim Stewart" userId="79cebc338cf3e420" providerId="LiveId" clId="{167A27D1-2707-48BC-BFF6-C7DB4FCF0E4B}" dt="2022-07-01T15:41:35.040" v="226" actId="478"/>
          <ac:picMkLst>
            <pc:docMk/>
            <pc:sldMk cId="3021511380" sldId="2980"/>
            <ac:picMk id="2050" creationId="{B90044D2-F62A-9E02-0E1A-430E1EF573AD}"/>
          </ac:picMkLst>
        </pc:picChg>
        <pc:picChg chg="add mod ord">
          <ac:chgData name="Tim Stewart" userId="79cebc338cf3e420" providerId="LiveId" clId="{167A27D1-2707-48BC-BFF6-C7DB4FCF0E4B}" dt="2022-07-01T15:41:57.199" v="228" actId="26606"/>
          <ac:picMkLst>
            <pc:docMk/>
            <pc:sldMk cId="3021511380" sldId="2980"/>
            <ac:picMk id="2052" creationId="{43C7EF45-A8B1-9F47-1C0C-CE95330ABE74}"/>
          </ac:picMkLst>
        </pc:picChg>
        <pc:cxnChg chg="add">
          <ac:chgData name="Tim Stewart" userId="79cebc338cf3e420" providerId="LiveId" clId="{167A27D1-2707-48BC-BFF6-C7DB4FCF0E4B}" dt="2022-07-01T15:41:57.199" v="228" actId="26606"/>
          <ac:cxnSpMkLst>
            <pc:docMk/>
            <pc:sldMk cId="3021511380" sldId="2980"/>
            <ac:cxnSpMk id="2059" creationId="{67182200-4859-4C8D-BCBB-55B245C28BA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2022-07-03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arkdaleoneline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July 3, 2022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3600" dirty="0"/>
              <a:t>Battle Belongs</a:t>
            </a:r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AC08-1F7C-478E-BF45-F47F6634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1FFF-C1A7-4414-8BE4-AFE88731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3600" dirty="0"/>
              <a:t>Be Thou My Vision</a:t>
            </a:r>
          </a:p>
          <a:p>
            <a:pPr lvl="0"/>
            <a:r>
              <a:rPr lang="en-CA" sz="3600" dirty="0"/>
              <a:t>You Shine</a:t>
            </a:r>
          </a:p>
          <a:p>
            <a:pPr lvl="0"/>
            <a:r>
              <a:rPr lang="en-CA" sz="3600" dirty="0"/>
              <a:t>How Great is Our God</a:t>
            </a:r>
          </a:p>
          <a:p>
            <a:pPr lvl="0"/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0201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100+ World Map Pictures | Download Free Images on Unsplash">
            <a:extLst>
              <a:ext uri="{FF2B5EF4-FFF2-40B4-BE49-F238E27FC236}">
                <a16:creationId xmlns:a16="http://schemas.microsoft.com/office/drawing/2014/main" id="{43C7EF45-A8B1-9F47-1C0C-CE95330AB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0" b="900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7D38A-13EA-C88C-95CD-A4664BC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CA" sz="6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</a:rPr>
              <a:t>Psalm 67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6225-DBC2-10F0-77A2-ED13C4C5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372" y="1"/>
            <a:ext cx="7538605" cy="685799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200" b="1" i="0" baseline="3000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1 </a:t>
            </a: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May God be gracious to us and bless us</a:t>
            </a:r>
            <a:b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Courier New" panose="02070309020205020404" pitchFamily="49" charset="0"/>
              </a:rPr>
              <a:t>    </a:t>
            </a: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and make his face shine on us—</a:t>
            </a:r>
            <a:b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1" i="0" baseline="3000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2 </a:t>
            </a: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so that your ways may be known on earth,</a:t>
            </a:r>
            <a:b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Courier New" panose="02070309020205020404" pitchFamily="49" charset="0"/>
              </a:rPr>
              <a:t>    </a:t>
            </a: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your salvation among all nations.</a:t>
            </a:r>
          </a:p>
          <a:p>
            <a:pPr marL="0" indent="0">
              <a:buNone/>
            </a:pPr>
            <a:r>
              <a:rPr lang="en-US" sz="3200" b="1" i="0" baseline="300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3 </a:t>
            </a: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May the peoples praise you, God;</a:t>
            </a:r>
            <a:b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urier New" panose="02070309020205020404" pitchFamily="49" charset="0"/>
              </a:rPr>
              <a:t>    </a:t>
            </a: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may all the peoples praise you.</a:t>
            </a:r>
            <a:b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1" i="0" baseline="300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4 </a:t>
            </a: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May the nations be glad and sing for joy,</a:t>
            </a:r>
            <a:b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urier New" panose="02070309020205020404" pitchFamily="49" charset="0"/>
              </a:rPr>
              <a:t>    </a:t>
            </a: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for you rule the peoples with equity</a:t>
            </a:r>
            <a:b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urier New" panose="02070309020205020404" pitchFamily="49" charset="0"/>
              </a:rPr>
              <a:t>    </a:t>
            </a: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and guide the nations of the earth.</a:t>
            </a:r>
            <a:b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1" i="0" baseline="300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5 </a:t>
            </a: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May the peoples praise you, God;</a:t>
            </a:r>
            <a:b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Courier New" panose="02070309020205020404" pitchFamily="49" charset="0"/>
              </a:rPr>
              <a:t>    </a:t>
            </a:r>
            <a:r>
              <a:rPr lang="en-US" sz="3200" b="0" i="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may all the peoples praise you.</a:t>
            </a:r>
          </a:p>
          <a:p>
            <a:pPr marL="0" indent="0">
              <a:buNone/>
            </a:pPr>
            <a:r>
              <a:rPr lang="en-US" sz="3200" b="1" i="0" baseline="3000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6 </a:t>
            </a: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The land yields its harvest;</a:t>
            </a:r>
            <a:r>
              <a:rPr lang="en-US" sz="320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 </a:t>
            </a:r>
            <a:br>
              <a:rPr lang="en-US" sz="320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          </a:t>
            </a: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God, our God, blesses us.</a:t>
            </a:r>
            <a:b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1" i="0" baseline="3000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7 </a:t>
            </a: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May God bless us still, </a:t>
            </a:r>
            <a:b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          so that all the ends of the earth will  </a:t>
            </a:r>
            <a:b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</a:br>
            <a:r>
              <a:rPr lang="en-US" sz="3200" b="0" i="0" dirty="0">
                <a:solidFill>
                  <a:srgbClr val="FFFF99"/>
                </a:solidFill>
                <a:effectLst>
                  <a:glow rad="127000">
                    <a:schemeClr val="bg1"/>
                  </a:glow>
                </a:effectLst>
                <a:latin typeface="system-ui"/>
              </a:rPr>
              <a:t>          fear him.</a:t>
            </a:r>
          </a:p>
        </p:txBody>
      </p:sp>
    </p:spTree>
    <p:extLst>
      <p:ext uri="{BB962C8B-B14F-4D97-AF65-F5344CB8AC3E}">
        <p14:creationId xmlns:p14="http://schemas.microsoft.com/office/powerpoint/2010/main" val="3021511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95" y="0"/>
            <a:ext cx="5120114" cy="1901371"/>
          </a:xfrm>
        </p:spPr>
        <p:txBody>
          <a:bodyPr>
            <a:normAutofit/>
          </a:bodyPr>
          <a:lstStyle/>
          <a:p>
            <a:r>
              <a:rPr lang="en-CA" sz="6000" b="1"/>
              <a:t>Connecting &amp; Contributing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901371"/>
            <a:ext cx="6441933" cy="495662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i="1" dirty="0"/>
              <a:t>Connecting</a:t>
            </a:r>
          </a:p>
          <a:p>
            <a:pPr>
              <a:spcBef>
                <a:spcPts val="600"/>
              </a:spcBef>
            </a:pPr>
            <a:r>
              <a:rPr lang="en-US" dirty="0"/>
              <a:t>Prayer – Sundays @ 9:30am</a:t>
            </a:r>
          </a:p>
          <a:p>
            <a:pPr>
              <a:spcBef>
                <a:spcPts val="600"/>
              </a:spcBef>
            </a:pPr>
            <a:r>
              <a:rPr lang="en-US" dirty="0"/>
              <a:t>Check bulletin for small groups!</a:t>
            </a:r>
            <a:endParaRPr lang="en-US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i="1" dirty="0"/>
              <a:t>Serving</a:t>
            </a:r>
          </a:p>
          <a:p>
            <a:pPr>
              <a:spcBef>
                <a:spcPts val="600"/>
              </a:spcBef>
            </a:pPr>
            <a:r>
              <a:rPr lang="en-US" dirty="0"/>
              <a:t>Coffee rotation – </a:t>
            </a:r>
            <a:r>
              <a:rPr lang="en-US"/>
              <a:t>talk to Helen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Music team – talk to Emily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i="1" dirty="0"/>
              <a:t>Giving</a:t>
            </a:r>
          </a:p>
          <a:p>
            <a:pPr>
              <a:spcBef>
                <a:spcPts val="600"/>
              </a:spcBef>
            </a:pPr>
            <a:r>
              <a:rPr lang="en-US" dirty="0"/>
              <a:t>Website, mail, white drop-box</a:t>
            </a:r>
          </a:p>
          <a:p>
            <a:pPr>
              <a:spcBef>
                <a:spcPts val="600"/>
              </a:spcBef>
            </a:pPr>
            <a:r>
              <a:rPr lang="en-US" dirty="0"/>
              <a:t>e-transfer: </a:t>
            </a:r>
            <a:r>
              <a:rPr lang="en-US" dirty="0">
                <a:hlinkClick r:id="rId2"/>
              </a:rPr>
              <a:t>parkdaleoneline@gmail.com</a:t>
            </a:r>
            <a:endParaRPr lang="en-US" dirty="0"/>
          </a:p>
        </p:txBody>
      </p:sp>
      <p:pic>
        <p:nvPicPr>
          <p:cNvPr id="5" name="Picture 4" descr="A picture containing text, outdoor, grass, sign&#10;&#10;Description automatically generated">
            <a:extLst>
              <a:ext uri="{FF2B5EF4-FFF2-40B4-BE49-F238E27FC236}">
                <a16:creationId xmlns:a16="http://schemas.microsoft.com/office/drawing/2014/main" id="{5CB768F5-0F60-4D70-B1EF-B759534AC8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596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676EB8DE-E1F2-96F0-24C7-503CE0F43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86" y="365125"/>
            <a:ext cx="7719177" cy="1029722"/>
          </a:xfrm>
        </p:spPr>
        <p:txBody>
          <a:bodyPr>
            <a:normAutofit/>
          </a:bodyPr>
          <a:lstStyle/>
          <a:p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Summer @ Parkdale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6" y="1759962"/>
            <a:ext cx="8565132" cy="509803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i="1" dirty="0">
                <a:effectLst>
                  <a:glow rad="127000">
                    <a:schemeClr val="bg1"/>
                  </a:glow>
                </a:effectLst>
              </a:rPr>
              <a:t>July &amp; August</a:t>
            </a:r>
          </a:p>
          <a:p>
            <a:pPr>
              <a:spcBef>
                <a:spcPts val="600"/>
              </a:spcBef>
            </a:pP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July 10 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– Appreciation for </a:t>
            </a:r>
            <a:r>
              <a:rPr lang="en-US" sz="3600" i="1" dirty="0" err="1">
                <a:effectLst>
                  <a:glow rad="127000">
                    <a:schemeClr val="bg1"/>
                  </a:glow>
                </a:effectLst>
              </a:rPr>
              <a:t>Morri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July 17 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– Picnic in the park</a:t>
            </a:r>
          </a:p>
          <a:p>
            <a:pPr>
              <a:spcBef>
                <a:spcPts val="600"/>
              </a:spcBef>
            </a:pP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Aug 28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– Joint service @ Beacon Hill</a:t>
            </a:r>
          </a:p>
          <a:p>
            <a:pPr lvl="1">
              <a:spcBef>
                <a:spcPts val="60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Winsome Games – kids’ sports program</a:t>
            </a:r>
          </a:p>
          <a:p>
            <a:pPr lvl="1">
              <a:spcBef>
                <a:spcPts val="600"/>
              </a:spcBef>
            </a:pP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Aug 29-31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 – Game Days!</a:t>
            </a:r>
          </a:p>
          <a:p>
            <a:pPr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Messages from </a:t>
            </a:r>
            <a:r>
              <a:rPr lang="en-US" sz="3600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Romans &amp; Corinthians</a:t>
            </a:r>
          </a:p>
          <a:p>
            <a:pPr lvl="1">
              <a:spcBef>
                <a:spcPts val="60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Some special guest speakers &amp; musicians</a:t>
            </a:r>
          </a:p>
          <a:p>
            <a:pPr lvl="1">
              <a:spcBef>
                <a:spcPts val="600"/>
              </a:spcBef>
            </a:pPr>
            <a:endParaRPr lang="en-US" sz="3200" i="1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DFB6-02FF-1CE4-E4C8-8C0BD557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Daycare Grad!</a:t>
            </a:r>
          </a:p>
        </p:txBody>
      </p:sp>
      <p:pic>
        <p:nvPicPr>
          <p:cNvPr id="9" name="Picture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8FA5EFA-3274-A48C-F8F8-674763C3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r="6296" b="-3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A84BCB33-989F-D12C-60BF-36069BB10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r="29797" b="1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7" name="Picture 6" descr="A picture containing sky, outdoor, tree, person&#10;&#10;Description automatically generated">
            <a:extLst>
              <a:ext uri="{FF2B5EF4-FFF2-40B4-BE49-F238E27FC236}">
                <a16:creationId xmlns:a16="http://schemas.microsoft.com/office/drawing/2014/main" id="{BEB34B31-20A4-63BA-5983-10532E0327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2" b="784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5058" y="5137211"/>
            <a:ext cx="9681882" cy="15784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defRPr/>
            </a:pPr>
            <a:r>
              <a:rPr lang="en-US" altLang="en-US" sz="6000" b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Kids’ Minute:</a:t>
            </a:r>
            <a:br>
              <a:rPr lang="en-US" altLang="en-US" sz="4800" b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4800" b="1" i="1" kern="1200"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Sunday School for ages 5-12!</a:t>
            </a:r>
          </a:p>
        </p:txBody>
      </p:sp>
      <p:pic>
        <p:nvPicPr>
          <p:cNvPr id="8" name="Picture 9" descr="Image result for kids jesus">
            <a:extLst>
              <a:ext uri="{FF2B5EF4-FFF2-40B4-BE49-F238E27FC236}">
                <a16:creationId xmlns:a16="http://schemas.microsoft.com/office/drawing/2014/main" id="{23ED07BC-59E1-45AF-A49F-AD2AFAF90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810"/>
          <a:stretch/>
        </p:blipFill>
        <p:spPr bwMode="auto">
          <a:xfrm>
            <a:off x="623087" y="931544"/>
            <a:ext cx="10945825" cy="35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55C21-B714-F3C0-AF56-666A67DD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896572" cy="1088136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Guest Speaker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485F-9FCA-1FF7-5C8C-1D69A040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2688336"/>
            <a:ext cx="5041831" cy="41696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Stephen Brucker</a:t>
            </a:r>
          </a:p>
          <a:p>
            <a:r>
              <a:rPr lang="en-US" sz="3200" i="1" dirty="0"/>
              <a:t>Pastor, The Chapel Church, </a:t>
            </a:r>
            <a:br>
              <a:rPr lang="en-US" sz="3200" i="1" dirty="0"/>
            </a:br>
            <a:r>
              <a:rPr lang="en-US" sz="3200" i="1" dirty="0"/>
              <a:t>Puyallup, Washington</a:t>
            </a:r>
          </a:p>
        </p:txBody>
      </p:sp>
      <p:pic>
        <p:nvPicPr>
          <p:cNvPr id="7" name="Picture 6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63888386-2F4F-C780-DB84-BFA7C5F52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43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293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system-ui</vt:lpstr>
      <vt:lpstr>Wingdings</vt:lpstr>
      <vt:lpstr>Office Theme</vt:lpstr>
      <vt:lpstr>PowerPoint Presentation</vt:lpstr>
      <vt:lpstr>Opening Songs</vt:lpstr>
      <vt:lpstr>Psalm 67</vt:lpstr>
      <vt:lpstr>Connecting &amp; Contributing</vt:lpstr>
      <vt:lpstr>Summer @ Parkdale</vt:lpstr>
      <vt:lpstr>Daycare Grad!</vt:lpstr>
      <vt:lpstr>PowerPoint Presentation</vt:lpstr>
      <vt:lpstr>Kids’ Minute: Sunday School for ages 5-12!</vt:lpstr>
      <vt:lpstr>Guest Speaker</vt:lpstr>
      <vt:lpstr>Closing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12</cp:revision>
  <dcterms:created xsi:type="dcterms:W3CDTF">2021-01-22T20:41:10Z</dcterms:created>
  <dcterms:modified xsi:type="dcterms:W3CDTF">2022-07-03T15:38:12Z</dcterms:modified>
</cp:coreProperties>
</file>