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830" r:id="rId1"/>
  </p:sldMasterIdLst>
  <p:notesMasterIdLst>
    <p:notesMasterId r:id="rId23"/>
  </p:notesMasterIdLst>
  <p:sldIdLst>
    <p:sldId id="1105" r:id="rId2"/>
    <p:sldId id="2998" r:id="rId3"/>
    <p:sldId id="2999" r:id="rId4"/>
    <p:sldId id="2900" r:id="rId5"/>
    <p:sldId id="2979" r:id="rId6"/>
    <p:sldId id="2919" r:id="rId7"/>
    <p:sldId id="2990" r:id="rId8"/>
    <p:sldId id="2276" r:id="rId9"/>
    <p:sldId id="1767" r:id="rId10"/>
    <p:sldId id="2987" r:id="rId11"/>
    <p:sldId id="2992" r:id="rId12"/>
    <p:sldId id="2993" r:id="rId13"/>
    <p:sldId id="2981" r:id="rId14"/>
    <p:sldId id="2994" r:id="rId15"/>
    <p:sldId id="2982" r:id="rId16"/>
    <p:sldId id="2995" r:id="rId17"/>
    <p:sldId id="2983" r:id="rId18"/>
    <p:sldId id="2996" r:id="rId19"/>
    <p:sldId id="2991" r:id="rId20"/>
    <p:sldId id="2997" r:id="rId21"/>
    <p:sldId id="2786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800000"/>
    <a:srgbClr val="FFFF99"/>
    <a:srgbClr val="0000FF"/>
    <a:srgbClr val="FF9999"/>
    <a:srgbClr val="FFFF66"/>
    <a:srgbClr val="3333CC"/>
    <a:srgbClr val="FFFFCC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85197A-C26F-4528-8FBC-3030F6203214}" v="248" dt="2022-08-04T20:55:32.023"/>
    <p1510:client id="{9E1AE552-2C3E-4B9E-BA11-7DFFCA4DAFE1}" v="873" dt="2022-08-05T18:29:25.3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0"/>
  </p:normalViewPr>
  <p:slideViewPr>
    <p:cSldViewPr snapToGrid="0">
      <p:cViewPr varScale="1">
        <p:scale>
          <a:sx n="62" d="100"/>
          <a:sy n="62" d="100"/>
        </p:scale>
        <p:origin x="2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Stewart" userId="79cebc338cf3e420" providerId="LiveId" clId="{9E1AE552-2C3E-4B9E-BA11-7DFFCA4DAFE1}"/>
    <pc:docChg chg="undo custSel addSld modSld">
      <pc:chgData name="Tim Stewart" userId="79cebc338cf3e420" providerId="LiveId" clId="{9E1AE552-2C3E-4B9E-BA11-7DFFCA4DAFE1}" dt="2022-08-05T18:29:25.387" v="2751" actId="14100"/>
      <pc:docMkLst>
        <pc:docMk/>
      </pc:docMkLst>
      <pc:sldChg chg="addSp delSp modSp mod">
        <pc:chgData name="Tim Stewart" userId="79cebc338cf3e420" providerId="LiveId" clId="{9E1AE552-2C3E-4B9E-BA11-7DFFCA4DAFE1}" dt="2022-08-05T01:34:29.024" v="1394" actId="478"/>
        <pc:sldMkLst>
          <pc:docMk/>
          <pc:sldMk cId="0" sldId="1105"/>
        </pc:sldMkLst>
        <pc:spChg chg="add del mod">
          <ac:chgData name="Tim Stewart" userId="79cebc338cf3e420" providerId="LiveId" clId="{9E1AE552-2C3E-4B9E-BA11-7DFFCA4DAFE1}" dt="2022-08-05T01:34:29.024" v="1394" actId="478"/>
          <ac:spMkLst>
            <pc:docMk/>
            <pc:sldMk cId="0" sldId="1105"/>
            <ac:spMk id="5" creationId="{ACAE59B2-42E0-E588-926E-512E4D6C24D5}"/>
          </ac:spMkLst>
        </pc:spChg>
        <pc:spChg chg="add del">
          <ac:chgData name="Tim Stewart" userId="79cebc338cf3e420" providerId="LiveId" clId="{9E1AE552-2C3E-4B9E-BA11-7DFFCA4DAFE1}" dt="2022-08-05T01:32:42.814" v="1388" actId="22"/>
          <ac:spMkLst>
            <pc:docMk/>
            <pc:sldMk cId="0" sldId="1105"/>
            <ac:spMk id="7" creationId="{E2D92E91-A5AB-EEAB-3F91-A0D2291333EA}"/>
          </ac:spMkLst>
        </pc:spChg>
      </pc:sldChg>
      <pc:sldChg chg="modSp mod">
        <pc:chgData name="Tim Stewart" userId="79cebc338cf3e420" providerId="LiveId" clId="{9E1AE552-2C3E-4B9E-BA11-7DFFCA4DAFE1}" dt="2022-08-05T18:17:32.080" v="2590" actId="20577"/>
        <pc:sldMkLst>
          <pc:docMk/>
          <pc:sldMk cId="2274288106" sldId="2786"/>
        </pc:sldMkLst>
        <pc:spChg chg="mod">
          <ac:chgData name="Tim Stewart" userId="79cebc338cf3e420" providerId="LiveId" clId="{9E1AE552-2C3E-4B9E-BA11-7DFFCA4DAFE1}" dt="2022-08-05T18:17:32.080" v="2590" actId="20577"/>
          <ac:spMkLst>
            <pc:docMk/>
            <pc:sldMk cId="2274288106" sldId="2786"/>
            <ac:spMk id="3" creationId="{E76C3E9B-15EA-4CEE-A902-CF8F08F0BAB3}"/>
          </ac:spMkLst>
        </pc:spChg>
      </pc:sldChg>
      <pc:sldChg chg="modSp mod">
        <pc:chgData name="Tim Stewart" userId="79cebc338cf3e420" providerId="LiveId" clId="{9E1AE552-2C3E-4B9E-BA11-7DFFCA4DAFE1}" dt="2022-08-05T18:20:12.456" v="2591" actId="20577"/>
        <pc:sldMkLst>
          <pc:docMk/>
          <pc:sldMk cId="3020107985" sldId="2900"/>
        </pc:sldMkLst>
        <pc:spChg chg="mod">
          <ac:chgData name="Tim Stewart" userId="79cebc338cf3e420" providerId="LiveId" clId="{9E1AE552-2C3E-4B9E-BA11-7DFFCA4DAFE1}" dt="2022-08-05T18:20:12.456" v="2591" actId="20577"/>
          <ac:spMkLst>
            <pc:docMk/>
            <pc:sldMk cId="3020107985" sldId="2900"/>
            <ac:spMk id="3" creationId="{67AB1FFF-C1A7-4414-8BE4-AFE88731B2ED}"/>
          </ac:spMkLst>
        </pc:spChg>
      </pc:sldChg>
      <pc:sldChg chg="modSp mod">
        <pc:chgData name="Tim Stewart" userId="79cebc338cf3e420" providerId="LiveId" clId="{9E1AE552-2C3E-4B9E-BA11-7DFFCA4DAFE1}" dt="2022-08-05T00:15:47.522" v="906" actId="20577"/>
        <pc:sldMkLst>
          <pc:docMk/>
          <pc:sldMk cId="875685257" sldId="2981"/>
        </pc:sldMkLst>
        <pc:spChg chg="mod">
          <ac:chgData name="Tim Stewart" userId="79cebc338cf3e420" providerId="LiveId" clId="{9E1AE552-2C3E-4B9E-BA11-7DFFCA4DAFE1}" dt="2022-08-05T00:15:47.522" v="906" actId="20577"/>
          <ac:spMkLst>
            <pc:docMk/>
            <pc:sldMk cId="875685257" sldId="2981"/>
            <ac:spMk id="2" creationId="{41E66EA9-CA35-C5CC-D53E-76CBB3D08829}"/>
          </ac:spMkLst>
        </pc:spChg>
      </pc:sldChg>
      <pc:sldChg chg="modSp mod modAnim">
        <pc:chgData name="Tim Stewart" userId="79cebc338cf3e420" providerId="LiveId" clId="{9E1AE552-2C3E-4B9E-BA11-7DFFCA4DAFE1}" dt="2022-08-05T01:43:02.210" v="1429" actId="2711"/>
        <pc:sldMkLst>
          <pc:docMk/>
          <pc:sldMk cId="1641505129" sldId="2992"/>
        </pc:sldMkLst>
        <pc:spChg chg="mod">
          <ac:chgData name="Tim Stewart" userId="79cebc338cf3e420" providerId="LiveId" clId="{9E1AE552-2C3E-4B9E-BA11-7DFFCA4DAFE1}" dt="2022-08-04T22:03:41.687" v="57" actId="14100"/>
          <ac:spMkLst>
            <pc:docMk/>
            <pc:sldMk cId="1641505129" sldId="2992"/>
            <ac:spMk id="2" creationId="{88D35933-8625-8D86-6C7C-77111ECDD782}"/>
          </ac:spMkLst>
        </pc:spChg>
        <pc:spChg chg="mod">
          <ac:chgData name="Tim Stewart" userId="79cebc338cf3e420" providerId="LiveId" clId="{9E1AE552-2C3E-4B9E-BA11-7DFFCA4DAFE1}" dt="2022-08-05T01:43:02.210" v="1429" actId="2711"/>
          <ac:spMkLst>
            <pc:docMk/>
            <pc:sldMk cId="1641505129" sldId="2992"/>
            <ac:spMk id="3" creationId="{C8A8E2BC-4D25-CC92-EE11-514FFFA510C4}"/>
          </ac:spMkLst>
        </pc:spChg>
      </pc:sldChg>
      <pc:sldChg chg="addSp delSp modSp add mod setBg modAnim delDesignElem">
        <pc:chgData name="Tim Stewart" userId="79cebc338cf3e420" providerId="LiveId" clId="{9E1AE552-2C3E-4B9E-BA11-7DFFCA4DAFE1}" dt="2022-08-05T01:42:38.133" v="1426" actId="207"/>
        <pc:sldMkLst>
          <pc:docMk/>
          <pc:sldMk cId="443263713" sldId="2993"/>
        </pc:sldMkLst>
        <pc:spChg chg="mod">
          <ac:chgData name="Tim Stewart" userId="79cebc338cf3e420" providerId="LiveId" clId="{9E1AE552-2C3E-4B9E-BA11-7DFFCA4DAFE1}" dt="2022-08-04T22:56:01.770" v="570" actId="20577"/>
          <ac:spMkLst>
            <pc:docMk/>
            <pc:sldMk cId="443263713" sldId="2993"/>
            <ac:spMk id="2" creationId="{88D35933-8625-8D86-6C7C-77111ECDD782}"/>
          </ac:spMkLst>
        </pc:spChg>
        <pc:spChg chg="mod">
          <ac:chgData name="Tim Stewart" userId="79cebc338cf3e420" providerId="LiveId" clId="{9E1AE552-2C3E-4B9E-BA11-7DFFCA4DAFE1}" dt="2022-08-05T01:42:38.133" v="1426" actId="207"/>
          <ac:spMkLst>
            <pc:docMk/>
            <pc:sldMk cId="443263713" sldId="2993"/>
            <ac:spMk id="3" creationId="{C8A8E2BC-4D25-CC92-EE11-514FFFA510C4}"/>
          </ac:spMkLst>
        </pc:spChg>
        <pc:spChg chg="del">
          <ac:chgData name="Tim Stewart" userId="79cebc338cf3e420" providerId="LiveId" clId="{9E1AE552-2C3E-4B9E-BA11-7DFFCA4DAFE1}" dt="2022-08-04T22:50:45.744" v="486"/>
          <ac:spMkLst>
            <pc:docMk/>
            <pc:sldMk cId="443263713" sldId="2993"/>
            <ac:spMk id="6" creationId="{04812C46-200A-4DEB-A05E-3ED6C68C2387}"/>
          </ac:spMkLst>
        </pc:spChg>
        <pc:spChg chg="del">
          <ac:chgData name="Tim Stewart" userId="79cebc338cf3e420" providerId="LiveId" clId="{9E1AE552-2C3E-4B9E-BA11-7DFFCA4DAFE1}" dt="2022-08-04T22:50:45.744" v="486"/>
          <ac:spMkLst>
            <pc:docMk/>
            <pc:sldMk cId="443263713" sldId="2993"/>
            <ac:spMk id="7" creationId="{D1EA859B-E555-4109-94F3-6700E046E008}"/>
          </ac:spMkLst>
        </pc:spChg>
        <pc:spChg chg="add">
          <ac:chgData name="Tim Stewart" userId="79cebc338cf3e420" providerId="LiveId" clId="{9E1AE552-2C3E-4B9E-BA11-7DFFCA4DAFE1}" dt="2022-08-04T22:51:17.258" v="503" actId="26606"/>
          <ac:spMkLst>
            <pc:docMk/>
            <pc:sldMk cId="443263713" sldId="2993"/>
            <ac:spMk id="9" creationId="{04812C46-200A-4DEB-A05E-3ED6C68C2387}"/>
          </ac:spMkLst>
        </pc:spChg>
        <pc:spChg chg="add">
          <ac:chgData name="Tim Stewart" userId="79cebc338cf3e420" providerId="LiveId" clId="{9E1AE552-2C3E-4B9E-BA11-7DFFCA4DAFE1}" dt="2022-08-04T22:51:17.258" v="503" actId="26606"/>
          <ac:spMkLst>
            <pc:docMk/>
            <pc:sldMk cId="443263713" sldId="2993"/>
            <ac:spMk id="11" creationId="{D1EA859B-E555-4109-94F3-6700E046E008}"/>
          </ac:spMkLst>
        </pc:spChg>
        <pc:picChg chg="mod">
          <ac:chgData name="Tim Stewart" userId="79cebc338cf3e420" providerId="LiveId" clId="{9E1AE552-2C3E-4B9E-BA11-7DFFCA4DAFE1}" dt="2022-08-04T22:55:54.415" v="559" actId="1076"/>
          <ac:picMkLst>
            <pc:docMk/>
            <pc:sldMk cId="443263713" sldId="2993"/>
            <ac:picMk id="4" creationId="{E04A2E04-0C8E-7329-4C48-8FAC11477417}"/>
          </ac:picMkLst>
        </pc:picChg>
      </pc:sldChg>
      <pc:sldChg chg="modSp add mod">
        <pc:chgData name="Tim Stewart" userId="79cebc338cf3e420" providerId="LiveId" clId="{9E1AE552-2C3E-4B9E-BA11-7DFFCA4DAFE1}" dt="2022-08-05T01:42:45.703" v="1427" actId="207"/>
        <pc:sldMkLst>
          <pc:docMk/>
          <pc:sldMk cId="3576928892" sldId="2994"/>
        </pc:sldMkLst>
        <pc:spChg chg="mod">
          <ac:chgData name="Tim Stewart" userId="79cebc338cf3e420" providerId="LiveId" clId="{9E1AE552-2C3E-4B9E-BA11-7DFFCA4DAFE1}" dt="2022-08-05T00:15:52.147" v="908" actId="20577"/>
          <ac:spMkLst>
            <pc:docMk/>
            <pc:sldMk cId="3576928892" sldId="2994"/>
            <ac:spMk id="2" creationId="{41E66EA9-CA35-C5CC-D53E-76CBB3D08829}"/>
          </ac:spMkLst>
        </pc:spChg>
        <pc:spChg chg="mod">
          <ac:chgData name="Tim Stewart" userId="79cebc338cf3e420" providerId="LiveId" clId="{9E1AE552-2C3E-4B9E-BA11-7DFFCA4DAFE1}" dt="2022-08-05T01:42:45.703" v="1427" actId="207"/>
          <ac:spMkLst>
            <pc:docMk/>
            <pc:sldMk cId="3576928892" sldId="2994"/>
            <ac:spMk id="3" creationId="{D0960AFA-2B8A-882F-3650-DDB1FDA8C8E5}"/>
          </ac:spMkLst>
        </pc:spChg>
      </pc:sldChg>
      <pc:sldChg chg="modSp add mod addAnim delAnim modAnim">
        <pc:chgData name="Tim Stewart" userId="79cebc338cf3e420" providerId="LiveId" clId="{9E1AE552-2C3E-4B9E-BA11-7DFFCA4DAFE1}" dt="2022-08-05T01:34:59.131" v="1410" actId="207"/>
        <pc:sldMkLst>
          <pc:docMk/>
          <pc:sldMk cId="2046097372" sldId="2995"/>
        </pc:sldMkLst>
        <pc:spChg chg="mod">
          <ac:chgData name="Tim Stewart" userId="79cebc338cf3e420" providerId="LiveId" clId="{9E1AE552-2C3E-4B9E-BA11-7DFFCA4DAFE1}" dt="2022-08-05T01:34:59.131" v="1410" actId="207"/>
          <ac:spMkLst>
            <pc:docMk/>
            <pc:sldMk cId="2046097372" sldId="2995"/>
            <ac:spMk id="3" creationId="{D0960AFA-2B8A-882F-3650-DDB1FDA8C8E5}"/>
          </ac:spMkLst>
        </pc:spChg>
      </pc:sldChg>
      <pc:sldChg chg="modSp add mod modAnim">
        <pc:chgData name="Tim Stewart" userId="79cebc338cf3e420" providerId="LiveId" clId="{9E1AE552-2C3E-4B9E-BA11-7DFFCA4DAFE1}" dt="2022-08-05T17:29:31.091" v="2173" actId="113"/>
        <pc:sldMkLst>
          <pc:docMk/>
          <pc:sldMk cId="1306125456" sldId="2996"/>
        </pc:sldMkLst>
        <pc:spChg chg="mod">
          <ac:chgData name="Tim Stewart" userId="79cebc338cf3e420" providerId="LiveId" clId="{9E1AE552-2C3E-4B9E-BA11-7DFFCA4DAFE1}" dt="2022-08-05T17:29:31.091" v="2173" actId="113"/>
          <ac:spMkLst>
            <pc:docMk/>
            <pc:sldMk cId="1306125456" sldId="2996"/>
            <ac:spMk id="3" creationId="{D0960AFA-2B8A-882F-3650-DDB1FDA8C8E5}"/>
          </ac:spMkLst>
        </pc:spChg>
      </pc:sldChg>
      <pc:sldChg chg="modSp new mod modAnim">
        <pc:chgData name="Tim Stewart" userId="79cebc338cf3e420" providerId="LiveId" clId="{9E1AE552-2C3E-4B9E-BA11-7DFFCA4DAFE1}" dt="2022-08-05T18:14:33.896" v="2573" actId="14"/>
        <pc:sldMkLst>
          <pc:docMk/>
          <pc:sldMk cId="4239943847" sldId="2997"/>
        </pc:sldMkLst>
        <pc:spChg chg="mod">
          <ac:chgData name="Tim Stewart" userId="79cebc338cf3e420" providerId="LiveId" clId="{9E1AE552-2C3E-4B9E-BA11-7DFFCA4DAFE1}" dt="2022-08-05T17:54:24.334" v="2211" actId="403"/>
          <ac:spMkLst>
            <pc:docMk/>
            <pc:sldMk cId="4239943847" sldId="2997"/>
            <ac:spMk id="2" creationId="{033A5FAD-D0CC-E61B-9E58-C4232D2AE67D}"/>
          </ac:spMkLst>
        </pc:spChg>
        <pc:spChg chg="mod">
          <ac:chgData name="Tim Stewart" userId="79cebc338cf3e420" providerId="LiveId" clId="{9E1AE552-2C3E-4B9E-BA11-7DFFCA4DAFE1}" dt="2022-08-05T18:14:33.896" v="2573" actId="14"/>
          <ac:spMkLst>
            <pc:docMk/>
            <pc:sldMk cId="4239943847" sldId="2997"/>
            <ac:spMk id="3" creationId="{BDC7E6BC-8966-48E7-E5E5-9AA8704A5155}"/>
          </ac:spMkLst>
        </pc:spChg>
      </pc:sldChg>
      <pc:sldChg chg="modSp new mod">
        <pc:chgData name="Tim Stewart" userId="79cebc338cf3e420" providerId="LiveId" clId="{9E1AE552-2C3E-4B9E-BA11-7DFFCA4DAFE1}" dt="2022-08-05T18:28:57.360" v="2742" actId="403"/>
        <pc:sldMkLst>
          <pc:docMk/>
          <pc:sldMk cId="1676375460" sldId="2998"/>
        </pc:sldMkLst>
        <pc:spChg chg="mod">
          <ac:chgData name="Tim Stewart" userId="79cebc338cf3e420" providerId="LiveId" clId="{9E1AE552-2C3E-4B9E-BA11-7DFFCA4DAFE1}" dt="2022-08-05T18:24:27.592" v="2605" actId="113"/>
          <ac:spMkLst>
            <pc:docMk/>
            <pc:sldMk cId="1676375460" sldId="2998"/>
            <ac:spMk id="2" creationId="{4D2C4BB3-7E33-2F84-1A53-ED706EEAD711}"/>
          </ac:spMkLst>
        </pc:spChg>
        <pc:spChg chg="mod">
          <ac:chgData name="Tim Stewart" userId="79cebc338cf3e420" providerId="LiveId" clId="{9E1AE552-2C3E-4B9E-BA11-7DFFCA4DAFE1}" dt="2022-08-05T18:28:57.360" v="2742" actId="403"/>
          <ac:spMkLst>
            <pc:docMk/>
            <pc:sldMk cId="1676375460" sldId="2998"/>
            <ac:spMk id="3" creationId="{F12EBACA-4691-9511-1AB5-F4C470F41AF3}"/>
          </ac:spMkLst>
        </pc:spChg>
      </pc:sldChg>
      <pc:sldChg chg="addSp delSp modSp add mod">
        <pc:chgData name="Tim Stewart" userId="79cebc338cf3e420" providerId="LiveId" clId="{9E1AE552-2C3E-4B9E-BA11-7DFFCA4DAFE1}" dt="2022-08-05T18:29:25.387" v="2751" actId="14100"/>
        <pc:sldMkLst>
          <pc:docMk/>
          <pc:sldMk cId="37323051" sldId="2999"/>
        </pc:sldMkLst>
        <pc:spChg chg="del mod">
          <ac:chgData name="Tim Stewart" userId="79cebc338cf3e420" providerId="LiveId" clId="{9E1AE552-2C3E-4B9E-BA11-7DFFCA4DAFE1}" dt="2022-08-05T18:28:20.808" v="2736" actId="478"/>
          <ac:spMkLst>
            <pc:docMk/>
            <pc:sldMk cId="37323051" sldId="2999"/>
            <ac:spMk id="2" creationId="{4D2C4BB3-7E33-2F84-1A53-ED706EEAD711}"/>
          </ac:spMkLst>
        </pc:spChg>
        <pc:spChg chg="mod">
          <ac:chgData name="Tim Stewart" userId="79cebc338cf3e420" providerId="LiveId" clId="{9E1AE552-2C3E-4B9E-BA11-7DFFCA4DAFE1}" dt="2022-08-05T18:29:25.387" v="2751" actId="14100"/>
          <ac:spMkLst>
            <pc:docMk/>
            <pc:sldMk cId="37323051" sldId="2999"/>
            <ac:spMk id="3" creationId="{F12EBACA-4691-9511-1AB5-F4C470F41AF3}"/>
          </ac:spMkLst>
        </pc:spChg>
        <pc:spChg chg="add del">
          <ac:chgData name="Tim Stewart" userId="79cebc338cf3e420" providerId="LiveId" clId="{9E1AE552-2C3E-4B9E-BA11-7DFFCA4DAFE1}" dt="2022-08-05T18:25:33.739" v="2622" actId="22"/>
          <ac:spMkLst>
            <pc:docMk/>
            <pc:sldMk cId="37323051" sldId="2999"/>
            <ac:spMk id="5" creationId="{C2917A19-FC2A-DFCD-9B06-284E9A785971}"/>
          </ac:spMkLst>
        </pc:spChg>
        <pc:spChg chg="add del mod">
          <ac:chgData name="Tim Stewart" userId="79cebc338cf3e420" providerId="LiveId" clId="{9E1AE552-2C3E-4B9E-BA11-7DFFCA4DAFE1}" dt="2022-08-05T18:28:23.724" v="2737" actId="478"/>
          <ac:spMkLst>
            <pc:docMk/>
            <pc:sldMk cId="37323051" sldId="2999"/>
            <ac:spMk id="6" creationId="{FECA7591-0BD7-7314-4BDE-3452A17B930E}"/>
          </ac:spMkLst>
        </pc:spChg>
      </pc:sldChg>
    </pc:docChg>
  </pc:docChgLst>
  <pc:docChgLst>
    <pc:chgData name="Tim Stewart" userId="79cebc338cf3e420" providerId="LiveId" clId="{1F85197A-C26F-4528-8FBC-3030F6203214}"/>
    <pc:docChg chg="custSel addSld delSld modSld">
      <pc:chgData name="Tim Stewart" userId="79cebc338cf3e420" providerId="LiveId" clId="{1F85197A-C26F-4528-8FBC-3030F6203214}" dt="2022-08-06T17:52:24.285" v="505" actId="20577"/>
      <pc:docMkLst>
        <pc:docMk/>
      </pc:docMkLst>
      <pc:sldChg chg="modSp mod">
        <pc:chgData name="Tim Stewart" userId="79cebc338cf3e420" providerId="LiveId" clId="{1F85197A-C26F-4528-8FBC-3030F6203214}" dt="2022-08-02T17:52:59.291" v="4" actId="20577"/>
        <pc:sldMkLst>
          <pc:docMk/>
          <pc:sldMk cId="0" sldId="1105"/>
        </pc:sldMkLst>
        <pc:spChg chg="mod">
          <ac:chgData name="Tim Stewart" userId="79cebc338cf3e420" providerId="LiveId" clId="{1F85197A-C26F-4528-8FBC-3030F6203214}" dt="2022-08-02T17:52:59.291" v="4" actId="20577"/>
          <ac:spMkLst>
            <pc:docMk/>
            <pc:sldMk cId="0" sldId="1105"/>
            <ac:spMk id="3" creationId="{00000000-0000-0000-0000-000000000000}"/>
          </ac:spMkLst>
        </pc:spChg>
      </pc:sldChg>
      <pc:sldChg chg="modSp mod">
        <pc:chgData name="Tim Stewart" userId="79cebc338cf3e420" providerId="LiveId" clId="{1F85197A-C26F-4528-8FBC-3030F6203214}" dt="2022-08-06T17:52:24.285" v="505" actId="20577"/>
        <pc:sldMkLst>
          <pc:docMk/>
          <pc:sldMk cId="3020107985" sldId="2900"/>
        </pc:sldMkLst>
        <pc:spChg chg="mod">
          <ac:chgData name="Tim Stewart" userId="79cebc338cf3e420" providerId="LiveId" clId="{1F85197A-C26F-4528-8FBC-3030F6203214}" dt="2022-08-06T17:52:24.285" v="505" actId="20577"/>
          <ac:spMkLst>
            <pc:docMk/>
            <pc:sldMk cId="3020107985" sldId="2900"/>
            <ac:spMk id="3" creationId="{67AB1FFF-C1A7-4414-8BE4-AFE88731B2ED}"/>
          </ac:spMkLst>
        </pc:spChg>
      </pc:sldChg>
      <pc:sldChg chg="modSp mod">
        <pc:chgData name="Tim Stewart" userId="79cebc338cf3e420" providerId="LiveId" clId="{1F85197A-C26F-4528-8FBC-3030F6203214}" dt="2022-08-04T17:56:45.095" v="275" actId="20577"/>
        <pc:sldMkLst>
          <pc:docMk/>
          <pc:sldMk cId="875685257" sldId="2981"/>
        </pc:sldMkLst>
        <pc:spChg chg="mod">
          <ac:chgData name="Tim Stewart" userId="79cebc338cf3e420" providerId="LiveId" clId="{1F85197A-C26F-4528-8FBC-3030F6203214}" dt="2022-08-02T18:04:29.320" v="144" actId="20577"/>
          <ac:spMkLst>
            <pc:docMk/>
            <pc:sldMk cId="875685257" sldId="2981"/>
            <ac:spMk id="2" creationId="{41E66EA9-CA35-C5CC-D53E-76CBB3D08829}"/>
          </ac:spMkLst>
        </pc:spChg>
        <pc:spChg chg="mod">
          <ac:chgData name="Tim Stewart" userId="79cebc338cf3e420" providerId="LiveId" clId="{1F85197A-C26F-4528-8FBC-3030F6203214}" dt="2022-08-04T17:56:45.095" v="275" actId="20577"/>
          <ac:spMkLst>
            <pc:docMk/>
            <pc:sldMk cId="875685257" sldId="2981"/>
            <ac:spMk id="3" creationId="{D0960AFA-2B8A-882F-3650-DDB1FDA8C8E5}"/>
          </ac:spMkLst>
        </pc:spChg>
      </pc:sldChg>
      <pc:sldChg chg="modSp mod">
        <pc:chgData name="Tim Stewart" userId="79cebc338cf3e420" providerId="LiveId" clId="{1F85197A-C26F-4528-8FBC-3030F6203214}" dt="2022-08-02T18:08:14.182" v="262" actId="20577"/>
        <pc:sldMkLst>
          <pc:docMk/>
          <pc:sldMk cId="1469170176" sldId="2982"/>
        </pc:sldMkLst>
        <pc:spChg chg="mod">
          <ac:chgData name="Tim Stewart" userId="79cebc338cf3e420" providerId="LiveId" clId="{1F85197A-C26F-4528-8FBC-3030F6203214}" dt="2022-08-02T18:05:00.961" v="181" actId="20577"/>
          <ac:spMkLst>
            <pc:docMk/>
            <pc:sldMk cId="1469170176" sldId="2982"/>
            <ac:spMk id="2" creationId="{41E66EA9-CA35-C5CC-D53E-76CBB3D08829}"/>
          </ac:spMkLst>
        </pc:spChg>
        <pc:spChg chg="mod">
          <ac:chgData name="Tim Stewart" userId="79cebc338cf3e420" providerId="LiveId" clId="{1F85197A-C26F-4528-8FBC-3030F6203214}" dt="2022-08-02T18:08:14.182" v="262" actId="20577"/>
          <ac:spMkLst>
            <pc:docMk/>
            <pc:sldMk cId="1469170176" sldId="2982"/>
            <ac:spMk id="3" creationId="{D0960AFA-2B8A-882F-3650-DDB1FDA8C8E5}"/>
          </ac:spMkLst>
        </pc:spChg>
      </pc:sldChg>
      <pc:sldChg chg="modSp mod">
        <pc:chgData name="Tim Stewart" userId="79cebc338cf3e420" providerId="LiveId" clId="{1F85197A-C26F-4528-8FBC-3030F6203214}" dt="2022-08-02T18:09:55.428" v="274" actId="20577"/>
        <pc:sldMkLst>
          <pc:docMk/>
          <pc:sldMk cId="1889969652" sldId="2983"/>
        </pc:sldMkLst>
        <pc:spChg chg="mod">
          <ac:chgData name="Tim Stewart" userId="79cebc338cf3e420" providerId="LiveId" clId="{1F85197A-C26F-4528-8FBC-3030F6203214}" dt="2022-08-02T18:08:43.218" v="265" actId="14100"/>
          <ac:spMkLst>
            <pc:docMk/>
            <pc:sldMk cId="1889969652" sldId="2983"/>
            <ac:spMk id="2" creationId="{41E66EA9-CA35-C5CC-D53E-76CBB3D08829}"/>
          </ac:spMkLst>
        </pc:spChg>
        <pc:spChg chg="mod">
          <ac:chgData name="Tim Stewart" userId="79cebc338cf3e420" providerId="LiveId" clId="{1F85197A-C26F-4528-8FBC-3030F6203214}" dt="2022-08-02T18:09:55.428" v="274" actId="20577"/>
          <ac:spMkLst>
            <pc:docMk/>
            <pc:sldMk cId="1889969652" sldId="2983"/>
            <ac:spMk id="3" creationId="{D0960AFA-2B8A-882F-3650-DDB1FDA8C8E5}"/>
          </ac:spMkLst>
        </pc:spChg>
      </pc:sldChg>
      <pc:sldChg chg="del">
        <pc:chgData name="Tim Stewart" userId="79cebc338cf3e420" providerId="LiveId" clId="{1F85197A-C26F-4528-8FBC-3030F6203214}" dt="2022-08-02T18:07:34.405" v="256" actId="47"/>
        <pc:sldMkLst>
          <pc:docMk/>
          <pc:sldMk cId="1604138601" sldId="2984"/>
        </pc:sldMkLst>
      </pc:sldChg>
      <pc:sldChg chg="del">
        <pc:chgData name="Tim Stewart" userId="79cebc338cf3e420" providerId="LiveId" clId="{1F85197A-C26F-4528-8FBC-3030F6203214}" dt="2022-08-02T18:06:58.025" v="222" actId="47"/>
        <pc:sldMkLst>
          <pc:docMk/>
          <pc:sldMk cId="272071914" sldId="2985"/>
        </pc:sldMkLst>
      </pc:sldChg>
      <pc:sldChg chg="del">
        <pc:chgData name="Tim Stewart" userId="79cebc338cf3e420" providerId="LiveId" clId="{1F85197A-C26F-4528-8FBC-3030F6203214}" dt="2022-08-02T18:06:43.446" v="214" actId="47"/>
        <pc:sldMkLst>
          <pc:docMk/>
          <pc:sldMk cId="32090299" sldId="2986"/>
        </pc:sldMkLst>
      </pc:sldChg>
      <pc:sldChg chg="modSp modAnim">
        <pc:chgData name="Tim Stewart" userId="79cebc338cf3e420" providerId="LiveId" clId="{1F85197A-C26F-4528-8FBC-3030F6203214}" dt="2022-08-04T20:33:52.136" v="457" actId="20577"/>
        <pc:sldMkLst>
          <pc:docMk/>
          <pc:sldMk cId="2842158328" sldId="2987"/>
        </pc:sldMkLst>
        <pc:spChg chg="mod">
          <ac:chgData name="Tim Stewart" userId="79cebc338cf3e420" providerId="LiveId" clId="{1F85197A-C26F-4528-8FBC-3030F6203214}" dt="2022-08-04T20:33:52.136" v="457" actId="20577"/>
          <ac:spMkLst>
            <pc:docMk/>
            <pc:sldMk cId="2842158328" sldId="2987"/>
            <ac:spMk id="3" creationId="{C8A8E2BC-4D25-CC92-EE11-514FFFA510C4}"/>
          </ac:spMkLst>
        </pc:spChg>
      </pc:sldChg>
      <pc:sldChg chg="addSp delSp modSp mod">
        <pc:chgData name="Tim Stewart" userId="79cebc338cf3e420" providerId="LiveId" clId="{1F85197A-C26F-4528-8FBC-3030F6203214}" dt="2022-08-02T18:00:57.964" v="111" actId="403"/>
        <pc:sldMkLst>
          <pc:docMk/>
          <pc:sldMk cId="765786062" sldId="2990"/>
        </pc:sldMkLst>
        <pc:spChg chg="mod">
          <ac:chgData name="Tim Stewart" userId="79cebc338cf3e420" providerId="LiveId" clId="{1F85197A-C26F-4528-8FBC-3030F6203214}" dt="2022-08-02T18:00:57.964" v="111" actId="403"/>
          <ac:spMkLst>
            <pc:docMk/>
            <pc:sldMk cId="765786062" sldId="2990"/>
            <ac:spMk id="2" creationId="{70AE436C-BC65-10B3-6C9F-FDAEC5DDFBDE}"/>
          </ac:spMkLst>
        </pc:spChg>
        <pc:spChg chg="mod">
          <ac:chgData name="Tim Stewart" userId="79cebc338cf3e420" providerId="LiveId" clId="{1F85197A-C26F-4528-8FBC-3030F6203214}" dt="2022-08-02T18:00:50.583" v="106" actId="14100"/>
          <ac:spMkLst>
            <pc:docMk/>
            <pc:sldMk cId="765786062" sldId="2990"/>
            <ac:spMk id="3" creationId="{AA2AFF5B-D544-505B-BC8A-F2E4A0A21DC8}"/>
          </ac:spMkLst>
        </pc:spChg>
        <pc:spChg chg="del">
          <ac:chgData name="Tim Stewart" userId="79cebc338cf3e420" providerId="LiveId" clId="{1F85197A-C26F-4528-8FBC-3030F6203214}" dt="2022-08-02T17:59:58.445" v="93" actId="26606"/>
          <ac:spMkLst>
            <pc:docMk/>
            <pc:sldMk cId="765786062" sldId="2990"/>
            <ac:spMk id="17" creationId="{743AA782-23D1-4521-8CAD-47662984AA08}"/>
          </ac:spMkLst>
        </pc:spChg>
        <pc:spChg chg="del">
          <ac:chgData name="Tim Stewart" userId="79cebc338cf3e420" providerId="LiveId" clId="{1F85197A-C26F-4528-8FBC-3030F6203214}" dt="2022-08-02T17:59:58.445" v="93" actId="26606"/>
          <ac:spMkLst>
            <pc:docMk/>
            <pc:sldMk cId="765786062" sldId="2990"/>
            <ac:spMk id="19" creationId="{71877DBC-BB60-40F0-AC93-2ACDBAAE60CE}"/>
          </ac:spMkLst>
        </pc:spChg>
        <pc:spChg chg="add">
          <ac:chgData name="Tim Stewart" userId="79cebc338cf3e420" providerId="LiveId" clId="{1F85197A-C26F-4528-8FBC-3030F6203214}" dt="2022-08-02T17:59:58.445" v="93" actId="26606"/>
          <ac:spMkLst>
            <pc:docMk/>
            <pc:sldMk cId="765786062" sldId="2990"/>
            <ac:spMk id="24" creationId="{2B97F24A-32CE-4C1C-A50D-3016B394DCFB}"/>
          </ac:spMkLst>
        </pc:spChg>
        <pc:spChg chg="add">
          <ac:chgData name="Tim Stewart" userId="79cebc338cf3e420" providerId="LiveId" clId="{1F85197A-C26F-4528-8FBC-3030F6203214}" dt="2022-08-02T17:59:58.445" v="93" actId="26606"/>
          <ac:spMkLst>
            <pc:docMk/>
            <pc:sldMk cId="765786062" sldId="2990"/>
            <ac:spMk id="26" creationId="{CD8B4F24-440B-49E9-B85D-733523DC064B}"/>
          </ac:spMkLst>
        </pc:spChg>
        <pc:picChg chg="del">
          <ac:chgData name="Tim Stewart" userId="79cebc338cf3e420" providerId="LiveId" clId="{1F85197A-C26F-4528-8FBC-3030F6203214}" dt="2022-08-02T17:59:17.966" v="89" actId="478"/>
          <ac:picMkLst>
            <pc:docMk/>
            <pc:sldMk cId="765786062" sldId="2990"/>
            <ac:picMk id="5" creationId="{7ABE4861-D7AA-353F-BAAB-83047A248E8C}"/>
          </ac:picMkLst>
        </pc:picChg>
        <pc:picChg chg="add mod modCrop">
          <ac:chgData name="Tim Stewart" userId="79cebc338cf3e420" providerId="LiveId" clId="{1F85197A-C26F-4528-8FBC-3030F6203214}" dt="2022-08-02T18:00:46.908" v="105" actId="1076"/>
          <ac:picMkLst>
            <pc:docMk/>
            <pc:sldMk cId="765786062" sldId="2990"/>
            <ac:picMk id="6" creationId="{E5D1B48E-5CB5-5600-D89C-17AACDFDC8B8}"/>
          </ac:picMkLst>
        </pc:picChg>
      </pc:sldChg>
      <pc:sldChg chg="del">
        <pc:chgData name="Tim Stewart" userId="79cebc338cf3e420" providerId="LiveId" clId="{1F85197A-C26F-4528-8FBC-3030F6203214}" dt="2022-08-02T18:04:00.086" v="112" actId="47"/>
        <pc:sldMkLst>
          <pc:docMk/>
          <pc:sldMk cId="2499156637" sldId="2991"/>
        </pc:sldMkLst>
      </pc:sldChg>
      <pc:sldChg chg="addSp delSp modSp new mod setBg">
        <pc:chgData name="Tim Stewart" userId="79cebc338cf3e420" providerId="LiveId" clId="{1F85197A-C26F-4528-8FBC-3030F6203214}" dt="2022-08-02T18:06:53.693" v="221" actId="26606"/>
        <pc:sldMkLst>
          <pc:docMk/>
          <pc:sldMk cId="4119933477" sldId="2991"/>
        </pc:sldMkLst>
        <pc:spChg chg="del">
          <ac:chgData name="Tim Stewart" userId="79cebc338cf3e420" providerId="LiveId" clId="{1F85197A-C26F-4528-8FBC-3030F6203214}" dt="2022-08-02T18:06:48.058" v="217" actId="478"/>
          <ac:spMkLst>
            <pc:docMk/>
            <pc:sldMk cId="4119933477" sldId="2991"/>
            <ac:spMk id="2" creationId="{65D3AA54-3CD2-2EE6-135E-87208DCDEFFC}"/>
          </ac:spMkLst>
        </pc:spChg>
        <pc:spChg chg="del">
          <ac:chgData name="Tim Stewart" userId="79cebc338cf3e420" providerId="LiveId" clId="{1F85197A-C26F-4528-8FBC-3030F6203214}" dt="2022-08-02T18:06:47.082" v="216" actId="478"/>
          <ac:spMkLst>
            <pc:docMk/>
            <pc:sldMk cId="4119933477" sldId="2991"/>
            <ac:spMk id="3" creationId="{64D69EE6-1AB0-F4E8-E351-D951583CB53C}"/>
          </ac:spMkLst>
        </pc:spChg>
        <pc:spChg chg="add">
          <ac:chgData name="Tim Stewart" userId="79cebc338cf3e420" providerId="LiveId" clId="{1F85197A-C26F-4528-8FBC-3030F6203214}" dt="2022-08-02T18:06:53.693" v="221" actId="26606"/>
          <ac:spMkLst>
            <pc:docMk/>
            <pc:sldMk cId="4119933477" sldId="2991"/>
            <ac:spMk id="10" creationId="{42A4FC2C-047E-45A5-965D-8E1E3BF09BC6}"/>
          </ac:spMkLst>
        </pc:spChg>
        <pc:picChg chg="add mod">
          <ac:chgData name="Tim Stewart" userId="79cebc338cf3e420" providerId="LiveId" clId="{1F85197A-C26F-4528-8FBC-3030F6203214}" dt="2022-08-02T18:06:53.693" v="221" actId="26606"/>
          <ac:picMkLst>
            <pc:docMk/>
            <pc:sldMk cId="4119933477" sldId="2991"/>
            <ac:picMk id="5" creationId="{65B8863D-14AA-E96C-6309-1B2B42D1D62C}"/>
          </ac:picMkLst>
        </pc:picChg>
      </pc:sldChg>
      <pc:sldChg chg="del">
        <pc:chgData name="Tim Stewart" userId="79cebc338cf3e420" providerId="LiveId" clId="{1F85197A-C26F-4528-8FBC-3030F6203214}" dt="2022-08-02T18:06:39.562" v="212" actId="47"/>
        <pc:sldMkLst>
          <pc:docMk/>
          <pc:sldMk cId="186888400" sldId="2992"/>
        </pc:sldMkLst>
      </pc:sldChg>
      <pc:sldChg chg="addSp delSp modSp add mod setBg modAnim delDesignElem">
        <pc:chgData name="Tim Stewart" userId="79cebc338cf3e420" providerId="LiveId" clId="{1F85197A-C26F-4528-8FBC-3030F6203214}" dt="2022-08-04T20:55:32.023" v="499" actId="114"/>
        <pc:sldMkLst>
          <pc:docMk/>
          <pc:sldMk cId="1641505129" sldId="2992"/>
        </pc:sldMkLst>
        <pc:spChg chg="mod">
          <ac:chgData name="Tim Stewart" userId="79cebc338cf3e420" providerId="LiveId" clId="{1F85197A-C26F-4528-8FBC-3030F6203214}" dt="2022-08-04T20:52:21.449" v="490" actId="403"/>
          <ac:spMkLst>
            <pc:docMk/>
            <pc:sldMk cId="1641505129" sldId="2992"/>
            <ac:spMk id="2" creationId="{88D35933-8625-8D86-6C7C-77111ECDD782}"/>
          </ac:spMkLst>
        </pc:spChg>
        <pc:spChg chg="mod">
          <ac:chgData name="Tim Stewart" userId="79cebc338cf3e420" providerId="LiveId" clId="{1F85197A-C26F-4528-8FBC-3030F6203214}" dt="2022-08-04T20:55:32.023" v="499" actId="114"/>
          <ac:spMkLst>
            <pc:docMk/>
            <pc:sldMk cId="1641505129" sldId="2992"/>
            <ac:spMk id="3" creationId="{C8A8E2BC-4D25-CC92-EE11-514FFFA510C4}"/>
          </ac:spMkLst>
        </pc:spChg>
        <pc:spChg chg="add">
          <ac:chgData name="Tim Stewart" userId="79cebc338cf3e420" providerId="LiveId" clId="{1F85197A-C26F-4528-8FBC-3030F6203214}" dt="2022-08-04T20:52:06.199" v="460" actId="26606"/>
          <ac:spMkLst>
            <pc:docMk/>
            <pc:sldMk cId="1641505129" sldId="2992"/>
            <ac:spMk id="6" creationId="{04812C46-200A-4DEB-A05E-3ED6C68C2387}"/>
          </ac:spMkLst>
        </pc:spChg>
        <pc:spChg chg="add">
          <ac:chgData name="Tim Stewart" userId="79cebc338cf3e420" providerId="LiveId" clId="{1F85197A-C26F-4528-8FBC-3030F6203214}" dt="2022-08-04T20:52:06.199" v="460" actId="26606"/>
          <ac:spMkLst>
            <pc:docMk/>
            <pc:sldMk cId="1641505129" sldId="2992"/>
            <ac:spMk id="7" creationId="{D1EA859B-E555-4109-94F3-6700E046E008}"/>
          </ac:spMkLst>
        </pc:spChg>
        <pc:spChg chg="del">
          <ac:chgData name="Tim Stewart" userId="79cebc338cf3e420" providerId="LiveId" clId="{1F85197A-C26F-4528-8FBC-3030F6203214}" dt="2022-08-04T20:51:55.637" v="459"/>
          <ac:spMkLst>
            <pc:docMk/>
            <pc:sldMk cId="1641505129" sldId="2992"/>
            <ac:spMk id="9" creationId="{04812C46-200A-4DEB-A05E-3ED6C68C2387}"/>
          </ac:spMkLst>
        </pc:spChg>
        <pc:spChg chg="del">
          <ac:chgData name="Tim Stewart" userId="79cebc338cf3e420" providerId="LiveId" clId="{1F85197A-C26F-4528-8FBC-3030F6203214}" dt="2022-08-04T20:51:55.637" v="459"/>
          <ac:spMkLst>
            <pc:docMk/>
            <pc:sldMk cId="1641505129" sldId="2992"/>
            <ac:spMk id="11" creationId="{D1EA859B-E555-4109-94F3-6700E046E008}"/>
          </ac:spMkLst>
        </pc:spChg>
      </pc:sldChg>
      <pc:sldChg chg="del">
        <pc:chgData name="Tim Stewart" userId="79cebc338cf3e420" providerId="LiveId" clId="{1F85197A-C26F-4528-8FBC-3030F6203214}" dt="2022-08-02T18:06:41.718" v="213" actId="47"/>
        <pc:sldMkLst>
          <pc:docMk/>
          <pc:sldMk cId="149785958" sldId="29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6B5AF-A09C-4734-940F-D6124C10BE8E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F32AE-D9DE-49CF-8CF6-952E14AE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8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C4DB-B343-4E6A-BC15-18FA492B3432}" type="datetimeFigureOut">
              <a:rPr lang="en-CA" altLang="en-US"/>
              <a:pPr>
                <a:defRPr/>
              </a:pPr>
              <a:t>2022-08-06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32D82-C2EA-4312-9D0D-59B09351DB8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4714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C356-C117-46A1-A20D-73CC945ABB6E}" type="datetimeFigureOut">
              <a:rPr lang="en-CA" altLang="en-US"/>
              <a:pPr>
                <a:defRPr/>
              </a:pPr>
              <a:t>2022-08-06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67F8-014F-4EB1-82D9-C2227E19489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8604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A439-42D6-4142-A99C-B3580AC11904}" type="datetimeFigureOut">
              <a:rPr lang="en-CA" altLang="en-US"/>
              <a:pPr>
                <a:defRPr/>
              </a:pPr>
              <a:t>2022-08-06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0109-88BC-4319-9E8C-EC3A6179F55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1441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95E8-1E36-4094-BC2C-724E3CD320CF}" type="datetimeFigureOut">
              <a:rPr lang="en-CA" altLang="en-US"/>
              <a:pPr>
                <a:defRPr/>
              </a:pPr>
              <a:t>2022-08-06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394E-98D0-4FD5-8862-0B724F4982E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11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4B38-24CB-4C4E-BAAA-8D1FA5AC848E}" type="datetimeFigureOut">
              <a:rPr lang="en-CA" altLang="en-US"/>
              <a:pPr>
                <a:defRPr/>
              </a:pPr>
              <a:t>2022-08-06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DE54F-1978-4A07-9D14-A0981DFDE18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5813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871EC-44FC-4987-84FB-FFDFD3C77E5A}" type="datetimeFigureOut">
              <a:rPr lang="en-CA" altLang="en-US"/>
              <a:pPr>
                <a:defRPr/>
              </a:pPr>
              <a:t>2022-08-06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F0F-2CF2-43E6-A453-8930888F90B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6904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6E82-347E-49BB-B61A-7A1D092AD264}" type="datetimeFigureOut">
              <a:rPr lang="en-CA" altLang="en-US"/>
              <a:pPr>
                <a:defRPr/>
              </a:pPr>
              <a:t>2022-08-06</a:t>
            </a:fld>
            <a:endParaRPr lang="en-CA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31DB-1039-4609-8F7C-DD3BC5C3CD9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2763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FFE19-51EF-41B1-8FF7-0E001548C8F7}" type="datetimeFigureOut">
              <a:rPr lang="en-CA" altLang="en-US"/>
              <a:pPr>
                <a:defRPr/>
              </a:pPr>
              <a:t>2022-08-06</a:t>
            </a:fld>
            <a:endParaRPr lang="en-CA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C4AA-B5BF-492D-A3FA-5A89ED80986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2293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FF7B4-0059-4B2F-9282-1042A70CC55C}" type="datetimeFigureOut">
              <a:rPr lang="en-CA" altLang="en-US"/>
              <a:pPr>
                <a:defRPr/>
              </a:pPr>
              <a:t>2022-08-06</a:t>
            </a:fld>
            <a:endParaRPr lang="en-CA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E58A-7D94-4DDB-883A-1825DB47E06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6855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8DB42-D5B9-4EC8-A4B4-73272184BBA2}" type="datetimeFigureOut">
              <a:rPr lang="en-CA" altLang="en-US"/>
              <a:pPr>
                <a:defRPr/>
              </a:pPr>
              <a:t>2022-08-06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4FC2-D5C8-4701-841E-4C2E3DE1FC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7114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1F24-8FBB-4562-8AAB-D9AB65CE5603}" type="datetimeFigureOut">
              <a:rPr lang="en-CA" altLang="en-US"/>
              <a:pPr>
                <a:defRPr/>
              </a:pPr>
              <a:t>2022-08-06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43FA-706B-4564-8FBF-CC233582220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4061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6E086E-5287-44EC-9CDF-00DFDA21409C}" type="datetimeFigureOut">
              <a:rPr lang="en-CA" altLang="en-US"/>
              <a:pPr>
                <a:defRPr/>
              </a:pPr>
              <a:t>2022-08-06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EC357F1-97F9-46F3-B5AB-A54B7356E48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1" r:id="rId1"/>
    <p:sldLayoutId id="2147486832" r:id="rId2"/>
    <p:sldLayoutId id="2147486833" r:id="rId3"/>
    <p:sldLayoutId id="2147486834" r:id="rId4"/>
    <p:sldLayoutId id="2147486835" r:id="rId5"/>
    <p:sldLayoutId id="2147486836" r:id="rId6"/>
    <p:sldLayoutId id="2147486837" r:id="rId7"/>
    <p:sldLayoutId id="2147486838" r:id="rId8"/>
    <p:sldLayoutId id="2147486839" r:id="rId9"/>
    <p:sldLayoutId id="2147486840" r:id="rId10"/>
    <p:sldLayoutId id="214748684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parkdaleoneline@gmail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613" y="5453063"/>
            <a:ext cx="9144000" cy="12906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Aug 7, 2022</a:t>
            </a: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392113"/>
            <a:ext cx="100584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dvanced Blank Scroll Paper PPT Backgrounds | Blank scrolls, Old paper  background, Wallpaper powerpoint">
            <a:extLst>
              <a:ext uri="{FF2B5EF4-FFF2-40B4-BE49-F238E27FC236}">
                <a16:creationId xmlns:a16="http://schemas.microsoft.com/office/drawing/2014/main" id="{E04A2E04-0C8E-7329-4C48-8FAC11477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" b="4305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35933-8625-8D86-6C7C-77111ECD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14668" cy="2069076"/>
          </a:xfrm>
        </p:spPr>
        <p:txBody>
          <a:bodyPr>
            <a:normAutofit/>
          </a:bodyPr>
          <a:lstStyle/>
          <a:p>
            <a:r>
              <a:rPr lang="en-CA" sz="6000" b="1" dirty="0"/>
              <a:t>The Apostles’ Teaching: </a:t>
            </a:r>
            <a:br>
              <a:rPr lang="en-CA" sz="4800" b="1" dirty="0"/>
            </a:br>
            <a:r>
              <a:rPr lang="en-CA" sz="4800" b="1" dirty="0"/>
              <a:t>	</a:t>
            </a:r>
            <a:r>
              <a:rPr lang="en-CA" sz="4800" b="1" i="1" dirty="0"/>
              <a:t>Exploring the New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8E2BC-4D25-CC92-EE11-514FFFA5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427" y="2434201"/>
            <a:ext cx="9841415" cy="4058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b="1" dirty="0">
                <a:effectLst>
                  <a:glow rad="127000">
                    <a:schemeClr val="bg1"/>
                  </a:glow>
                </a:effectLst>
              </a:rPr>
              <a:t>July – </a:t>
            </a:r>
            <a:r>
              <a:rPr lang="en-CA" sz="4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Romans</a:t>
            </a:r>
            <a:endParaRPr lang="en-CA" sz="4000" b="1" dirty="0">
              <a:effectLst>
                <a:glow rad="127000">
                  <a:schemeClr val="bg1"/>
                </a:glow>
              </a:effectLst>
            </a:endParaRPr>
          </a:p>
          <a:p>
            <a:r>
              <a:rPr lang="en-CA" sz="3600" b="1" i="1" dirty="0">
                <a:effectLst>
                  <a:glow rad="127000">
                    <a:schemeClr val="bg1"/>
                  </a:glow>
                </a:effectLst>
              </a:rPr>
              <a:t>A Gospel for All</a:t>
            </a:r>
          </a:p>
          <a:p>
            <a:endParaRPr lang="en-CA" sz="3600" b="1" i="1" dirty="0">
              <a:effectLst>
                <a:glow rad="127000">
                  <a:schemeClr val="bg1"/>
                </a:glow>
              </a:effectLst>
            </a:endParaRPr>
          </a:p>
          <a:p>
            <a:pPr marL="0" indent="0">
              <a:buNone/>
            </a:pPr>
            <a:r>
              <a:rPr lang="en-CA" sz="4000" b="1" dirty="0">
                <a:effectLst>
                  <a:glow rad="127000">
                    <a:schemeClr val="bg1"/>
                  </a:glow>
                </a:effectLst>
              </a:rPr>
              <a:t>August – </a:t>
            </a:r>
            <a:r>
              <a:rPr lang="en-CA" sz="4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1 &amp; 2 Corinthians</a:t>
            </a:r>
            <a:endParaRPr lang="en-CA" sz="4000" b="1" dirty="0">
              <a:effectLst>
                <a:glow rad="127000">
                  <a:schemeClr val="bg1"/>
                </a:glow>
              </a:effectLst>
            </a:endParaRPr>
          </a:p>
          <a:p>
            <a:r>
              <a:rPr lang="en-CA" sz="3600" b="1" i="1" dirty="0">
                <a:effectLst>
                  <a:glow rad="127000">
                    <a:schemeClr val="bg1"/>
                  </a:glow>
                </a:effectLst>
              </a:rPr>
              <a:t>Called to Be Church</a:t>
            </a:r>
            <a:endParaRPr lang="en-CA" sz="3600" b="1" i="1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215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dvanced Blank Scroll Paper PPT Backgrounds | Blank scrolls, Old paper  background, Wallpaper powerpoint">
            <a:extLst>
              <a:ext uri="{FF2B5EF4-FFF2-40B4-BE49-F238E27FC236}">
                <a16:creationId xmlns:a16="http://schemas.microsoft.com/office/drawing/2014/main" id="{E04A2E04-0C8E-7329-4C48-8FAC11477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" b="4305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35933-8625-8D86-6C7C-77111ECD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55560" cy="1498399"/>
          </a:xfrm>
        </p:spPr>
        <p:txBody>
          <a:bodyPr>
            <a:normAutofit/>
          </a:bodyPr>
          <a:lstStyle/>
          <a:p>
            <a:r>
              <a:rPr lang="en-CA" sz="6000" b="1" dirty="0"/>
              <a:t>Corinth: A Motley Crew</a:t>
            </a:r>
            <a:endParaRPr lang="en-CA" sz="60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8E2BC-4D25-CC92-EE11-514FFFA5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63524"/>
            <a:ext cx="9937831" cy="43134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1:2</a:t>
            </a:r>
            <a:r>
              <a:rPr lang="en-US" sz="3200" b="1" dirty="0">
                <a:effectLst>
                  <a:glow rad="127000">
                    <a:schemeClr val="bg1"/>
                  </a:glow>
                </a:effectLst>
              </a:rPr>
              <a:t> - </a:t>
            </a:r>
            <a:r>
              <a:rPr lang="en-US" sz="3200" b="0" i="0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To the church of God in Corinth, to those </a:t>
            </a:r>
            <a:r>
              <a:rPr lang="en-US" sz="3200" b="1" i="0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sanctified</a:t>
            </a:r>
            <a:r>
              <a:rPr lang="en-US" sz="3200" b="0" i="0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  in Christ Jesus and called to be his </a:t>
            </a:r>
            <a:r>
              <a:rPr lang="en-US" sz="3200" b="1" i="0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holy</a:t>
            </a:r>
            <a:r>
              <a:rPr lang="en-US" sz="3200" b="0" i="0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 people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1:4-9</a:t>
            </a:r>
            <a:r>
              <a:rPr lang="en-US" sz="3200" dirty="0">
                <a:solidFill>
                  <a:srgbClr val="000000"/>
                </a:solidFill>
                <a:effectLst>
                  <a:glow rad="127000">
                    <a:schemeClr val="bg1"/>
                  </a:glow>
                </a:effectLst>
              </a:rPr>
              <a:t> – given God’s grace, </a:t>
            </a:r>
            <a:r>
              <a:rPr lang="en-US" sz="3200" b="1" dirty="0">
                <a:solidFill>
                  <a:srgbClr val="000000"/>
                </a:solidFill>
                <a:effectLst>
                  <a:glow rad="127000">
                    <a:schemeClr val="bg1"/>
                  </a:glow>
                </a:effectLst>
              </a:rPr>
              <a:t>enriched</a:t>
            </a:r>
            <a:r>
              <a:rPr lang="en-US" sz="3200" dirty="0">
                <a:solidFill>
                  <a:srgbClr val="000000"/>
                </a:solidFill>
                <a:effectLst>
                  <a:glow rad="127000">
                    <a:schemeClr val="bg1"/>
                  </a:glow>
                </a:effectLst>
              </a:rPr>
              <a:t> with spiritual gifts, will be kept firm and </a:t>
            </a:r>
            <a:r>
              <a:rPr lang="en-US" sz="3200" b="1" dirty="0">
                <a:solidFill>
                  <a:srgbClr val="000000"/>
                </a:solidFill>
                <a:effectLst>
                  <a:glow rad="127000">
                    <a:schemeClr val="bg1"/>
                  </a:glow>
                </a:effectLst>
              </a:rPr>
              <a:t>blameless</a:t>
            </a:r>
            <a:r>
              <a:rPr lang="en-US" sz="3200" dirty="0">
                <a:solidFill>
                  <a:srgbClr val="000000"/>
                </a:solidFill>
                <a:effectLst>
                  <a:glow rad="127000">
                    <a:schemeClr val="bg1"/>
                  </a:glow>
                </a:effectLst>
              </a:rPr>
              <a:t> by God’s faithfulness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1:10-11</a:t>
            </a:r>
            <a:r>
              <a:rPr lang="en-US" sz="3200" dirty="0">
                <a:solidFill>
                  <a:srgbClr val="000000"/>
                </a:solidFill>
                <a:effectLst>
                  <a:glow rad="127000">
                    <a:schemeClr val="bg1"/>
                  </a:glow>
                </a:effectLst>
              </a:rPr>
              <a:t> – division and quarreling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1:26-29</a:t>
            </a:r>
            <a:r>
              <a:rPr lang="en-US" sz="3200" dirty="0">
                <a:solidFill>
                  <a:srgbClr val="000000"/>
                </a:solidFill>
                <a:effectLst>
                  <a:glow rad="127000">
                    <a:schemeClr val="bg1"/>
                  </a:glow>
                </a:effectLst>
              </a:rPr>
              <a:t> – </a:t>
            </a:r>
            <a:r>
              <a:rPr lang="en-US" sz="3200" b="0" i="0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Not many of you were wise by human standards; not many were influential; not many were of noble birth. But God chose the </a:t>
            </a:r>
            <a:r>
              <a:rPr lang="en-US" sz="3200" b="1" i="0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foolish</a:t>
            </a:r>
            <a:r>
              <a:rPr lang="en-US" sz="3200" b="0" i="0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 things of the world to shame the wise; God chose the </a:t>
            </a:r>
            <a:r>
              <a:rPr lang="en-US" sz="3200" b="1" i="0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weak</a:t>
            </a:r>
            <a:r>
              <a:rPr lang="en-US" sz="3200" b="0" i="0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 things of the world to shame the strong…so that no one may boast before him</a:t>
            </a:r>
            <a:endParaRPr lang="en-US" sz="3200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150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dvanced Blank Scroll Paper PPT Backgrounds | Blank scrolls, Old paper  background, Wallpaper powerpoint">
            <a:extLst>
              <a:ext uri="{FF2B5EF4-FFF2-40B4-BE49-F238E27FC236}">
                <a16:creationId xmlns:a16="http://schemas.microsoft.com/office/drawing/2014/main" id="{E04A2E04-0C8E-7329-4C48-8FAC11477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" b="4305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35933-8625-8D86-6C7C-77111ECD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081"/>
            <a:ext cx="8831444" cy="1388039"/>
          </a:xfrm>
        </p:spPr>
        <p:txBody>
          <a:bodyPr>
            <a:normAutofit/>
          </a:bodyPr>
          <a:lstStyle/>
          <a:p>
            <a:r>
              <a:rPr lang="en-CA" sz="6000" b="1" dirty="0"/>
              <a:t>Corinth: Loving Reminders</a:t>
            </a:r>
            <a:endParaRPr lang="en-CA" sz="60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8E2BC-4D25-CC92-EE11-514FFFA5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907136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6:19-20 – </a:t>
            </a:r>
            <a:r>
              <a:rPr lang="en-US" sz="3200" b="0" i="0" dirty="0">
                <a:solidFill>
                  <a:srgbClr val="C00000"/>
                </a:solidFill>
                <a:effectLst/>
                <a:latin typeface="system-ui"/>
              </a:rPr>
              <a:t>Do you not know that your bodies are temples of the Holy Spirit, who is in you, whom you have received from God? You are not your own;</a:t>
            </a:r>
            <a:br>
              <a:rPr lang="en-US" sz="3200" b="0" i="0" dirty="0">
                <a:solidFill>
                  <a:srgbClr val="C00000"/>
                </a:solidFill>
                <a:effectLst/>
                <a:latin typeface="system-ui"/>
              </a:rPr>
            </a:br>
            <a:r>
              <a:rPr lang="en-US" sz="3200" b="0" i="0" dirty="0">
                <a:solidFill>
                  <a:srgbClr val="C00000"/>
                </a:solidFill>
                <a:effectLst/>
                <a:latin typeface="system-ui"/>
              </a:rPr>
              <a:t>you were bought at a price. Therefore honor God with your bodies.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11:1</a:t>
            </a:r>
            <a:r>
              <a:rPr lang="en-US" sz="3200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 – </a:t>
            </a:r>
            <a:r>
              <a:rPr lang="en-US" sz="3200" b="0" i="0" dirty="0">
                <a:solidFill>
                  <a:srgbClr val="C00000"/>
                </a:solidFill>
                <a:effectLst/>
                <a:latin typeface="system-ui"/>
              </a:rPr>
              <a:t>Follow my example, as I follow the example of Christ.</a:t>
            </a:r>
            <a:endParaRPr lang="en-US" sz="3200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326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66EA9-CA35-C5CC-D53E-76CBB3D0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b="1" dirty="0"/>
              <a:t>1 Corinthians 12:12-14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60AFA-2B8A-882F-3650-DDB1FDA8C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3200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12 </a:t>
            </a:r>
            <a:r>
              <a:rPr lang="en-C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Just as a body, though one, has many parts, but all its many parts form one body, so it is with Christ. </a:t>
            </a:r>
            <a:r>
              <a:rPr lang="en-CA" sz="3200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13 </a:t>
            </a:r>
            <a:r>
              <a:rPr lang="en-C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we were all baptized by one Spirit so as to form one body—whether Jews or Gentiles, slave or free—and we were all given the one Spirit to drink. 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3200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14 </a:t>
            </a:r>
            <a:r>
              <a:rPr lang="en-C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Even so the body is not made up of one part but of many.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85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66EA9-CA35-C5CC-D53E-76CBB3D0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b="1" dirty="0"/>
              <a:t>1 Corinthians 12:12-14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60AFA-2B8A-882F-3650-DDB1FDA8C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1025851" cy="5167311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3600" b="1" dirty="0">
                <a:latin typeface="Calibri" panose="020F0502020204030204" pitchFamily="34" charset="0"/>
                <a:ea typeface="Times New Roman" panose="02020603050405020304" pitchFamily="18" charset="0"/>
              </a:rPr>
              <a:t>Individual</a:t>
            </a:r>
            <a:r>
              <a:rPr lang="en-CA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 people – forming a new </a:t>
            </a:r>
            <a:r>
              <a:rPr lang="en-CA" sz="3600" b="1" dirty="0">
                <a:latin typeface="Calibri" panose="020F0502020204030204" pitchFamily="34" charset="0"/>
                <a:ea typeface="Times New Roman" panose="02020603050405020304" pitchFamily="18" charset="0"/>
              </a:rPr>
              <a:t>collective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3600" b="1" dirty="0">
                <a:latin typeface="Calibri" panose="020F0502020204030204" pitchFamily="34" charset="0"/>
                <a:ea typeface="Times New Roman" panose="02020603050405020304" pitchFamily="18" charset="0"/>
              </a:rPr>
              <a:t>Diversity</a:t>
            </a:r>
            <a:r>
              <a:rPr lang="en-CA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en-CA" sz="3600" b="1" dirty="0">
                <a:latin typeface="Calibri" panose="020F0502020204030204" pitchFamily="34" charset="0"/>
                <a:ea typeface="Times New Roman" panose="02020603050405020304" pitchFamily="18" charset="0"/>
              </a:rPr>
              <a:t>Unity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3600" b="1" dirty="0">
                <a:latin typeface="Calibri" panose="020F0502020204030204" pitchFamily="34" charset="0"/>
                <a:ea typeface="Times New Roman" panose="02020603050405020304" pitchFamily="18" charset="0"/>
              </a:rPr>
              <a:t>Parts</a:t>
            </a:r>
            <a:r>
              <a:rPr lang="en-CA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 of the Body – one </a:t>
            </a:r>
            <a:r>
              <a:rPr lang="en-CA" sz="3600" b="1" dirty="0">
                <a:latin typeface="Calibri" panose="020F0502020204030204" pitchFamily="34" charset="0"/>
                <a:ea typeface="Times New Roman" panose="02020603050405020304" pitchFamily="18" charset="0"/>
              </a:rPr>
              <a:t>purpose</a:t>
            </a:r>
          </a:p>
          <a:p>
            <a:pPr algn="l"/>
            <a:r>
              <a:rPr lang="en-US" sz="3200" b="1" i="0" dirty="0">
                <a:solidFill>
                  <a:srgbClr val="C00000"/>
                </a:solidFill>
                <a:effectLst/>
              </a:rPr>
              <a:t>4-7</a:t>
            </a:r>
            <a:r>
              <a:rPr lang="en-US" sz="3200" b="0" i="0" dirty="0">
                <a:solidFill>
                  <a:srgbClr val="C00000"/>
                </a:solidFill>
                <a:effectLst/>
              </a:rPr>
              <a:t> – There are </a:t>
            </a:r>
            <a:r>
              <a:rPr lang="en-US" sz="3200" b="1" i="0" dirty="0">
                <a:solidFill>
                  <a:srgbClr val="C00000"/>
                </a:solidFill>
                <a:effectLst/>
              </a:rPr>
              <a:t>different</a:t>
            </a:r>
            <a:r>
              <a:rPr lang="en-US" sz="3200" b="0" i="0" dirty="0">
                <a:solidFill>
                  <a:srgbClr val="C00000"/>
                </a:solidFill>
                <a:effectLst/>
              </a:rPr>
              <a:t> kinds of gifts, but the </a:t>
            </a:r>
            <a:r>
              <a:rPr lang="en-US" sz="3200" b="1" i="0" dirty="0">
                <a:solidFill>
                  <a:srgbClr val="C00000"/>
                </a:solidFill>
                <a:effectLst/>
              </a:rPr>
              <a:t>same</a:t>
            </a:r>
            <a:r>
              <a:rPr lang="en-US" sz="3200" b="0" i="0" dirty="0">
                <a:solidFill>
                  <a:srgbClr val="C00000"/>
                </a:solidFill>
                <a:effectLst/>
              </a:rPr>
              <a:t> Spirit</a:t>
            </a:r>
            <a:br>
              <a:rPr lang="en-US" sz="3200" b="0" i="0" dirty="0">
                <a:solidFill>
                  <a:srgbClr val="C00000"/>
                </a:solidFill>
                <a:effectLst/>
              </a:rPr>
            </a:br>
            <a:r>
              <a:rPr lang="en-US" sz="3200" b="0" i="0" dirty="0">
                <a:solidFill>
                  <a:srgbClr val="C00000"/>
                </a:solidFill>
                <a:effectLst/>
              </a:rPr>
              <a:t>distributes them. There are </a:t>
            </a:r>
            <a:r>
              <a:rPr lang="en-US" sz="3200" b="1" i="0" dirty="0">
                <a:solidFill>
                  <a:srgbClr val="C00000"/>
                </a:solidFill>
                <a:effectLst/>
              </a:rPr>
              <a:t>different</a:t>
            </a:r>
            <a:r>
              <a:rPr lang="en-US" sz="3200" b="0" i="0" dirty="0">
                <a:solidFill>
                  <a:srgbClr val="C00000"/>
                </a:solidFill>
                <a:effectLst/>
              </a:rPr>
              <a:t> kinds of service, </a:t>
            </a:r>
            <a:br>
              <a:rPr lang="en-US" sz="3200" b="0" i="0" dirty="0">
                <a:solidFill>
                  <a:srgbClr val="C00000"/>
                </a:solidFill>
                <a:effectLst/>
              </a:rPr>
            </a:br>
            <a:r>
              <a:rPr lang="en-US" sz="3200" b="0" i="0" dirty="0">
                <a:solidFill>
                  <a:srgbClr val="C00000"/>
                </a:solidFill>
                <a:effectLst/>
              </a:rPr>
              <a:t>but the </a:t>
            </a:r>
            <a:r>
              <a:rPr lang="en-US" sz="3200" b="1" i="0" dirty="0">
                <a:solidFill>
                  <a:srgbClr val="C00000"/>
                </a:solidFill>
                <a:effectLst/>
              </a:rPr>
              <a:t>same</a:t>
            </a:r>
            <a:r>
              <a:rPr lang="en-US" sz="3200" b="0" i="0" dirty="0">
                <a:solidFill>
                  <a:srgbClr val="C00000"/>
                </a:solidFill>
                <a:effectLst/>
              </a:rPr>
              <a:t> Lord. There are </a:t>
            </a:r>
            <a:r>
              <a:rPr lang="en-US" sz="3200" b="1" i="0" dirty="0">
                <a:solidFill>
                  <a:srgbClr val="C00000"/>
                </a:solidFill>
                <a:effectLst/>
              </a:rPr>
              <a:t>different</a:t>
            </a:r>
            <a:r>
              <a:rPr lang="en-US" sz="3200" b="0" i="0" dirty="0">
                <a:solidFill>
                  <a:srgbClr val="C00000"/>
                </a:solidFill>
                <a:effectLst/>
              </a:rPr>
              <a:t> kinds of working, </a:t>
            </a:r>
            <a:br>
              <a:rPr lang="en-US" sz="3200" b="0" i="0" dirty="0">
                <a:solidFill>
                  <a:srgbClr val="C00000"/>
                </a:solidFill>
                <a:effectLst/>
              </a:rPr>
            </a:br>
            <a:r>
              <a:rPr lang="en-US" sz="3200" b="0" i="0" dirty="0">
                <a:solidFill>
                  <a:srgbClr val="C00000"/>
                </a:solidFill>
                <a:effectLst/>
              </a:rPr>
              <a:t>but in all of them and in everyone it is the </a:t>
            </a:r>
            <a:r>
              <a:rPr lang="en-US" sz="3200" b="1" i="0" dirty="0">
                <a:solidFill>
                  <a:srgbClr val="C00000"/>
                </a:solidFill>
                <a:effectLst/>
              </a:rPr>
              <a:t>same</a:t>
            </a:r>
            <a:r>
              <a:rPr lang="en-US" sz="3200" b="0" i="0" dirty="0">
                <a:solidFill>
                  <a:srgbClr val="C00000"/>
                </a:solidFill>
                <a:effectLst/>
              </a:rPr>
              <a:t> God at work. </a:t>
            </a:r>
            <a:br>
              <a:rPr lang="en-US" sz="3200" b="0" i="0" dirty="0">
                <a:solidFill>
                  <a:srgbClr val="C00000"/>
                </a:solidFill>
                <a:effectLst/>
              </a:rPr>
            </a:br>
            <a:r>
              <a:rPr lang="en-US" sz="3200" b="0" i="0" dirty="0">
                <a:solidFill>
                  <a:srgbClr val="C00000"/>
                </a:solidFill>
                <a:effectLst/>
              </a:rPr>
              <a:t>Now to each one the manifestation of the Spirit is given for the </a:t>
            </a:r>
            <a:r>
              <a:rPr lang="en-US" sz="3200" b="1" i="0" dirty="0">
                <a:solidFill>
                  <a:srgbClr val="C00000"/>
                </a:solidFill>
                <a:effectLst/>
              </a:rPr>
              <a:t>common good</a:t>
            </a:r>
            <a:r>
              <a:rPr lang="en-US" sz="3200" b="0" i="0" dirty="0">
                <a:solidFill>
                  <a:srgbClr val="C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6928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66EA9-CA35-C5CC-D53E-76CBB3D0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07214"/>
          </a:xfrm>
        </p:spPr>
        <p:txBody>
          <a:bodyPr/>
          <a:lstStyle/>
          <a:p>
            <a:r>
              <a:rPr lang="en-CA" sz="6000" b="1" dirty="0"/>
              <a:t>1 Corinthians 12:15-20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60AFA-2B8A-882F-3650-DDB1FDA8C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7214"/>
            <a:ext cx="11353800" cy="575078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3200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15 </a:t>
            </a:r>
            <a:r>
              <a:rPr lang="en-C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Now if the foot should say, “Because I am not a hand, I do not belong to the body,” it would not for that reason stop being part of the body. </a:t>
            </a:r>
            <a:r>
              <a:rPr lang="en-CA" sz="3200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16 </a:t>
            </a:r>
            <a:r>
              <a:rPr lang="en-C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if the ear should say, “Because I am not an eye, I do not belong to the body,” it would not for that reason stop being part of the body. </a:t>
            </a:r>
            <a:r>
              <a:rPr lang="en-CA" sz="3200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17 </a:t>
            </a:r>
            <a:r>
              <a:rPr lang="en-C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the whole body were an eye, where would the sense of hearing be? If the whole body were an ear, where would the sense of smell be?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3200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18 </a:t>
            </a:r>
            <a:r>
              <a:rPr lang="en-C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But in fact God has placed the parts in the body, every one of them, just as he wanted them to be. </a:t>
            </a:r>
            <a:r>
              <a:rPr lang="en-CA" sz="3200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19 </a:t>
            </a:r>
            <a:r>
              <a:rPr lang="en-C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they were all one part, where would the body be?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3200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20 </a:t>
            </a:r>
            <a:r>
              <a:rPr lang="en-C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 it is, there are many parts, but one body.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70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66EA9-CA35-C5CC-D53E-76CBB3D0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07214"/>
          </a:xfrm>
        </p:spPr>
        <p:txBody>
          <a:bodyPr/>
          <a:lstStyle/>
          <a:p>
            <a:r>
              <a:rPr lang="en-CA" sz="6000" b="1" dirty="0"/>
              <a:t>1 Corinthians 12:15-20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60AFA-2B8A-882F-3650-DDB1FDA8C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7214"/>
            <a:ext cx="11353800" cy="575078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i="1" dirty="0">
                <a:solidFill>
                  <a:srgbClr val="0000CC"/>
                </a:solidFill>
                <a:effectLst/>
                <a:ea typeface="Times New Roman" panose="02020603050405020304" pitchFamily="18" charset="0"/>
              </a:rPr>
              <a:t>W</a:t>
            </a:r>
            <a:r>
              <a:rPr lang="en-CA" sz="3600" b="1" i="1" dirty="0">
                <a:solidFill>
                  <a:srgbClr val="0000CC"/>
                </a:solidFill>
                <a:effectLst/>
                <a:ea typeface="Times New Roman" panose="02020603050405020304" pitchFamily="18" charset="0"/>
              </a:rPr>
              <a:t>hat do we learn about ourselves?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15-16</a:t>
            </a:r>
            <a:r>
              <a:rPr lang="en-CA" sz="3200" dirty="0">
                <a:effectLst/>
                <a:ea typeface="Times New Roman" panose="02020603050405020304" pitchFamily="18" charset="0"/>
              </a:rPr>
              <a:t> – We compare ourselves, feel inferior, left out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3200" dirty="0">
                <a:ea typeface="Times New Roman" panose="02020603050405020304" pitchFamily="18" charset="0"/>
              </a:rPr>
              <a:t>Corinth – flaunting spiritual gifts, ranking in order</a:t>
            </a:r>
            <a:endParaRPr lang="en-CA" sz="3200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3600" b="1" i="1" dirty="0">
                <a:solidFill>
                  <a:srgbClr val="0000CC"/>
                </a:solidFill>
                <a:effectLst/>
                <a:ea typeface="Times New Roman" panose="02020603050405020304" pitchFamily="18" charset="0"/>
              </a:rPr>
              <a:t>What does God have to say?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18</a:t>
            </a:r>
            <a:r>
              <a:rPr lang="en-CA" sz="3200" dirty="0">
                <a:effectLst/>
                <a:ea typeface="Times New Roman" panose="02020603050405020304" pitchFamily="18" charset="0"/>
              </a:rPr>
              <a:t> – He designed us this way – to be parts of a body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3200" dirty="0">
                <a:solidFill>
                  <a:srgbClr val="C00000"/>
                </a:solidFill>
                <a:ea typeface="Times New Roman" panose="02020603050405020304" pitchFamily="18" charset="0"/>
              </a:rPr>
              <a:t>17-19</a:t>
            </a:r>
            <a:r>
              <a:rPr lang="en-CA" sz="3200" dirty="0">
                <a:ea typeface="Times New Roman" panose="02020603050405020304" pitchFamily="18" charset="0"/>
              </a:rPr>
              <a:t> – Crippled, disabled, if parts are all the same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3200" dirty="0">
                <a:solidFill>
                  <a:srgbClr val="C00000"/>
                </a:solidFill>
                <a:ea typeface="Times New Roman" panose="02020603050405020304" pitchFamily="18" charset="0"/>
              </a:rPr>
              <a:t>20</a:t>
            </a:r>
            <a:r>
              <a:rPr lang="en-CA" sz="3200" dirty="0">
                <a:ea typeface="Times New Roman" panose="02020603050405020304" pitchFamily="18" charset="0"/>
              </a:rPr>
              <a:t> – Diversity is key for a functional body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3200" dirty="0">
                <a:solidFill>
                  <a:srgbClr val="C00000"/>
                </a:solidFill>
                <a:ea typeface="Times New Roman" panose="02020603050405020304" pitchFamily="18" charset="0"/>
              </a:rPr>
              <a:t>29 – </a:t>
            </a:r>
            <a:r>
              <a:rPr lang="en-US" sz="3200" dirty="0">
                <a:solidFill>
                  <a:srgbClr val="C00000"/>
                </a:solidFill>
              </a:rPr>
              <a:t>Are all apostles? Are all prophets? Are all teachers? Do all work miracles?</a:t>
            </a:r>
            <a:endParaRPr lang="en-CA" sz="3200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CA" sz="3200" dirty="0"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CA" sz="3200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CA" sz="3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9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66EA9-CA35-C5CC-D53E-76CBB3D0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00380"/>
          </a:xfrm>
        </p:spPr>
        <p:txBody>
          <a:bodyPr/>
          <a:lstStyle/>
          <a:p>
            <a:r>
              <a:rPr lang="en-CA" sz="6000" b="1" dirty="0"/>
              <a:t>1 Corinthians 12:21-26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60AFA-2B8A-882F-3650-DDB1FDA8C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925" y="1100381"/>
            <a:ext cx="11510075" cy="575761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3200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21 </a:t>
            </a:r>
            <a:r>
              <a:rPr lang="en-C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eye cannot say to the hand, “I don’t need you!” And the head cannot say to the feet, “I don’t need you!” </a:t>
            </a:r>
            <a:r>
              <a:rPr lang="en-CA" sz="3200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22 </a:t>
            </a:r>
            <a:r>
              <a:rPr lang="en-C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 the contrary, those parts of the body that seem to be weaker are indispensable, </a:t>
            </a:r>
            <a:r>
              <a:rPr lang="en-CA" sz="3200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23 </a:t>
            </a:r>
            <a:r>
              <a:rPr lang="en-C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the parts that we think are less honorable we treat with special honor. And the parts that are unpresentable are treated with special modesty, </a:t>
            </a:r>
            <a:r>
              <a:rPr lang="en-CA" sz="3200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24 </a:t>
            </a:r>
            <a:r>
              <a:rPr lang="en-C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while our presentable parts need no special treatment.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But God has put the body together, giving greater honor to the parts that lacked it, </a:t>
            </a:r>
            <a:r>
              <a:rPr lang="en-CA" sz="3200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25 </a:t>
            </a:r>
            <a:r>
              <a:rPr lang="en-C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 that there should be no division in the body, but that its parts should have equal concern for each other.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3200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26 </a:t>
            </a:r>
            <a:r>
              <a:rPr lang="en-C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one part suffers, every part suffers with it; if one part is honored, every part rejoices with it.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69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66EA9-CA35-C5CC-D53E-76CBB3D0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00380"/>
          </a:xfrm>
        </p:spPr>
        <p:txBody>
          <a:bodyPr/>
          <a:lstStyle/>
          <a:p>
            <a:r>
              <a:rPr lang="en-CA" sz="6000" b="1" dirty="0"/>
              <a:t>1 Corinthians 12:21-26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60AFA-2B8A-882F-3650-DDB1FDA8C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925" y="1100381"/>
            <a:ext cx="11510075" cy="5757619"/>
          </a:xfrm>
        </p:spPr>
        <p:txBody>
          <a:bodyPr/>
          <a:lstStyle/>
          <a:p>
            <a:pPr marL="0" indent="0">
              <a:buNone/>
            </a:pPr>
            <a:r>
              <a:rPr lang="en-US" sz="3600" b="1" i="1" dirty="0">
                <a:solidFill>
                  <a:srgbClr val="0000CC"/>
                </a:solidFill>
                <a:effectLst/>
                <a:ea typeface="Times New Roman" panose="02020603050405020304" pitchFamily="18" charset="0"/>
              </a:rPr>
              <a:t>W</a:t>
            </a:r>
            <a:r>
              <a:rPr lang="en-CA" sz="3600" b="1" i="1" dirty="0">
                <a:solidFill>
                  <a:srgbClr val="0000CC"/>
                </a:solidFill>
                <a:effectLst/>
                <a:ea typeface="Times New Roman" panose="02020603050405020304" pitchFamily="18" charset="0"/>
              </a:rPr>
              <a:t>hat do we learn about ourselves?</a:t>
            </a:r>
          </a:p>
          <a:p>
            <a:pPr algn="l"/>
            <a:r>
              <a:rPr lang="en-CA" sz="3200" b="1" dirty="0">
                <a:solidFill>
                  <a:srgbClr val="C00000"/>
                </a:solidFill>
                <a:ea typeface="Times New Roman" panose="02020603050405020304" pitchFamily="18" charset="0"/>
              </a:rPr>
              <a:t>15 &amp; 21 </a:t>
            </a:r>
            <a:r>
              <a:rPr lang="en-CA" sz="3200" dirty="0">
                <a:ea typeface="Times New Roman" panose="02020603050405020304" pitchFamily="18" charset="0"/>
              </a:rPr>
              <a:t>– From “I don’t belong” to “I don’t need you”</a:t>
            </a:r>
          </a:p>
          <a:p>
            <a:pPr lvl="1"/>
            <a:r>
              <a:rPr lang="en-CA" sz="3200" dirty="0">
                <a:ea typeface="Times New Roman" panose="02020603050405020304" pitchFamily="18" charset="0"/>
              </a:rPr>
              <a:t>Exclusive groups – others are a threat/burden</a:t>
            </a:r>
          </a:p>
          <a:p>
            <a:pPr lvl="1"/>
            <a:r>
              <a:rPr lang="en-CA" sz="3200" dirty="0">
                <a:ea typeface="Times New Roman" panose="02020603050405020304" pitchFamily="18" charset="0"/>
              </a:rPr>
              <a:t>Solo Christians – just me and Jesus?</a:t>
            </a:r>
          </a:p>
          <a:p>
            <a:pPr marL="0" indent="0">
              <a:buNone/>
            </a:pPr>
            <a:r>
              <a:rPr lang="en-US" sz="3600" b="1" i="1" dirty="0">
                <a:solidFill>
                  <a:srgbClr val="0000CC"/>
                </a:solidFill>
                <a:ea typeface="Times New Roman" panose="02020603050405020304" pitchFamily="18" charset="0"/>
              </a:rPr>
              <a:t>W</a:t>
            </a:r>
            <a:r>
              <a:rPr lang="en-CA" sz="3600" b="1" i="1" dirty="0">
                <a:solidFill>
                  <a:srgbClr val="0000CC"/>
                </a:solidFill>
                <a:ea typeface="Times New Roman" panose="02020603050405020304" pitchFamily="18" charset="0"/>
              </a:rPr>
              <a:t>hat does God desire for us?</a:t>
            </a:r>
          </a:p>
          <a:p>
            <a:r>
              <a:rPr lang="en-CA" sz="3200" b="1" dirty="0">
                <a:solidFill>
                  <a:srgbClr val="C00000"/>
                </a:solidFill>
                <a:ea typeface="Times New Roman" panose="02020603050405020304" pitchFamily="18" charset="0"/>
              </a:rPr>
              <a:t>24-26</a:t>
            </a:r>
            <a:r>
              <a:rPr lang="en-CA" sz="3200" b="1" dirty="0">
                <a:ea typeface="Times New Roman" panose="02020603050405020304" pitchFamily="18" charset="0"/>
              </a:rPr>
              <a:t> – But God…</a:t>
            </a:r>
            <a:endParaRPr lang="en-CA" sz="3200" dirty="0">
              <a:ea typeface="Times New Roman" panose="02020603050405020304" pitchFamily="18" charset="0"/>
            </a:endParaRPr>
          </a:p>
          <a:p>
            <a:pPr lvl="1"/>
            <a:r>
              <a:rPr lang="en-CA" sz="3200" dirty="0">
                <a:solidFill>
                  <a:srgbClr val="C00000"/>
                </a:solidFill>
                <a:ea typeface="Times New Roman" panose="02020603050405020304" pitchFamily="18" charset="0"/>
              </a:rPr>
              <a:t>22-24</a:t>
            </a:r>
            <a:r>
              <a:rPr lang="en-CA" sz="3200" dirty="0">
                <a:ea typeface="Times New Roman" panose="02020603050405020304" pitchFamily="18" charset="0"/>
              </a:rPr>
              <a:t> – Giving honor to the weaker – they are </a:t>
            </a:r>
            <a:r>
              <a:rPr lang="en-CA" sz="3200" u="sng" dirty="0">
                <a:ea typeface="Times New Roman" panose="02020603050405020304" pitchFamily="18" charset="0"/>
              </a:rPr>
              <a:t>indispensable</a:t>
            </a:r>
          </a:p>
          <a:p>
            <a:pPr lvl="1"/>
            <a:r>
              <a:rPr lang="en-CA" sz="3200" dirty="0">
                <a:solidFill>
                  <a:srgbClr val="C00000"/>
                </a:solidFill>
                <a:ea typeface="Times New Roman" panose="02020603050405020304" pitchFamily="18" charset="0"/>
              </a:rPr>
              <a:t>25-26</a:t>
            </a:r>
            <a:r>
              <a:rPr lang="en-CA" sz="3200" dirty="0">
                <a:ea typeface="Times New Roman" panose="02020603050405020304" pitchFamily="18" charset="0"/>
              </a:rPr>
              <a:t> – Vision for us – </a:t>
            </a:r>
            <a:r>
              <a:rPr lang="en-CA" sz="3200" u="sng" dirty="0">
                <a:ea typeface="Times New Roman" panose="02020603050405020304" pitchFamily="18" charset="0"/>
              </a:rPr>
              <a:t>equal concern </a:t>
            </a:r>
            <a:r>
              <a:rPr lang="en-CA" sz="3200" dirty="0">
                <a:ea typeface="Times New Roman" panose="02020603050405020304" pitchFamily="18" charset="0"/>
              </a:rPr>
              <a:t>for each other</a:t>
            </a:r>
          </a:p>
          <a:p>
            <a:pPr lvl="1"/>
            <a:r>
              <a:rPr lang="en-CA" sz="3200" dirty="0">
                <a:solidFill>
                  <a:srgbClr val="C00000"/>
                </a:solidFill>
                <a:ea typeface="Times New Roman" panose="02020603050405020304" pitchFamily="18" charset="0"/>
              </a:rPr>
              <a:t>8 </a:t>
            </a:r>
            <a:r>
              <a:rPr lang="en-CA" sz="3200" dirty="0">
                <a:ea typeface="Times New Roman" panose="02020603050405020304" pitchFamily="18" charset="0"/>
              </a:rPr>
              <a:t>– For the </a:t>
            </a:r>
            <a:r>
              <a:rPr lang="en-CA" sz="3200" u="sng" dirty="0">
                <a:ea typeface="Times New Roman" panose="02020603050405020304" pitchFamily="18" charset="0"/>
              </a:rPr>
              <a:t>common good</a:t>
            </a:r>
            <a:r>
              <a:rPr lang="en-CA" sz="3200" dirty="0">
                <a:ea typeface="Times New Roman" panose="02020603050405020304" pitchFamily="18" charset="0"/>
              </a:rPr>
              <a:t>; the way of </a:t>
            </a:r>
            <a:r>
              <a:rPr lang="en-CA" sz="3200" u="sng" dirty="0">
                <a:ea typeface="Times New Roman" panose="02020603050405020304" pitchFamily="18" charset="0"/>
              </a:rPr>
              <a:t>love</a:t>
            </a:r>
          </a:p>
          <a:p>
            <a:r>
              <a:rPr lang="en-CA" sz="3200" b="1" i="1" dirty="0"/>
              <a:t>You are needed; and you need others</a:t>
            </a:r>
            <a:endParaRPr lang="en-US" sz="3200" b="1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612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5B8863D-14AA-E96C-6309-1B2B42D1D6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r="4794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3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C4BB3-7E33-2F84-1A53-ED706EEAD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b="1" dirty="0"/>
              <a:t>Psalm 148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EBACA-4691-9511-1AB5-F4C470F41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b="0" i="0" dirty="0">
                <a:solidFill>
                  <a:srgbClr val="000000"/>
                </a:solidFill>
                <a:effectLst/>
              </a:rPr>
              <a:t>Praise the </a:t>
            </a:r>
            <a:r>
              <a:rPr lang="en-US" sz="3200" b="0" i="0" cap="small" dirty="0">
                <a:solidFill>
                  <a:srgbClr val="000000"/>
                </a:solidFill>
                <a:effectLst/>
              </a:rPr>
              <a:t>Lord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 algn="l">
              <a:buNone/>
            </a:pPr>
            <a:r>
              <a:rPr lang="en-US" sz="3200" b="0" i="0" dirty="0">
                <a:solidFill>
                  <a:srgbClr val="000000"/>
                </a:solidFill>
                <a:effectLst/>
              </a:rPr>
              <a:t>Praise the </a:t>
            </a:r>
            <a:r>
              <a:rPr lang="en-US" sz="3200" b="0" i="0" cap="small" dirty="0">
                <a:solidFill>
                  <a:srgbClr val="000000"/>
                </a:solidFill>
                <a:effectLst/>
              </a:rPr>
              <a:t>Lord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 from the heavens;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praise him in the heights above.</a:t>
            </a:r>
            <a:br>
              <a:rPr lang="en-US" sz="3200" b="0" i="0" dirty="0">
                <a:solidFill>
                  <a:srgbClr val="000000"/>
                </a:solidFill>
                <a:effectLst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</a:rPr>
              <a:t>Praise him, all his angels;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praise him, all his heavenly hosts.</a:t>
            </a:r>
            <a:br>
              <a:rPr lang="en-US" sz="3200" b="0" i="0" dirty="0">
                <a:solidFill>
                  <a:srgbClr val="000000"/>
                </a:solidFill>
                <a:effectLst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</a:rPr>
              <a:t>Praise him, sun and moon;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praise him, all you shining stars.</a:t>
            </a:r>
            <a:br>
              <a:rPr lang="en-US" sz="3200" b="0" i="0" dirty="0">
                <a:solidFill>
                  <a:srgbClr val="000000"/>
                </a:solidFill>
                <a:effectLst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</a:rPr>
              <a:t>Praise him, you highest heavens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and you waters above the skies.</a:t>
            </a:r>
          </a:p>
          <a:p>
            <a:pPr marL="0" indent="0" algn="l">
              <a:buNone/>
            </a:pPr>
            <a:r>
              <a:rPr lang="en-US" sz="3600" b="1" i="0" dirty="0">
                <a:solidFill>
                  <a:srgbClr val="0000CC"/>
                </a:solidFill>
                <a:effectLst/>
              </a:rPr>
              <a:t>Let them praise the name of the </a:t>
            </a:r>
            <a:r>
              <a:rPr lang="en-US" sz="3600" b="1" i="0" cap="small" dirty="0">
                <a:solidFill>
                  <a:srgbClr val="0000CC"/>
                </a:solidFill>
                <a:effectLst/>
              </a:rPr>
              <a:t>Lord</a:t>
            </a:r>
            <a:r>
              <a:rPr lang="en-US" sz="3600" b="1" i="0" dirty="0">
                <a:solidFill>
                  <a:srgbClr val="0000CC"/>
                </a:solidFill>
                <a:effectLst/>
              </a:rPr>
              <a:t>,</a:t>
            </a:r>
            <a:br>
              <a:rPr lang="en-US" sz="3600" b="1" i="0" dirty="0">
                <a:solidFill>
                  <a:srgbClr val="0000CC"/>
                </a:solidFill>
                <a:effectLst/>
              </a:rPr>
            </a:br>
            <a:r>
              <a:rPr lang="en-US" sz="3600" b="1" i="0" dirty="0">
                <a:solidFill>
                  <a:srgbClr val="0000CC"/>
                </a:solidFill>
                <a:effectLst/>
              </a:rPr>
              <a:t>    for at his command they were created,</a:t>
            </a:r>
            <a:br>
              <a:rPr lang="en-US" sz="3600" b="1" i="0" dirty="0">
                <a:solidFill>
                  <a:srgbClr val="0000CC"/>
                </a:solidFill>
                <a:effectLst/>
              </a:rPr>
            </a:br>
            <a:r>
              <a:rPr lang="en-US" sz="3600" b="1" i="0" dirty="0">
                <a:solidFill>
                  <a:srgbClr val="0000CC"/>
                </a:solidFill>
                <a:effectLst/>
              </a:rPr>
              <a:t>and he established them for ever and ever—</a:t>
            </a:r>
            <a:br>
              <a:rPr lang="en-US" sz="3600" b="1" i="0" dirty="0">
                <a:solidFill>
                  <a:srgbClr val="0000CC"/>
                </a:solidFill>
                <a:effectLst/>
              </a:rPr>
            </a:br>
            <a:r>
              <a:rPr lang="en-US" sz="3600" b="1" i="0" dirty="0">
                <a:solidFill>
                  <a:srgbClr val="0000CC"/>
                </a:solidFill>
                <a:effectLst/>
              </a:rPr>
              <a:t>    he issued a decree that will never pass away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676375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A5FAD-D0CC-E61B-9E58-C4232D2AE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b="1" dirty="0"/>
              <a:t>Metaphors of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7E6BC-8966-48E7-E5E5-9AA8704A5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b="1" dirty="0"/>
              <a:t>Hospital</a:t>
            </a:r>
            <a:r>
              <a:rPr lang="en-CA" sz="3600" dirty="0"/>
              <a:t> – come for healing</a:t>
            </a:r>
          </a:p>
          <a:p>
            <a:r>
              <a:rPr lang="en-CA" sz="3600" b="1" dirty="0"/>
              <a:t>School</a:t>
            </a:r>
            <a:r>
              <a:rPr lang="en-CA" sz="3600" dirty="0"/>
              <a:t> – come for knowledge</a:t>
            </a:r>
          </a:p>
          <a:p>
            <a:r>
              <a:rPr lang="en-CA" sz="3600" b="1" dirty="0"/>
              <a:t>God’s house </a:t>
            </a:r>
            <a:r>
              <a:rPr lang="en-CA" sz="3600" dirty="0"/>
              <a:t>– come for an experience</a:t>
            </a:r>
          </a:p>
          <a:p>
            <a:r>
              <a:rPr lang="en-CA" sz="3600" b="1" dirty="0"/>
              <a:t>Body</a:t>
            </a:r>
            <a:r>
              <a:rPr lang="en-CA" sz="3600" dirty="0"/>
              <a:t> – participation</a:t>
            </a:r>
          </a:p>
          <a:p>
            <a:pPr lvl="1"/>
            <a:r>
              <a:rPr lang="en-CA" sz="3200" dirty="0"/>
              <a:t>Membership – belonging &amp; connection</a:t>
            </a:r>
          </a:p>
          <a:p>
            <a:pPr lvl="1"/>
            <a:r>
              <a:rPr lang="en-CA" sz="3200" dirty="0"/>
              <a:t>Membership – authority &amp; responsibility</a:t>
            </a:r>
          </a:p>
          <a:p>
            <a:pPr lvl="1"/>
            <a:r>
              <a:rPr lang="en-CA" sz="3200" dirty="0"/>
              <a:t>Priesthood of all believers</a:t>
            </a:r>
          </a:p>
          <a:p>
            <a:r>
              <a:rPr lang="en-CA" sz="3600" b="1" i="1" dirty="0">
                <a:solidFill>
                  <a:srgbClr val="0000CC"/>
                </a:solidFill>
              </a:rPr>
              <a:t>What part are you?</a:t>
            </a:r>
          </a:p>
        </p:txBody>
      </p:sp>
    </p:spTree>
    <p:extLst>
      <p:ext uri="{BB962C8B-B14F-4D97-AF65-F5344CB8AC3E}">
        <p14:creationId xmlns:p14="http://schemas.microsoft.com/office/powerpoint/2010/main" val="423994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69AD-C99B-4CB3-BBEE-9B3F6B75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/>
              <a:t>Closing Song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C3E9B-15EA-4CEE-A902-CF8F08F0B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z="3600" dirty="0"/>
              <a:t>Oh How Good it Is</a:t>
            </a:r>
          </a:p>
        </p:txBody>
      </p:sp>
    </p:spTree>
    <p:extLst>
      <p:ext uri="{BB962C8B-B14F-4D97-AF65-F5344CB8AC3E}">
        <p14:creationId xmlns:p14="http://schemas.microsoft.com/office/powerpoint/2010/main" val="227428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EBACA-4691-9511-1AB5-F4C470F41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344" y="0"/>
            <a:ext cx="11983656" cy="6176963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b="0" i="0" dirty="0">
                <a:solidFill>
                  <a:srgbClr val="000000"/>
                </a:solidFill>
                <a:effectLst/>
              </a:rPr>
              <a:t>Praise the </a:t>
            </a:r>
            <a:r>
              <a:rPr lang="en-US" sz="3200" b="0" i="0" cap="small" dirty="0">
                <a:solidFill>
                  <a:srgbClr val="000000"/>
                </a:solidFill>
                <a:effectLst/>
              </a:rPr>
              <a:t>Lord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 from the earth,</a:t>
            </a:r>
            <a:br>
              <a:rPr lang="en-US" sz="3200" b="0" i="0" dirty="0">
                <a:solidFill>
                  <a:srgbClr val="000000"/>
                </a:solidFill>
                <a:effectLst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</a:rPr>
              <a:t>    you great sea creatures and all ocean depths,</a:t>
            </a:r>
            <a:br>
              <a:rPr lang="en-US" sz="3200" b="0" i="0" dirty="0">
                <a:solidFill>
                  <a:srgbClr val="000000"/>
                </a:solidFill>
                <a:effectLst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</a:rPr>
              <a:t>lightning and hail, snow and clouds,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stormy winds that do his bidding,</a:t>
            </a:r>
            <a:br>
              <a:rPr lang="en-US" sz="3200" b="0" i="0" dirty="0">
                <a:solidFill>
                  <a:srgbClr val="000000"/>
                </a:solidFill>
                <a:effectLst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</a:rPr>
              <a:t>you mountains and all hills,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fruit trees and all cedars,</a:t>
            </a:r>
            <a:br>
              <a:rPr lang="en-US" sz="3200" b="0" i="0" dirty="0">
                <a:solidFill>
                  <a:srgbClr val="000000"/>
                </a:solidFill>
                <a:effectLst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</a:rPr>
              <a:t>wild animals and all cattle,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small creatures and flying birds,</a:t>
            </a:r>
            <a:br>
              <a:rPr lang="en-US" sz="3200" b="0" i="0" dirty="0">
                <a:solidFill>
                  <a:srgbClr val="000000"/>
                </a:solidFill>
                <a:effectLst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</a:rPr>
              <a:t>kings of the earth and all nations, you princes and all rulers on earth,</a:t>
            </a:r>
            <a:br>
              <a:rPr lang="en-US" sz="3200" b="0" i="0" dirty="0">
                <a:solidFill>
                  <a:srgbClr val="000000"/>
                </a:solidFill>
                <a:effectLst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</a:rPr>
              <a:t>young men and women,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old men and children.</a:t>
            </a:r>
          </a:p>
          <a:p>
            <a:pPr marL="0" indent="0" algn="l">
              <a:buNone/>
            </a:pPr>
            <a:r>
              <a:rPr lang="en-US" sz="3600" b="1" i="0" dirty="0">
                <a:solidFill>
                  <a:srgbClr val="0000CC"/>
                </a:solidFill>
                <a:effectLst/>
              </a:rPr>
              <a:t>Let them praise the name of the </a:t>
            </a:r>
            <a:r>
              <a:rPr lang="en-US" sz="3600" b="1" i="0" cap="small" dirty="0">
                <a:solidFill>
                  <a:srgbClr val="0000CC"/>
                </a:solidFill>
                <a:effectLst/>
              </a:rPr>
              <a:t>Lord</a:t>
            </a:r>
            <a:r>
              <a:rPr lang="en-US" sz="3600" b="1" i="0" dirty="0">
                <a:solidFill>
                  <a:srgbClr val="0000CC"/>
                </a:solidFill>
                <a:effectLst/>
              </a:rPr>
              <a:t>, </a:t>
            </a:r>
            <a:br>
              <a:rPr lang="en-US" sz="3600" b="1" i="0" dirty="0">
                <a:solidFill>
                  <a:srgbClr val="0000CC"/>
                </a:solidFill>
                <a:effectLst/>
              </a:rPr>
            </a:br>
            <a:r>
              <a:rPr lang="en-US" sz="3600" b="1" i="0" dirty="0">
                <a:solidFill>
                  <a:srgbClr val="0000CC"/>
                </a:solidFill>
                <a:effectLst/>
              </a:rPr>
              <a:t>for his name alone is exalted;</a:t>
            </a:r>
            <a:br>
              <a:rPr lang="en-US" sz="3600" b="1" i="0" dirty="0">
                <a:solidFill>
                  <a:srgbClr val="0000CC"/>
                </a:solidFill>
                <a:effectLst/>
              </a:rPr>
            </a:br>
            <a:r>
              <a:rPr lang="en-US" sz="3600" b="1" i="0" dirty="0">
                <a:solidFill>
                  <a:srgbClr val="0000CC"/>
                </a:solidFill>
                <a:effectLst/>
              </a:rPr>
              <a:t>    his splendor is above the earth and the heavens.</a:t>
            </a:r>
            <a:br>
              <a:rPr lang="en-US" sz="3600" b="1" i="0" dirty="0">
                <a:solidFill>
                  <a:srgbClr val="0000CC"/>
                </a:solidFill>
                <a:effectLst/>
              </a:rPr>
            </a:br>
            <a:r>
              <a:rPr lang="en-US" sz="3600" b="1" i="0" dirty="0">
                <a:solidFill>
                  <a:srgbClr val="0000CC"/>
                </a:solidFill>
                <a:effectLst/>
              </a:rPr>
              <a:t>And he has raised up for his people a horn,</a:t>
            </a:r>
            <a:br>
              <a:rPr lang="en-US" sz="3600" b="1" i="0" dirty="0">
                <a:solidFill>
                  <a:srgbClr val="0000CC"/>
                </a:solidFill>
                <a:effectLst/>
              </a:rPr>
            </a:br>
            <a:r>
              <a:rPr lang="en-US" sz="3600" b="1" i="0" dirty="0">
                <a:solidFill>
                  <a:srgbClr val="0000CC"/>
                </a:solidFill>
                <a:effectLst/>
              </a:rPr>
              <a:t>    the praise of all his faithful servants,</a:t>
            </a:r>
            <a:br>
              <a:rPr lang="en-US" sz="3600" b="1" i="0" dirty="0">
                <a:solidFill>
                  <a:srgbClr val="0000CC"/>
                </a:solidFill>
                <a:effectLst/>
              </a:rPr>
            </a:br>
            <a:r>
              <a:rPr lang="en-US" sz="3600" b="1" i="0" dirty="0">
                <a:solidFill>
                  <a:srgbClr val="0000CC"/>
                </a:solidFill>
                <a:effectLst/>
              </a:rPr>
              <a:t>    of Israel, the people close to his heart.</a:t>
            </a:r>
          </a:p>
          <a:p>
            <a:pPr marL="0" indent="0" algn="l">
              <a:buNone/>
            </a:pPr>
            <a:r>
              <a:rPr lang="en-US" sz="3600" b="1" i="0" dirty="0">
                <a:solidFill>
                  <a:srgbClr val="0000CC"/>
                </a:solidFill>
                <a:effectLst/>
              </a:rPr>
              <a:t>Praise the </a:t>
            </a:r>
            <a:r>
              <a:rPr lang="en-US" sz="3600" b="1" i="0" cap="small" dirty="0">
                <a:solidFill>
                  <a:srgbClr val="0000CC"/>
                </a:solidFill>
                <a:effectLst/>
              </a:rPr>
              <a:t>Lord</a:t>
            </a:r>
            <a:endParaRPr lang="en-US" sz="3600" b="1" i="0" dirty="0">
              <a:solidFill>
                <a:srgbClr val="0000CC"/>
              </a:solidFill>
              <a:effectLst/>
            </a:endParaRPr>
          </a:p>
          <a:p>
            <a:pPr marL="0" indent="0">
              <a:buNone/>
            </a:pP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732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AC08-1F7C-478E-BF45-F47F6634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Opening Songs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1FFF-C1A7-4414-8BE4-AFE88731B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Desert Song</a:t>
            </a:r>
          </a:p>
          <a:p>
            <a:r>
              <a:rPr lang="en-US" sz="3200"/>
              <a:t>Lord, </a:t>
            </a:r>
            <a:r>
              <a:rPr lang="en-US" sz="3200" dirty="0"/>
              <a:t>you have my Heart</a:t>
            </a:r>
          </a:p>
          <a:p>
            <a:r>
              <a:rPr lang="en-US" sz="3200" dirty="0"/>
              <a:t>Show us Christ</a:t>
            </a:r>
          </a:p>
        </p:txBody>
      </p:sp>
    </p:spTree>
    <p:extLst>
      <p:ext uri="{BB962C8B-B14F-4D97-AF65-F5344CB8AC3E}">
        <p14:creationId xmlns:p14="http://schemas.microsoft.com/office/powerpoint/2010/main" val="3020107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1BA3-4CC2-4B3F-9E14-72C1BAF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95" y="0"/>
            <a:ext cx="5120114" cy="1901371"/>
          </a:xfrm>
        </p:spPr>
        <p:txBody>
          <a:bodyPr>
            <a:normAutofit/>
          </a:bodyPr>
          <a:lstStyle/>
          <a:p>
            <a:r>
              <a:rPr lang="en-CA" sz="6000" b="1"/>
              <a:t>Connecting &amp; Contributing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29FB-17D3-4FE0-AC96-C5995A6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70" y="1901371"/>
            <a:ext cx="6441933" cy="495662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b="1" i="1" dirty="0"/>
              <a:t>Connecting</a:t>
            </a:r>
          </a:p>
          <a:p>
            <a:pPr>
              <a:spcBef>
                <a:spcPts val="600"/>
              </a:spcBef>
            </a:pPr>
            <a:r>
              <a:rPr lang="en-US" dirty="0"/>
              <a:t>Prayer – Sundays @ 9:30am</a:t>
            </a:r>
          </a:p>
          <a:p>
            <a:pPr>
              <a:spcBef>
                <a:spcPts val="600"/>
              </a:spcBef>
            </a:pPr>
            <a:r>
              <a:rPr lang="en-US" dirty="0"/>
              <a:t>Check bulletin for small groups!</a:t>
            </a:r>
            <a:endParaRPr lang="en-US" b="1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b="1" i="1" dirty="0"/>
              <a:t>Serving</a:t>
            </a:r>
          </a:p>
          <a:p>
            <a:pPr>
              <a:spcBef>
                <a:spcPts val="600"/>
              </a:spcBef>
            </a:pPr>
            <a:r>
              <a:rPr lang="en-US" dirty="0"/>
              <a:t>Before Sunday service – coffee, setup</a:t>
            </a:r>
          </a:p>
          <a:p>
            <a:pPr>
              <a:spcBef>
                <a:spcPts val="600"/>
              </a:spcBef>
            </a:pPr>
            <a:r>
              <a:rPr lang="en-US" dirty="0"/>
              <a:t>Music team – talk </a:t>
            </a:r>
            <a:r>
              <a:rPr lang="en-US"/>
              <a:t>to Emily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b="1" i="1" dirty="0"/>
              <a:t>Giving</a:t>
            </a:r>
          </a:p>
          <a:p>
            <a:pPr>
              <a:spcBef>
                <a:spcPts val="600"/>
              </a:spcBef>
            </a:pPr>
            <a:r>
              <a:rPr lang="en-US" dirty="0"/>
              <a:t>Website, mail, white drop-box</a:t>
            </a:r>
          </a:p>
          <a:p>
            <a:pPr>
              <a:spcBef>
                <a:spcPts val="600"/>
              </a:spcBef>
            </a:pPr>
            <a:r>
              <a:rPr lang="en-US" dirty="0"/>
              <a:t>e-transfer: </a:t>
            </a:r>
            <a:r>
              <a:rPr lang="en-US" dirty="0">
                <a:hlinkClick r:id="rId2"/>
              </a:rPr>
              <a:t>parkdaleoneline@gmail.com</a:t>
            </a:r>
            <a:endParaRPr lang="en-US" dirty="0"/>
          </a:p>
        </p:txBody>
      </p:sp>
      <p:pic>
        <p:nvPicPr>
          <p:cNvPr id="5" name="Picture 4" descr="A picture containing text, outdoor, grass, sign&#10;&#10;Description automatically generated">
            <a:extLst>
              <a:ext uri="{FF2B5EF4-FFF2-40B4-BE49-F238E27FC236}">
                <a16:creationId xmlns:a16="http://schemas.microsoft.com/office/drawing/2014/main" id="{5CB768F5-0F60-4D70-B1EF-B759534AC8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1596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water, outdoor, sky, nature&#10;&#10;Description automatically generated">
            <a:extLst>
              <a:ext uri="{FF2B5EF4-FFF2-40B4-BE49-F238E27FC236}">
                <a16:creationId xmlns:a16="http://schemas.microsoft.com/office/drawing/2014/main" id="{676EB8DE-E1F2-96F0-24C7-503CE0F430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81BA3-4CC2-4B3F-9E14-72C1BAF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86" y="365125"/>
            <a:ext cx="7719177" cy="1029722"/>
          </a:xfrm>
        </p:spPr>
        <p:txBody>
          <a:bodyPr>
            <a:normAutofit/>
          </a:bodyPr>
          <a:lstStyle/>
          <a:p>
            <a:r>
              <a:rPr lang="en-CA" sz="6000" b="1" dirty="0">
                <a:effectLst>
                  <a:glow rad="127000">
                    <a:schemeClr val="bg1"/>
                  </a:glow>
                </a:effectLst>
              </a:rPr>
              <a:t>Summer @ Parkdale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29FB-17D3-4FE0-AC96-C5995A6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86" y="1759962"/>
            <a:ext cx="8565132" cy="509803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4000" b="1" i="1" dirty="0">
                <a:effectLst>
                  <a:glow rad="127000">
                    <a:schemeClr val="bg1"/>
                  </a:glow>
                </a:effectLst>
              </a:rPr>
              <a:t>July &amp; August</a:t>
            </a:r>
          </a:p>
          <a:p>
            <a:pPr>
              <a:spcBef>
                <a:spcPts val="600"/>
              </a:spcBef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Messages from </a:t>
            </a:r>
            <a:r>
              <a:rPr lang="en-US" sz="3600" b="1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Romans &amp; Corinthians</a:t>
            </a:r>
          </a:p>
          <a:p>
            <a:pPr>
              <a:spcBef>
                <a:spcPts val="600"/>
              </a:spcBef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Some special guest speakers &amp; musicians</a:t>
            </a:r>
          </a:p>
          <a:p>
            <a:pPr>
              <a:spcBef>
                <a:spcPts val="600"/>
              </a:spcBef>
            </a:pPr>
            <a:r>
              <a:rPr lang="en-US" sz="36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Aug 28 </a:t>
            </a: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– Joint outdoor service &amp; BBQ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000" b="1" i="1" dirty="0">
                <a:effectLst>
                  <a:glow rad="127000">
                    <a:schemeClr val="bg1"/>
                  </a:glow>
                </a:effectLst>
              </a:rPr>
              <a:t>Day Camps!</a:t>
            </a:r>
          </a:p>
          <a:p>
            <a:pPr>
              <a:spcBef>
                <a:spcPts val="600"/>
              </a:spcBef>
            </a:pPr>
            <a:r>
              <a:rPr lang="en-US" sz="36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July 3-Aug 26 </a:t>
            </a:r>
            <a:r>
              <a:rPr lang="en-US" sz="3600" b="1" i="1" dirty="0">
                <a:effectLst>
                  <a:glow rad="127000">
                    <a:schemeClr val="bg1"/>
                  </a:glow>
                </a:effectLst>
              </a:rPr>
              <a:t>– Day camps for age 5-8</a:t>
            </a:r>
          </a:p>
          <a:p>
            <a:pPr>
              <a:spcBef>
                <a:spcPts val="600"/>
              </a:spcBef>
            </a:pPr>
            <a:r>
              <a:rPr lang="en-US" sz="36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Aug 29-31</a:t>
            </a:r>
            <a:r>
              <a:rPr lang="en-US" sz="3600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– </a:t>
            </a:r>
            <a:r>
              <a:rPr lang="en-US" sz="3600" b="1" i="1" dirty="0">
                <a:effectLst>
                  <a:glow rad="127000">
                    <a:schemeClr val="bg1"/>
                  </a:glow>
                </a:effectLst>
              </a:rPr>
              <a:t>Game Days for age 6-11</a:t>
            </a:r>
          </a:p>
          <a:p>
            <a:pPr>
              <a:spcBef>
                <a:spcPts val="600"/>
              </a:spcBef>
            </a:pPr>
            <a:r>
              <a:rPr lang="en-US" sz="3600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Campers &amp; volunteers welcome!</a:t>
            </a:r>
          </a:p>
          <a:p>
            <a:pPr lvl="1">
              <a:spcBef>
                <a:spcPts val="600"/>
              </a:spcBef>
            </a:pPr>
            <a:endParaRPr lang="en-US" sz="3200" i="1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7613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E436C-BC65-10B3-6C9F-FDAEC5DD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29732"/>
            <a:ext cx="4003056" cy="1828860"/>
          </a:xfrm>
        </p:spPr>
        <p:txBody>
          <a:bodyPr anchor="b">
            <a:normAutofit/>
          </a:bodyPr>
          <a:lstStyle/>
          <a:p>
            <a:r>
              <a:rPr lang="en-CA" sz="6000" b="1" dirty="0"/>
              <a:t>Next Week’s Speaker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AFF5B-D544-505B-BC8A-F2E4A0A21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4003057" cy="403250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3200" b="1" dirty="0"/>
              <a:t>Daniel McDougall</a:t>
            </a:r>
          </a:p>
          <a:p>
            <a:r>
              <a:rPr lang="en-CA" sz="3200" i="1" dirty="0"/>
              <a:t>International Student Ministries Canada</a:t>
            </a:r>
          </a:p>
          <a:p>
            <a:r>
              <a:rPr lang="en-CA" sz="3200" i="1" dirty="0"/>
              <a:t>University of Victoria</a:t>
            </a:r>
          </a:p>
        </p:txBody>
      </p:sp>
      <p:pic>
        <p:nvPicPr>
          <p:cNvPr id="6" name="Picture 5" descr="A person and person smiling&#10;&#10;Description automatically generated with medium confidence">
            <a:extLst>
              <a:ext uri="{FF2B5EF4-FFF2-40B4-BE49-F238E27FC236}">
                <a16:creationId xmlns:a16="http://schemas.microsoft.com/office/drawing/2014/main" id="{E5D1B48E-5CB5-5600-D89C-17AACDFDC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r="8180"/>
          <a:stretch/>
        </p:blipFill>
        <p:spPr>
          <a:xfrm>
            <a:off x="5346492" y="1374572"/>
            <a:ext cx="6845508" cy="41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86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9" y="0"/>
            <a:ext cx="10668350" cy="68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2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55058" y="5137211"/>
            <a:ext cx="9681882" cy="15784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>
              <a:defRPr/>
            </a:pPr>
            <a:r>
              <a:rPr lang="en-US" altLang="en-US" sz="6000" b="1" kern="1200">
                <a:effectLst>
                  <a:glow>
                    <a:schemeClr val="bg1"/>
                  </a:glow>
                  <a:outerShdw blurRad="38100" dist="38100" dir="2700000" algn="tl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Kids’ Minute:</a:t>
            </a:r>
            <a:br>
              <a:rPr lang="en-US" altLang="en-US" sz="4800" b="1" kern="1200">
                <a:effectLst>
                  <a:glow>
                    <a:schemeClr val="bg1"/>
                  </a:glow>
                  <a:outerShdw blurRad="38100" dist="38100" dir="2700000" algn="tl">
                    <a:schemeClr val="tx1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en-US" sz="4800" b="1" i="1" kern="1200">
                <a:effectLst>
                  <a:glow>
                    <a:schemeClr val="bg1"/>
                  </a:glow>
                  <a:outerShdw blurRad="38100" dist="38100" dir="2700000" algn="tl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Sunday School for ages 5-12!</a:t>
            </a:r>
          </a:p>
        </p:txBody>
      </p:sp>
      <p:pic>
        <p:nvPicPr>
          <p:cNvPr id="8" name="Picture 9" descr="Image result for kids jesus">
            <a:extLst>
              <a:ext uri="{FF2B5EF4-FFF2-40B4-BE49-F238E27FC236}">
                <a16:creationId xmlns:a16="http://schemas.microsoft.com/office/drawing/2014/main" id="{23ED07BC-59E1-45AF-A49F-AD2AFAF90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r="810"/>
          <a:stretch/>
        </p:blipFill>
        <p:spPr bwMode="auto">
          <a:xfrm>
            <a:off x="623087" y="931544"/>
            <a:ext cx="10945825" cy="352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04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7119</TotalTime>
  <Words>1334</Words>
  <Application>Microsoft Office PowerPoint</Application>
  <PresentationFormat>Widescreen</PresentationFormat>
  <Paragraphs>98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system-ui</vt:lpstr>
      <vt:lpstr>Times New Roman</vt:lpstr>
      <vt:lpstr>Wingdings</vt:lpstr>
      <vt:lpstr>Office Theme</vt:lpstr>
      <vt:lpstr>PowerPoint Presentation</vt:lpstr>
      <vt:lpstr>Psalm 148</vt:lpstr>
      <vt:lpstr>PowerPoint Presentation</vt:lpstr>
      <vt:lpstr>Opening Songs</vt:lpstr>
      <vt:lpstr>Connecting &amp; Contributing</vt:lpstr>
      <vt:lpstr>Summer @ Parkdale</vt:lpstr>
      <vt:lpstr>Next Week’s Speaker</vt:lpstr>
      <vt:lpstr>PowerPoint Presentation</vt:lpstr>
      <vt:lpstr>Kids’ Minute: Sunday School for ages 5-12!</vt:lpstr>
      <vt:lpstr>The Apostles’ Teaching:   Exploring the New Testament</vt:lpstr>
      <vt:lpstr>Corinth: A Motley Crew</vt:lpstr>
      <vt:lpstr>Corinth: Loving Reminders</vt:lpstr>
      <vt:lpstr>1 Corinthians 12:12-14</vt:lpstr>
      <vt:lpstr>1 Corinthians 12:12-14</vt:lpstr>
      <vt:lpstr>1 Corinthians 12:15-20</vt:lpstr>
      <vt:lpstr>1 Corinthians 12:15-20</vt:lpstr>
      <vt:lpstr>1 Corinthians 12:21-26</vt:lpstr>
      <vt:lpstr>1 Corinthians 12:21-26</vt:lpstr>
      <vt:lpstr>PowerPoint Presentation</vt:lpstr>
      <vt:lpstr>Metaphors of the Church</vt:lpstr>
      <vt:lpstr>Closing Song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Stewart</dc:creator>
  <cp:lastModifiedBy>Tim Stewart</cp:lastModifiedBy>
  <cp:revision>15</cp:revision>
  <dcterms:created xsi:type="dcterms:W3CDTF">2021-01-22T20:41:10Z</dcterms:created>
  <dcterms:modified xsi:type="dcterms:W3CDTF">2022-08-06T17:52:26Z</dcterms:modified>
</cp:coreProperties>
</file>