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notesMasterIdLst>
    <p:notesMasterId r:id="rId19"/>
  </p:notesMasterIdLst>
  <p:sldIdLst>
    <p:sldId id="1105" r:id="rId2"/>
    <p:sldId id="2900" r:id="rId3"/>
    <p:sldId id="2979" r:id="rId4"/>
    <p:sldId id="2919" r:id="rId5"/>
    <p:sldId id="2276" r:id="rId6"/>
    <p:sldId id="1767" r:id="rId7"/>
    <p:sldId id="3007" r:id="rId8"/>
    <p:sldId id="3008" r:id="rId9"/>
    <p:sldId id="2981" r:id="rId10"/>
    <p:sldId id="3006" r:id="rId11"/>
    <p:sldId id="3002" r:id="rId12"/>
    <p:sldId id="3009" r:id="rId13"/>
    <p:sldId id="3000" r:id="rId14"/>
    <p:sldId id="3010" r:id="rId15"/>
    <p:sldId id="3011" r:id="rId16"/>
    <p:sldId id="3003" r:id="rId17"/>
    <p:sldId id="2786"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800000"/>
    <a:srgbClr val="FFFF99"/>
    <a:srgbClr val="0000FF"/>
    <a:srgbClr val="FF9999"/>
    <a:srgbClr val="FFFF66"/>
    <a:srgbClr val="3333CC"/>
    <a:srgbClr val="FFFF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E9486-229C-43A2-A456-814633A01F4F}" v="1177" dt="2022-08-18T23:37:29.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66" d="100"/>
          <a:sy n="66" d="100"/>
        </p:scale>
        <p:origin x="62" y="2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tewart" userId="79cebc338cf3e420" providerId="LiveId" clId="{596E9486-229C-43A2-A456-814633A01F4F}"/>
    <pc:docChg chg="undo custSel addSld delSld modSld">
      <pc:chgData name="Tim Stewart" userId="79cebc338cf3e420" providerId="LiveId" clId="{596E9486-229C-43A2-A456-814633A01F4F}" dt="2022-08-21T02:44:53.280" v="2223" actId="20577"/>
      <pc:docMkLst>
        <pc:docMk/>
      </pc:docMkLst>
      <pc:sldChg chg="modSp mod">
        <pc:chgData name="Tim Stewart" userId="79cebc338cf3e420" providerId="LiveId" clId="{596E9486-229C-43A2-A456-814633A01F4F}" dt="2022-08-21T02:44:53.280" v="2223" actId="20577"/>
        <pc:sldMkLst>
          <pc:docMk/>
          <pc:sldMk cId="2274288106" sldId="2786"/>
        </pc:sldMkLst>
        <pc:spChg chg="mod">
          <ac:chgData name="Tim Stewart" userId="79cebc338cf3e420" providerId="LiveId" clId="{596E9486-229C-43A2-A456-814633A01F4F}" dt="2022-08-21T02:44:53.280" v="2223" actId="20577"/>
          <ac:spMkLst>
            <pc:docMk/>
            <pc:sldMk cId="2274288106" sldId="2786"/>
            <ac:spMk id="3" creationId="{E76C3E9B-15EA-4CEE-A902-CF8F08F0BAB3}"/>
          </ac:spMkLst>
        </pc:spChg>
      </pc:sldChg>
      <pc:sldChg chg="modSp mod">
        <pc:chgData name="Tim Stewart" userId="79cebc338cf3e420" providerId="LiveId" clId="{596E9486-229C-43A2-A456-814633A01F4F}" dt="2022-08-21T02:44:32.323" v="2167" actId="20577"/>
        <pc:sldMkLst>
          <pc:docMk/>
          <pc:sldMk cId="3020107985" sldId="2900"/>
        </pc:sldMkLst>
        <pc:spChg chg="mod">
          <ac:chgData name="Tim Stewart" userId="79cebc338cf3e420" providerId="LiveId" clId="{596E9486-229C-43A2-A456-814633A01F4F}" dt="2022-08-21T02:44:32.323" v="2167" actId="20577"/>
          <ac:spMkLst>
            <pc:docMk/>
            <pc:sldMk cId="3020107985" sldId="2900"/>
            <ac:spMk id="3" creationId="{67AB1FFF-C1A7-4414-8BE4-AFE88731B2ED}"/>
          </ac:spMkLst>
        </pc:spChg>
      </pc:sldChg>
      <pc:sldChg chg="modSp add del mod">
        <pc:chgData name="Tim Stewart" userId="79cebc338cf3e420" providerId="LiveId" clId="{596E9486-229C-43A2-A456-814633A01F4F}" dt="2022-08-18T23:31:13.437" v="1947" actId="207"/>
        <pc:sldMkLst>
          <pc:docMk/>
          <pc:sldMk cId="875685257" sldId="2981"/>
        </pc:sldMkLst>
        <pc:spChg chg="mod">
          <ac:chgData name="Tim Stewart" userId="79cebc338cf3e420" providerId="LiveId" clId="{596E9486-229C-43A2-A456-814633A01F4F}" dt="2022-08-18T23:31:13.437" v="1947" actId="207"/>
          <ac:spMkLst>
            <pc:docMk/>
            <pc:sldMk cId="875685257" sldId="2981"/>
            <ac:spMk id="3" creationId="{D0960AFA-2B8A-882F-3650-DDB1FDA8C8E5}"/>
          </ac:spMkLst>
        </pc:spChg>
      </pc:sldChg>
      <pc:sldChg chg="del">
        <pc:chgData name="Tim Stewart" userId="79cebc338cf3e420" providerId="LiveId" clId="{596E9486-229C-43A2-A456-814633A01F4F}" dt="2022-08-18T23:06:40.480" v="516" actId="47"/>
        <pc:sldMkLst>
          <pc:docMk/>
          <pc:sldMk cId="2842158328" sldId="2987"/>
        </pc:sldMkLst>
      </pc:sldChg>
      <pc:sldChg chg="modSp mod">
        <pc:chgData name="Tim Stewart" userId="79cebc338cf3e420" providerId="LiveId" clId="{596E9486-229C-43A2-A456-814633A01F4F}" dt="2022-08-18T23:31:00.336" v="1945" actId="207"/>
        <pc:sldMkLst>
          <pc:docMk/>
          <pc:sldMk cId="2719314928" sldId="3000"/>
        </pc:sldMkLst>
        <pc:spChg chg="mod">
          <ac:chgData name="Tim Stewart" userId="79cebc338cf3e420" providerId="LiveId" clId="{596E9486-229C-43A2-A456-814633A01F4F}" dt="2022-08-18T23:31:00.336" v="1945" actId="207"/>
          <ac:spMkLst>
            <pc:docMk/>
            <pc:sldMk cId="2719314928" sldId="3000"/>
            <ac:spMk id="3" creationId="{D0960AFA-2B8A-882F-3650-DDB1FDA8C8E5}"/>
          </ac:spMkLst>
        </pc:spChg>
      </pc:sldChg>
      <pc:sldChg chg="del">
        <pc:chgData name="Tim Stewart" userId="79cebc338cf3e420" providerId="LiveId" clId="{596E9486-229C-43A2-A456-814633A01F4F}" dt="2022-08-18T23:36:02.353" v="2096" actId="47"/>
        <pc:sldMkLst>
          <pc:docMk/>
          <pc:sldMk cId="1975784092" sldId="3001"/>
        </pc:sldMkLst>
      </pc:sldChg>
      <pc:sldChg chg="modSp mod">
        <pc:chgData name="Tim Stewart" userId="79cebc338cf3e420" providerId="LiveId" clId="{596E9486-229C-43A2-A456-814633A01F4F}" dt="2022-08-18T23:31:08.123" v="1946" actId="207"/>
        <pc:sldMkLst>
          <pc:docMk/>
          <pc:sldMk cId="3739020308" sldId="3002"/>
        </pc:sldMkLst>
        <pc:spChg chg="mod">
          <ac:chgData name="Tim Stewart" userId="79cebc338cf3e420" providerId="LiveId" clId="{596E9486-229C-43A2-A456-814633A01F4F}" dt="2022-08-18T23:31:08.123" v="1946" actId="207"/>
          <ac:spMkLst>
            <pc:docMk/>
            <pc:sldMk cId="3739020308" sldId="3002"/>
            <ac:spMk id="3" creationId="{D0960AFA-2B8A-882F-3650-DDB1FDA8C8E5}"/>
          </ac:spMkLst>
        </pc:spChg>
      </pc:sldChg>
      <pc:sldChg chg="modSp mod">
        <pc:chgData name="Tim Stewart" userId="79cebc338cf3e420" providerId="LiveId" clId="{596E9486-229C-43A2-A456-814633A01F4F}" dt="2022-08-18T23:36:40.139" v="2107" actId="207"/>
        <pc:sldMkLst>
          <pc:docMk/>
          <pc:sldMk cId="936832262" sldId="3003"/>
        </pc:sldMkLst>
        <pc:spChg chg="mod">
          <ac:chgData name="Tim Stewart" userId="79cebc338cf3e420" providerId="LiveId" clId="{596E9486-229C-43A2-A456-814633A01F4F}" dt="2022-08-18T23:36:40.139" v="2107" actId="207"/>
          <ac:spMkLst>
            <pc:docMk/>
            <pc:sldMk cId="936832262" sldId="3003"/>
            <ac:spMk id="3" creationId="{D0960AFA-2B8A-882F-3650-DDB1FDA8C8E5}"/>
          </ac:spMkLst>
        </pc:spChg>
      </pc:sldChg>
      <pc:sldChg chg="delSp modSp add del mod setBg delDesignElem">
        <pc:chgData name="Tim Stewart" userId="79cebc338cf3e420" providerId="LiveId" clId="{596E9486-229C-43A2-A456-814633A01F4F}" dt="2022-08-18T23:27:44.532" v="1670" actId="47"/>
        <pc:sldMkLst>
          <pc:docMk/>
          <pc:sldMk cId="1507460190" sldId="3004"/>
        </pc:sldMkLst>
        <pc:spChg chg="del">
          <ac:chgData name="Tim Stewart" userId="79cebc338cf3e420" providerId="LiveId" clId="{596E9486-229C-43A2-A456-814633A01F4F}" dt="2022-08-18T23:18:07.712" v="1267"/>
          <ac:spMkLst>
            <pc:docMk/>
            <pc:sldMk cId="1507460190" sldId="3004"/>
            <ac:spMk id="28" creationId="{FC0DEEBF-DB94-4E7E-A9D3-84FA863C3BD9}"/>
          </ac:spMkLst>
        </pc:spChg>
        <pc:picChg chg="mod">
          <ac:chgData name="Tim Stewart" userId="79cebc338cf3e420" providerId="LiveId" clId="{596E9486-229C-43A2-A456-814633A01F4F}" dt="2022-08-18T23:20:18.272" v="1331" actId="14100"/>
          <ac:picMkLst>
            <pc:docMk/>
            <pc:sldMk cId="1507460190" sldId="3004"/>
            <ac:picMk id="7" creationId="{EF5F61C2-AB9C-4B8C-3CBA-173969FE77CD}"/>
          </ac:picMkLst>
        </pc:picChg>
        <pc:picChg chg="del">
          <ac:chgData name="Tim Stewart" userId="79cebc338cf3e420" providerId="LiveId" clId="{596E9486-229C-43A2-A456-814633A01F4F}" dt="2022-08-18T23:25:03.303" v="1562" actId="21"/>
          <ac:picMkLst>
            <pc:docMk/>
            <pc:sldMk cId="1507460190" sldId="3004"/>
            <ac:picMk id="9" creationId="{6E3DE37C-4E8F-8216-3842-335F4946DC4E}"/>
          </ac:picMkLst>
        </pc:picChg>
        <pc:picChg chg="del">
          <ac:chgData name="Tim Stewart" userId="79cebc338cf3e420" providerId="LiveId" clId="{596E9486-229C-43A2-A456-814633A01F4F}" dt="2022-08-18T23:20:20.651" v="1332" actId="21"/>
          <ac:picMkLst>
            <pc:docMk/>
            <pc:sldMk cId="1507460190" sldId="3004"/>
            <ac:picMk id="11" creationId="{146E797B-7B27-B3A6-ECAD-01B0C32C6864}"/>
          </ac:picMkLst>
        </pc:picChg>
        <pc:cxnChg chg="del">
          <ac:chgData name="Tim Stewart" userId="79cebc338cf3e420" providerId="LiveId" clId="{596E9486-229C-43A2-A456-814633A01F4F}" dt="2022-08-18T23:18:07.712" v="1267"/>
          <ac:cxnSpMkLst>
            <pc:docMk/>
            <pc:sldMk cId="1507460190" sldId="3004"/>
            <ac:cxnSpMk id="30" creationId="{77A9CA3A-7216-41E0-B3CD-058077FD396D}"/>
          </ac:cxnSpMkLst>
        </pc:cxnChg>
      </pc:sldChg>
      <pc:sldChg chg="del">
        <pc:chgData name="Tim Stewart" userId="79cebc338cf3e420" providerId="LiveId" clId="{596E9486-229C-43A2-A456-814633A01F4F}" dt="2022-08-18T23:18:04.552" v="1265" actId="2696"/>
        <pc:sldMkLst>
          <pc:docMk/>
          <pc:sldMk cId="2776911639" sldId="3004"/>
        </pc:sldMkLst>
      </pc:sldChg>
      <pc:sldChg chg="delSp del mod">
        <pc:chgData name="Tim Stewart" userId="79cebc338cf3e420" providerId="LiveId" clId="{596E9486-229C-43A2-A456-814633A01F4F}" dt="2022-08-18T23:14:34.643" v="971" actId="47"/>
        <pc:sldMkLst>
          <pc:docMk/>
          <pc:sldMk cId="2851639804" sldId="3005"/>
        </pc:sldMkLst>
        <pc:picChg chg="del">
          <ac:chgData name="Tim Stewart" userId="79cebc338cf3e420" providerId="LiveId" clId="{596E9486-229C-43A2-A456-814633A01F4F}" dt="2022-08-18T23:01:10.268" v="262" actId="21"/>
          <ac:picMkLst>
            <pc:docMk/>
            <pc:sldMk cId="2851639804" sldId="3005"/>
            <ac:picMk id="5" creationId="{B7C37F86-E1E8-E352-C132-8A03E8FC5BC1}"/>
          </ac:picMkLst>
        </pc:picChg>
      </pc:sldChg>
      <pc:sldChg chg="modSp new mod modAnim">
        <pc:chgData name="Tim Stewart" userId="79cebc338cf3e420" providerId="LiveId" clId="{596E9486-229C-43A2-A456-814633A01F4F}" dt="2022-08-18T23:14:19.832" v="969"/>
        <pc:sldMkLst>
          <pc:docMk/>
          <pc:sldMk cId="1602643175" sldId="3006"/>
        </pc:sldMkLst>
        <pc:spChg chg="mod">
          <ac:chgData name="Tim Stewart" userId="79cebc338cf3e420" providerId="LiveId" clId="{596E9486-229C-43A2-A456-814633A01F4F}" dt="2022-08-18T23:10:53.209" v="759" actId="20577"/>
          <ac:spMkLst>
            <pc:docMk/>
            <pc:sldMk cId="1602643175" sldId="3006"/>
            <ac:spMk id="2" creationId="{67D9575C-BB3A-1C65-072E-9E0FB19CC515}"/>
          </ac:spMkLst>
        </pc:spChg>
        <pc:spChg chg="mod">
          <ac:chgData name="Tim Stewart" userId="79cebc338cf3e420" providerId="LiveId" clId="{596E9486-229C-43A2-A456-814633A01F4F}" dt="2022-08-18T23:14:10.828" v="968" actId="20577"/>
          <ac:spMkLst>
            <pc:docMk/>
            <pc:sldMk cId="1602643175" sldId="3006"/>
            <ac:spMk id="3" creationId="{317C36B0-EDF7-0293-15FE-1F48625039E4}"/>
          </ac:spMkLst>
        </pc:spChg>
      </pc:sldChg>
      <pc:sldChg chg="addSp delSp modSp new mod setBg modAnim">
        <pc:chgData name="Tim Stewart" userId="79cebc338cf3e420" providerId="LiveId" clId="{596E9486-229C-43A2-A456-814633A01F4F}" dt="2022-08-18T23:07:08.167" v="519" actId="14100"/>
        <pc:sldMkLst>
          <pc:docMk/>
          <pc:sldMk cId="3948843509" sldId="3007"/>
        </pc:sldMkLst>
        <pc:spChg chg="mod">
          <ac:chgData name="Tim Stewart" userId="79cebc338cf3e420" providerId="LiveId" clId="{596E9486-229C-43A2-A456-814633A01F4F}" dt="2022-08-18T22:59:20.531" v="246" actId="403"/>
          <ac:spMkLst>
            <pc:docMk/>
            <pc:sldMk cId="3948843509" sldId="3007"/>
            <ac:spMk id="2" creationId="{E437EF28-95AF-BB89-3ABA-C43F8AA0B6E4}"/>
          </ac:spMkLst>
        </pc:spChg>
        <pc:spChg chg="mod">
          <ac:chgData name="Tim Stewart" userId="79cebc338cf3e420" providerId="LiveId" clId="{596E9486-229C-43A2-A456-814633A01F4F}" dt="2022-08-18T23:07:08.167" v="519" actId="14100"/>
          <ac:spMkLst>
            <pc:docMk/>
            <pc:sldMk cId="3948843509" sldId="3007"/>
            <ac:spMk id="3" creationId="{B2437E9E-13E8-1759-EA84-726BE6BC3720}"/>
          </ac:spMkLst>
        </pc:spChg>
        <pc:spChg chg="add del">
          <ac:chgData name="Tim Stewart" userId="79cebc338cf3e420" providerId="LiveId" clId="{596E9486-229C-43A2-A456-814633A01F4F}" dt="2022-08-18T22:58:54.176" v="235" actId="26606"/>
          <ac:spMkLst>
            <pc:docMk/>
            <pc:sldMk cId="3948843509" sldId="3007"/>
            <ac:spMk id="12" creationId="{9D3A9E89-033E-4C4A-8C41-416DABFFD307}"/>
          </ac:spMkLst>
        </pc:spChg>
        <pc:spChg chg="add del">
          <ac:chgData name="Tim Stewart" userId="79cebc338cf3e420" providerId="LiveId" clId="{596E9486-229C-43A2-A456-814633A01F4F}" dt="2022-08-18T22:58:54.176" v="235" actId="26606"/>
          <ac:spMkLst>
            <pc:docMk/>
            <pc:sldMk cId="3948843509" sldId="3007"/>
            <ac:spMk id="14" creationId="{86293361-111E-427D-8E5B-256944AC8395}"/>
          </ac:spMkLst>
        </pc:spChg>
        <pc:spChg chg="add del">
          <ac:chgData name="Tim Stewart" userId="79cebc338cf3e420" providerId="LiveId" clId="{596E9486-229C-43A2-A456-814633A01F4F}" dt="2022-08-18T22:58:54.176" v="235" actId="26606"/>
          <ac:spMkLst>
            <pc:docMk/>
            <pc:sldMk cId="3948843509" sldId="3007"/>
            <ac:spMk id="38" creationId="{78907291-9D6D-4740-81DB-441477BCA279}"/>
          </ac:spMkLst>
        </pc:spChg>
        <pc:spChg chg="add">
          <ac:chgData name="Tim Stewart" userId="79cebc338cf3e420" providerId="LiveId" clId="{596E9486-229C-43A2-A456-814633A01F4F}" dt="2022-08-18T22:58:54.176" v="235" actId="26606"/>
          <ac:spMkLst>
            <pc:docMk/>
            <pc:sldMk cId="3948843509" sldId="3007"/>
            <ac:spMk id="43" creationId="{9D3A9E89-033E-4C4A-8C41-416DABFFD307}"/>
          </ac:spMkLst>
        </pc:spChg>
        <pc:spChg chg="add">
          <ac:chgData name="Tim Stewart" userId="79cebc338cf3e420" providerId="LiveId" clId="{596E9486-229C-43A2-A456-814633A01F4F}" dt="2022-08-18T22:58:54.176" v="235" actId="26606"/>
          <ac:spMkLst>
            <pc:docMk/>
            <pc:sldMk cId="3948843509" sldId="3007"/>
            <ac:spMk id="45" creationId="{86293361-111E-427D-8E5B-256944AC8395}"/>
          </ac:spMkLst>
        </pc:spChg>
        <pc:spChg chg="add">
          <ac:chgData name="Tim Stewart" userId="79cebc338cf3e420" providerId="LiveId" clId="{596E9486-229C-43A2-A456-814633A01F4F}" dt="2022-08-18T22:58:54.176" v="235" actId="26606"/>
          <ac:spMkLst>
            <pc:docMk/>
            <pc:sldMk cId="3948843509" sldId="3007"/>
            <ac:spMk id="69" creationId="{78907291-9D6D-4740-81DB-441477BCA279}"/>
          </ac:spMkLst>
        </pc:spChg>
        <pc:grpChg chg="add del">
          <ac:chgData name="Tim Stewart" userId="79cebc338cf3e420" providerId="LiveId" clId="{596E9486-229C-43A2-A456-814633A01F4F}" dt="2022-08-18T22:58:54.176" v="235" actId="26606"/>
          <ac:grpSpMkLst>
            <pc:docMk/>
            <pc:sldMk cId="3948843509" sldId="3007"/>
            <ac:grpSpMk id="16" creationId="{A41D73DD-160B-4885-A9CF-94EADD70D421}"/>
          </ac:grpSpMkLst>
        </pc:grpChg>
        <pc:grpChg chg="add">
          <ac:chgData name="Tim Stewart" userId="79cebc338cf3e420" providerId="LiveId" clId="{596E9486-229C-43A2-A456-814633A01F4F}" dt="2022-08-18T22:58:54.176" v="235" actId="26606"/>
          <ac:grpSpMkLst>
            <pc:docMk/>
            <pc:sldMk cId="3948843509" sldId="3007"/>
            <ac:grpSpMk id="47" creationId="{A41D73DD-160B-4885-A9CF-94EADD70D421}"/>
          </ac:grpSpMkLst>
        </pc:grpChg>
        <pc:picChg chg="add mod">
          <ac:chgData name="Tim Stewart" userId="79cebc338cf3e420" providerId="LiveId" clId="{596E9486-229C-43A2-A456-814633A01F4F}" dt="2022-08-18T22:59:04.800" v="238" actId="1076"/>
          <ac:picMkLst>
            <pc:docMk/>
            <pc:sldMk cId="3948843509" sldId="3007"/>
            <ac:picMk id="5" creationId="{53CDCA6D-87C0-76F3-DBDC-444A91F78F96}"/>
          </ac:picMkLst>
        </pc:picChg>
        <pc:picChg chg="add del mod">
          <ac:chgData name="Tim Stewart" userId="79cebc338cf3e420" providerId="LiveId" clId="{596E9486-229C-43A2-A456-814633A01F4F}" dt="2022-08-18T22:58:50.277" v="234" actId="478"/>
          <ac:picMkLst>
            <pc:docMk/>
            <pc:sldMk cId="3948843509" sldId="3007"/>
            <ac:picMk id="7" creationId="{48D86009-30D9-5079-BC4B-144B675CEB36}"/>
          </ac:picMkLst>
        </pc:picChg>
        <pc:picChg chg="add mod modCrop">
          <ac:chgData name="Tim Stewart" userId="79cebc338cf3e420" providerId="LiveId" clId="{596E9486-229C-43A2-A456-814633A01F4F}" dt="2022-08-18T22:59:10.072" v="239" actId="732"/>
          <ac:picMkLst>
            <pc:docMk/>
            <pc:sldMk cId="3948843509" sldId="3007"/>
            <ac:picMk id="9" creationId="{DFBBAB96-7144-495D-A370-AF96A402FE36}"/>
          </ac:picMkLst>
        </pc:picChg>
      </pc:sldChg>
      <pc:sldChg chg="addSp delSp modSp add mod setBg delAnim modAnim delDesignElem">
        <pc:chgData name="Tim Stewart" userId="79cebc338cf3e420" providerId="LiveId" clId="{596E9486-229C-43A2-A456-814633A01F4F}" dt="2022-08-18T23:06:17.130" v="515" actId="207"/>
        <pc:sldMkLst>
          <pc:docMk/>
          <pc:sldMk cId="2429168046" sldId="3008"/>
        </pc:sldMkLst>
        <pc:spChg chg="mod">
          <ac:chgData name="Tim Stewart" userId="79cebc338cf3e420" providerId="LiveId" clId="{596E9486-229C-43A2-A456-814633A01F4F}" dt="2022-08-18T23:01:35.226" v="268" actId="14100"/>
          <ac:spMkLst>
            <pc:docMk/>
            <pc:sldMk cId="2429168046" sldId="3008"/>
            <ac:spMk id="2" creationId="{E437EF28-95AF-BB89-3ABA-C43F8AA0B6E4}"/>
          </ac:spMkLst>
        </pc:spChg>
        <pc:spChg chg="mod">
          <ac:chgData name="Tim Stewart" userId="79cebc338cf3e420" providerId="LiveId" clId="{596E9486-229C-43A2-A456-814633A01F4F}" dt="2022-08-18T23:06:17.130" v="515" actId="207"/>
          <ac:spMkLst>
            <pc:docMk/>
            <pc:sldMk cId="2429168046" sldId="3008"/>
            <ac:spMk id="3" creationId="{B2437E9E-13E8-1759-EA84-726BE6BC3720}"/>
          </ac:spMkLst>
        </pc:spChg>
        <pc:spChg chg="add">
          <ac:chgData name="Tim Stewart" userId="79cebc338cf3e420" providerId="LiveId" clId="{596E9486-229C-43A2-A456-814633A01F4F}" dt="2022-08-18T23:01:26.783" v="264" actId="26606"/>
          <ac:spMkLst>
            <pc:docMk/>
            <pc:sldMk cId="2429168046" sldId="3008"/>
            <ac:spMk id="6" creationId="{5E39A796-BE83-48B1-B33F-35C4A32AAB57}"/>
          </ac:spMkLst>
        </pc:spChg>
        <pc:spChg chg="add">
          <ac:chgData name="Tim Stewart" userId="79cebc338cf3e420" providerId="LiveId" clId="{596E9486-229C-43A2-A456-814633A01F4F}" dt="2022-08-18T23:01:26.783" v="264" actId="26606"/>
          <ac:spMkLst>
            <pc:docMk/>
            <pc:sldMk cId="2429168046" sldId="3008"/>
            <ac:spMk id="11" creationId="{72F84B47-E267-4194-8194-831DB7B5547F}"/>
          </ac:spMkLst>
        </pc:spChg>
        <pc:spChg chg="del">
          <ac:chgData name="Tim Stewart" userId="79cebc338cf3e420" providerId="LiveId" clId="{596E9486-229C-43A2-A456-814633A01F4F}" dt="2022-08-18T23:00:49.767" v="259"/>
          <ac:spMkLst>
            <pc:docMk/>
            <pc:sldMk cId="2429168046" sldId="3008"/>
            <ac:spMk id="43" creationId="{9D3A9E89-033E-4C4A-8C41-416DABFFD307}"/>
          </ac:spMkLst>
        </pc:spChg>
        <pc:spChg chg="del">
          <ac:chgData name="Tim Stewart" userId="79cebc338cf3e420" providerId="LiveId" clId="{596E9486-229C-43A2-A456-814633A01F4F}" dt="2022-08-18T23:00:49.767" v="259"/>
          <ac:spMkLst>
            <pc:docMk/>
            <pc:sldMk cId="2429168046" sldId="3008"/>
            <ac:spMk id="45" creationId="{86293361-111E-427D-8E5B-256944AC8395}"/>
          </ac:spMkLst>
        </pc:spChg>
        <pc:spChg chg="del">
          <ac:chgData name="Tim Stewart" userId="79cebc338cf3e420" providerId="LiveId" clId="{596E9486-229C-43A2-A456-814633A01F4F}" dt="2022-08-18T23:00:49.767" v="259"/>
          <ac:spMkLst>
            <pc:docMk/>
            <pc:sldMk cId="2429168046" sldId="3008"/>
            <ac:spMk id="69" creationId="{78907291-9D6D-4740-81DB-441477BCA279}"/>
          </ac:spMkLst>
        </pc:spChg>
        <pc:grpChg chg="del">
          <ac:chgData name="Tim Stewart" userId="79cebc338cf3e420" providerId="LiveId" clId="{596E9486-229C-43A2-A456-814633A01F4F}" dt="2022-08-18T23:00:49.767" v="259"/>
          <ac:grpSpMkLst>
            <pc:docMk/>
            <pc:sldMk cId="2429168046" sldId="3008"/>
            <ac:grpSpMk id="47" creationId="{A41D73DD-160B-4885-A9CF-94EADD70D421}"/>
          </ac:grpSpMkLst>
        </pc:grpChg>
        <pc:picChg chg="add mod">
          <ac:chgData name="Tim Stewart" userId="79cebc338cf3e420" providerId="LiveId" clId="{596E9486-229C-43A2-A456-814633A01F4F}" dt="2022-08-18T23:01:26.783" v="264" actId="26606"/>
          <ac:picMkLst>
            <pc:docMk/>
            <pc:sldMk cId="2429168046" sldId="3008"/>
            <ac:picMk id="4" creationId="{3B9B09F5-B989-9D9C-235E-B64940E9D816}"/>
          </ac:picMkLst>
        </pc:picChg>
        <pc:picChg chg="del">
          <ac:chgData name="Tim Stewart" userId="79cebc338cf3e420" providerId="LiveId" clId="{596E9486-229C-43A2-A456-814633A01F4F}" dt="2022-08-18T23:00:52.740" v="260" actId="478"/>
          <ac:picMkLst>
            <pc:docMk/>
            <pc:sldMk cId="2429168046" sldId="3008"/>
            <ac:picMk id="5" creationId="{53CDCA6D-87C0-76F3-DBDC-444A91F78F96}"/>
          </ac:picMkLst>
        </pc:picChg>
        <pc:picChg chg="del">
          <ac:chgData name="Tim Stewart" userId="79cebc338cf3e420" providerId="LiveId" clId="{596E9486-229C-43A2-A456-814633A01F4F}" dt="2022-08-18T23:00:53.624" v="261" actId="478"/>
          <ac:picMkLst>
            <pc:docMk/>
            <pc:sldMk cId="2429168046" sldId="3008"/>
            <ac:picMk id="9" creationId="{DFBBAB96-7144-495D-A370-AF96A402FE36}"/>
          </ac:picMkLst>
        </pc:picChg>
      </pc:sldChg>
      <pc:sldChg chg="modSp new mod modAnim">
        <pc:chgData name="Tim Stewart" userId="79cebc338cf3e420" providerId="LiveId" clId="{596E9486-229C-43A2-A456-814633A01F4F}" dt="2022-08-18T23:17:58.602" v="1264"/>
        <pc:sldMkLst>
          <pc:docMk/>
          <pc:sldMk cId="2618217863" sldId="3009"/>
        </pc:sldMkLst>
        <pc:spChg chg="mod">
          <ac:chgData name="Tim Stewart" userId="79cebc338cf3e420" providerId="LiveId" clId="{596E9486-229C-43A2-A456-814633A01F4F}" dt="2022-08-18T23:14:42.929" v="990" actId="403"/>
          <ac:spMkLst>
            <pc:docMk/>
            <pc:sldMk cId="2618217863" sldId="3009"/>
            <ac:spMk id="2" creationId="{9E3D407E-3D88-51A2-2D1F-5FB33A6E6D25}"/>
          </ac:spMkLst>
        </pc:spChg>
        <pc:spChg chg="mod">
          <ac:chgData name="Tim Stewart" userId="79cebc338cf3e420" providerId="LiveId" clId="{596E9486-229C-43A2-A456-814633A01F4F}" dt="2022-08-18T23:17:39.140" v="1260" actId="20577"/>
          <ac:spMkLst>
            <pc:docMk/>
            <pc:sldMk cId="2618217863" sldId="3009"/>
            <ac:spMk id="3" creationId="{259C43F6-C4D2-06EA-9FBD-6FB9097BBE06}"/>
          </ac:spMkLst>
        </pc:spChg>
      </pc:sldChg>
      <pc:sldChg chg="addSp modSp new mod modAnim">
        <pc:chgData name="Tim Stewart" userId="79cebc338cf3e420" providerId="LiveId" clId="{596E9486-229C-43A2-A456-814633A01F4F}" dt="2022-08-18T23:27:11.804" v="1669" actId="207"/>
        <pc:sldMkLst>
          <pc:docMk/>
          <pc:sldMk cId="1569862560" sldId="3010"/>
        </pc:sldMkLst>
        <pc:spChg chg="mod">
          <ac:chgData name="Tim Stewart" userId="79cebc338cf3e420" providerId="LiveId" clId="{596E9486-229C-43A2-A456-814633A01F4F}" dt="2022-08-18T23:19:43.968" v="1328" actId="113"/>
          <ac:spMkLst>
            <pc:docMk/>
            <pc:sldMk cId="1569862560" sldId="3010"/>
            <ac:spMk id="2" creationId="{E7097F4F-6887-F9CB-8041-50B5E96C6FD9}"/>
          </ac:spMkLst>
        </pc:spChg>
        <pc:spChg chg="mod">
          <ac:chgData name="Tim Stewart" userId="79cebc338cf3e420" providerId="LiveId" clId="{596E9486-229C-43A2-A456-814633A01F4F}" dt="2022-08-18T23:27:11.804" v="1669" actId="207"/>
          <ac:spMkLst>
            <pc:docMk/>
            <pc:sldMk cId="1569862560" sldId="3010"/>
            <ac:spMk id="3" creationId="{E5147C5B-21A4-4BB1-7D9D-E98A3E8B4721}"/>
          </ac:spMkLst>
        </pc:spChg>
        <pc:picChg chg="add mod">
          <ac:chgData name="Tim Stewart" userId="79cebc338cf3e420" providerId="LiveId" clId="{596E9486-229C-43A2-A456-814633A01F4F}" dt="2022-08-18T23:25:35.593" v="1570" actId="14100"/>
          <ac:picMkLst>
            <pc:docMk/>
            <pc:sldMk cId="1569862560" sldId="3010"/>
            <ac:picMk id="4" creationId="{B8E705DB-C423-6498-C2D3-D080FA1AA6AA}"/>
          </ac:picMkLst>
        </pc:picChg>
        <pc:picChg chg="add mod">
          <ac:chgData name="Tim Stewart" userId="79cebc338cf3e420" providerId="LiveId" clId="{596E9486-229C-43A2-A456-814633A01F4F}" dt="2022-08-18T23:25:31.465" v="1569" actId="14100"/>
          <ac:picMkLst>
            <pc:docMk/>
            <pc:sldMk cId="1569862560" sldId="3010"/>
            <ac:picMk id="5" creationId="{72EBCB04-4909-C06C-F111-A67281740E9E}"/>
          </ac:picMkLst>
        </pc:picChg>
      </pc:sldChg>
      <pc:sldChg chg="addSp modSp new mod setBg modAnim">
        <pc:chgData name="Tim Stewart" userId="79cebc338cf3e420" providerId="LiveId" clId="{596E9486-229C-43A2-A456-814633A01F4F}" dt="2022-08-18T23:37:29.330" v="2112"/>
        <pc:sldMkLst>
          <pc:docMk/>
          <pc:sldMk cId="3245951100" sldId="3011"/>
        </pc:sldMkLst>
        <pc:spChg chg="mod">
          <ac:chgData name="Tim Stewart" userId="79cebc338cf3e420" providerId="LiveId" clId="{596E9486-229C-43A2-A456-814633A01F4F}" dt="2022-08-18T23:33:23.930" v="2060" actId="403"/>
          <ac:spMkLst>
            <pc:docMk/>
            <pc:sldMk cId="3245951100" sldId="3011"/>
            <ac:spMk id="2" creationId="{82D9B09D-D19E-AD05-6850-A59167B3A534}"/>
          </ac:spMkLst>
        </pc:spChg>
        <pc:spChg chg="mod">
          <ac:chgData name="Tim Stewart" userId="79cebc338cf3e420" providerId="LiveId" clId="{596E9486-229C-43A2-A456-814633A01F4F}" dt="2022-08-18T23:36:58.623" v="2108" actId="14100"/>
          <ac:spMkLst>
            <pc:docMk/>
            <pc:sldMk cId="3245951100" sldId="3011"/>
            <ac:spMk id="3" creationId="{E8E03331-2CA7-E8FE-59E0-1B9C8B009E05}"/>
          </ac:spMkLst>
        </pc:spChg>
        <pc:spChg chg="add">
          <ac:chgData name="Tim Stewart" userId="79cebc338cf3e420" providerId="LiveId" clId="{596E9486-229C-43A2-A456-814633A01F4F}" dt="2022-08-18T23:33:11.361" v="2058" actId="26606"/>
          <ac:spMkLst>
            <pc:docMk/>
            <pc:sldMk cId="3245951100" sldId="3011"/>
            <ac:spMk id="10" creationId="{F13C74B1-5B17-4795-BED0-7140497B445A}"/>
          </ac:spMkLst>
        </pc:spChg>
        <pc:spChg chg="add">
          <ac:chgData name="Tim Stewart" userId="79cebc338cf3e420" providerId="LiveId" clId="{596E9486-229C-43A2-A456-814633A01F4F}" dt="2022-08-18T23:33:11.361" v="2058" actId="26606"/>
          <ac:spMkLst>
            <pc:docMk/>
            <pc:sldMk cId="3245951100" sldId="3011"/>
            <ac:spMk id="12" creationId="{D4974D33-8DC5-464E-8C6D-BE58F0669C17}"/>
          </ac:spMkLst>
        </pc:spChg>
        <pc:picChg chg="add mod modCrop">
          <ac:chgData name="Tim Stewart" userId="79cebc338cf3e420" providerId="LiveId" clId="{596E9486-229C-43A2-A456-814633A01F4F}" dt="2022-08-18T23:35:29.653" v="2091" actId="1076"/>
          <ac:picMkLst>
            <pc:docMk/>
            <pc:sldMk cId="3245951100" sldId="3011"/>
            <ac:picMk id="5" creationId="{08D5B3EB-6C5F-6119-A512-E9FBC410032F}"/>
          </ac:picMkLst>
        </pc:picChg>
      </pc:sldChg>
    </pc:docChg>
  </pc:docChgLst>
  <pc:docChgLst>
    <pc:chgData name="Tim Stewart" userId="79cebc338cf3e420" providerId="LiveId" clId="{24494D57-0BC4-4C5E-A1A6-0FC7B5CF5B8E}"/>
    <pc:docChg chg="custSel addSld delSld modSld">
      <pc:chgData name="Tim Stewart" userId="79cebc338cf3e420" providerId="LiveId" clId="{24494D57-0BC4-4C5E-A1A6-0FC7B5CF5B8E}" dt="2022-08-17T20:24:06.375" v="114"/>
      <pc:docMkLst>
        <pc:docMk/>
      </pc:docMkLst>
      <pc:sldChg chg="modSp mod">
        <pc:chgData name="Tim Stewart" userId="79cebc338cf3e420" providerId="LiveId" clId="{24494D57-0BC4-4C5E-A1A6-0FC7B5CF5B8E}" dt="2022-08-15T18:30:16.247" v="2" actId="20577"/>
        <pc:sldMkLst>
          <pc:docMk/>
          <pc:sldMk cId="0" sldId="1105"/>
        </pc:sldMkLst>
        <pc:spChg chg="mod">
          <ac:chgData name="Tim Stewart" userId="79cebc338cf3e420" providerId="LiveId" clId="{24494D57-0BC4-4C5E-A1A6-0FC7B5CF5B8E}" dt="2022-08-15T18:30:16.247" v="2" actId="20577"/>
          <ac:spMkLst>
            <pc:docMk/>
            <pc:sldMk cId="0" sldId="1105"/>
            <ac:spMk id="3" creationId="{00000000-0000-0000-0000-000000000000}"/>
          </ac:spMkLst>
        </pc:spChg>
      </pc:sldChg>
      <pc:sldChg chg="modSp mod">
        <pc:chgData name="Tim Stewart" userId="79cebc338cf3e420" providerId="LiveId" clId="{24494D57-0BC4-4C5E-A1A6-0FC7B5CF5B8E}" dt="2022-08-16T17:10:31.470" v="86" actId="20577"/>
        <pc:sldMkLst>
          <pc:docMk/>
          <pc:sldMk cId="875685257" sldId="2981"/>
        </pc:sldMkLst>
        <pc:spChg chg="mod">
          <ac:chgData name="Tim Stewart" userId="79cebc338cf3e420" providerId="LiveId" clId="{24494D57-0BC4-4C5E-A1A6-0FC7B5CF5B8E}" dt="2022-08-15T20:55:23.450" v="43" actId="1076"/>
          <ac:spMkLst>
            <pc:docMk/>
            <pc:sldMk cId="875685257" sldId="2981"/>
            <ac:spMk id="2" creationId="{41E66EA9-CA35-C5CC-D53E-76CBB3D08829}"/>
          </ac:spMkLst>
        </pc:spChg>
        <pc:spChg chg="mod">
          <ac:chgData name="Tim Stewart" userId="79cebc338cf3e420" providerId="LiveId" clId="{24494D57-0BC4-4C5E-A1A6-0FC7B5CF5B8E}" dt="2022-08-16T17:10:31.470" v="86" actId="20577"/>
          <ac:spMkLst>
            <pc:docMk/>
            <pc:sldMk cId="875685257" sldId="2981"/>
            <ac:spMk id="3" creationId="{D0960AFA-2B8A-882F-3650-DDB1FDA8C8E5}"/>
          </ac:spMkLst>
        </pc:spChg>
      </pc:sldChg>
      <pc:sldChg chg="del">
        <pc:chgData name="Tim Stewart" userId="79cebc338cf3e420" providerId="LiveId" clId="{24494D57-0BC4-4C5E-A1A6-0FC7B5CF5B8E}" dt="2022-08-15T20:53:27.716" v="7" actId="47"/>
        <pc:sldMkLst>
          <pc:docMk/>
          <pc:sldMk cId="1469170176" sldId="2982"/>
        </pc:sldMkLst>
      </pc:sldChg>
      <pc:sldChg chg="del">
        <pc:chgData name="Tim Stewart" userId="79cebc338cf3e420" providerId="LiveId" clId="{24494D57-0BC4-4C5E-A1A6-0FC7B5CF5B8E}" dt="2022-08-15T20:53:29.346" v="9" actId="47"/>
        <pc:sldMkLst>
          <pc:docMk/>
          <pc:sldMk cId="1889969652" sldId="2983"/>
        </pc:sldMkLst>
      </pc:sldChg>
      <pc:sldChg chg="del">
        <pc:chgData name="Tim Stewart" userId="79cebc338cf3e420" providerId="LiveId" clId="{24494D57-0BC4-4C5E-A1A6-0FC7B5CF5B8E}" dt="2022-08-15T18:32:25.465" v="3" actId="47"/>
        <pc:sldMkLst>
          <pc:docMk/>
          <pc:sldMk cId="765786062" sldId="2990"/>
        </pc:sldMkLst>
      </pc:sldChg>
      <pc:sldChg chg="del">
        <pc:chgData name="Tim Stewart" userId="79cebc338cf3e420" providerId="LiveId" clId="{24494D57-0BC4-4C5E-A1A6-0FC7B5CF5B8E}" dt="2022-08-15T20:53:31.218" v="11" actId="47"/>
        <pc:sldMkLst>
          <pc:docMk/>
          <pc:sldMk cId="4119933477" sldId="2991"/>
        </pc:sldMkLst>
      </pc:sldChg>
      <pc:sldChg chg="del">
        <pc:chgData name="Tim Stewart" userId="79cebc338cf3e420" providerId="LiveId" clId="{24494D57-0BC4-4C5E-A1A6-0FC7B5CF5B8E}" dt="2022-08-15T20:53:19.953" v="4" actId="47"/>
        <pc:sldMkLst>
          <pc:docMk/>
          <pc:sldMk cId="1641505129" sldId="2992"/>
        </pc:sldMkLst>
      </pc:sldChg>
      <pc:sldChg chg="del">
        <pc:chgData name="Tim Stewart" userId="79cebc338cf3e420" providerId="LiveId" clId="{24494D57-0BC4-4C5E-A1A6-0FC7B5CF5B8E}" dt="2022-08-15T20:53:21.777" v="5" actId="47"/>
        <pc:sldMkLst>
          <pc:docMk/>
          <pc:sldMk cId="443263713" sldId="2993"/>
        </pc:sldMkLst>
      </pc:sldChg>
      <pc:sldChg chg="del">
        <pc:chgData name="Tim Stewart" userId="79cebc338cf3e420" providerId="LiveId" clId="{24494D57-0BC4-4C5E-A1A6-0FC7B5CF5B8E}" dt="2022-08-15T20:53:25.554" v="6" actId="47"/>
        <pc:sldMkLst>
          <pc:docMk/>
          <pc:sldMk cId="3576928892" sldId="2994"/>
        </pc:sldMkLst>
      </pc:sldChg>
      <pc:sldChg chg="del">
        <pc:chgData name="Tim Stewart" userId="79cebc338cf3e420" providerId="LiveId" clId="{24494D57-0BC4-4C5E-A1A6-0FC7B5CF5B8E}" dt="2022-08-15T20:53:28.495" v="8" actId="47"/>
        <pc:sldMkLst>
          <pc:docMk/>
          <pc:sldMk cId="2046097372" sldId="2995"/>
        </pc:sldMkLst>
      </pc:sldChg>
      <pc:sldChg chg="del">
        <pc:chgData name="Tim Stewart" userId="79cebc338cf3e420" providerId="LiveId" clId="{24494D57-0BC4-4C5E-A1A6-0FC7B5CF5B8E}" dt="2022-08-15T20:53:30.161" v="10" actId="47"/>
        <pc:sldMkLst>
          <pc:docMk/>
          <pc:sldMk cId="1306125456" sldId="2996"/>
        </pc:sldMkLst>
      </pc:sldChg>
      <pc:sldChg chg="del">
        <pc:chgData name="Tim Stewart" userId="79cebc338cf3e420" providerId="LiveId" clId="{24494D57-0BC4-4C5E-A1A6-0FC7B5CF5B8E}" dt="2022-08-15T20:53:33.536" v="12" actId="47"/>
        <pc:sldMkLst>
          <pc:docMk/>
          <pc:sldMk cId="4239943847" sldId="2997"/>
        </pc:sldMkLst>
      </pc:sldChg>
      <pc:sldChg chg="del">
        <pc:chgData name="Tim Stewart" userId="79cebc338cf3e420" providerId="LiveId" clId="{24494D57-0BC4-4C5E-A1A6-0FC7B5CF5B8E}" dt="2022-08-16T17:04:09.326" v="83" actId="47"/>
        <pc:sldMkLst>
          <pc:docMk/>
          <pc:sldMk cId="1676375460" sldId="2998"/>
        </pc:sldMkLst>
      </pc:sldChg>
      <pc:sldChg chg="del">
        <pc:chgData name="Tim Stewart" userId="79cebc338cf3e420" providerId="LiveId" clId="{24494D57-0BC4-4C5E-A1A6-0FC7B5CF5B8E}" dt="2022-08-16T17:04:10.920" v="84" actId="47"/>
        <pc:sldMkLst>
          <pc:docMk/>
          <pc:sldMk cId="37323051" sldId="2999"/>
        </pc:sldMkLst>
      </pc:sldChg>
      <pc:sldChg chg="modSp add mod">
        <pc:chgData name="Tim Stewart" userId="79cebc338cf3e420" providerId="LiveId" clId="{24494D57-0BC4-4C5E-A1A6-0FC7B5CF5B8E}" dt="2022-08-15T21:02:19.230" v="79" actId="20577"/>
        <pc:sldMkLst>
          <pc:docMk/>
          <pc:sldMk cId="2719314928" sldId="3000"/>
        </pc:sldMkLst>
        <pc:spChg chg="mod">
          <ac:chgData name="Tim Stewart" userId="79cebc338cf3e420" providerId="LiveId" clId="{24494D57-0BC4-4C5E-A1A6-0FC7B5CF5B8E}" dt="2022-08-15T20:55:35.696" v="46" actId="1076"/>
          <ac:spMkLst>
            <pc:docMk/>
            <pc:sldMk cId="2719314928" sldId="3000"/>
            <ac:spMk id="2" creationId="{41E66EA9-CA35-C5CC-D53E-76CBB3D08829}"/>
          </ac:spMkLst>
        </pc:spChg>
        <pc:spChg chg="mod">
          <ac:chgData name="Tim Stewart" userId="79cebc338cf3e420" providerId="LiveId" clId="{24494D57-0BC4-4C5E-A1A6-0FC7B5CF5B8E}" dt="2022-08-15T21:02:19.230" v="79" actId="20577"/>
          <ac:spMkLst>
            <pc:docMk/>
            <pc:sldMk cId="2719314928" sldId="3000"/>
            <ac:spMk id="3" creationId="{D0960AFA-2B8A-882F-3650-DDB1FDA8C8E5}"/>
          </ac:spMkLst>
        </pc:spChg>
      </pc:sldChg>
      <pc:sldChg chg="modSp add mod">
        <pc:chgData name="Tim Stewart" userId="79cebc338cf3e420" providerId="LiveId" clId="{24494D57-0BC4-4C5E-A1A6-0FC7B5CF5B8E}" dt="2022-08-15T21:02:31.246" v="80" actId="20577"/>
        <pc:sldMkLst>
          <pc:docMk/>
          <pc:sldMk cId="1975784092" sldId="3001"/>
        </pc:sldMkLst>
        <pc:spChg chg="mod">
          <ac:chgData name="Tim Stewart" userId="79cebc338cf3e420" providerId="LiveId" clId="{24494D57-0BC4-4C5E-A1A6-0FC7B5CF5B8E}" dt="2022-08-15T21:02:31.246" v="80" actId="20577"/>
          <ac:spMkLst>
            <pc:docMk/>
            <pc:sldMk cId="1975784092" sldId="3001"/>
            <ac:spMk id="3" creationId="{D0960AFA-2B8A-882F-3650-DDB1FDA8C8E5}"/>
          </ac:spMkLst>
        </pc:spChg>
      </pc:sldChg>
      <pc:sldChg chg="modSp add mod">
        <pc:chgData name="Tim Stewart" userId="79cebc338cf3e420" providerId="LiveId" clId="{24494D57-0BC4-4C5E-A1A6-0FC7B5CF5B8E}" dt="2022-08-15T21:01:51.372" v="74" actId="20577"/>
        <pc:sldMkLst>
          <pc:docMk/>
          <pc:sldMk cId="3739020308" sldId="3002"/>
        </pc:sldMkLst>
        <pc:spChg chg="mod">
          <ac:chgData name="Tim Stewart" userId="79cebc338cf3e420" providerId="LiveId" clId="{24494D57-0BC4-4C5E-A1A6-0FC7B5CF5B8E}" dt="2022-08-15T21:01:51.372" v="74" actId="20577"/>
          <ac:spMkLst>
            <pc:docMk/>
            <pc:sldMk cId="3739020308" sldId="3002"/>
            <ac:spMk id="3" creationId="{D0960AFA-2B8A-882F-3650-DDB1FDA8C8E5}"/>
          </ac:spMkLst>
        </pc:spChg>
      </pc:sldChg>
      <pc:sldChg chg="modSp add mod">
        <pc:chgData name="Tim Stewart" userId="79cebc338cf3e420" providerId="LiveId" clId="{24494D57-0BC4-4C5E-A1A6-0FC7B5CF5B8E}" dt="2022-08-15T21:02:41.173" v="82" actId="20577"/>
        <pc:sldMkLst>
          <pc:docMk/>
          <pc:sldMk cId="936832262" sldId="3003"/>
        </pc:sldMkLst>
        <pc:spChg chg="mod">
          <ac:chgData name="Tim Stewart" userId="79cebc338cf3e420" providerId="LiveId" clId="{24494D57-0BC4-4C5E-A1A6-0FC7B5CF5B8E}" dt="2022-08-15T21:02:41.173" v="82" actId="20577"/>
          <ac:spMkLst>
            <pc:docMk/>
            <pc:sldMk cId="936832262" sldId="3003"/>
            <ac:spMk id="3" creationId="{D0960AFA-2B8A-882F-3650-DDB1FDA8C8E5}"/>
          </ac:spMkLst>
        </pc:spChg>
      </pc:sldChg>
      <pc:sldChg chg="addSp delSp modSp new mod setBg addAnim">
        <pc:chgData name="Tim Stewart" userId="79cebc338cf3e420" providerId="LiveId" clId="{24494D57-0BC4-4C5E-A1A6-0FC7B5CF5B8E}" dt="2022-08-16T17:39:51.974" v="106" actId="26606"/>
        <pc:sldMkLst>
          <pc:docMk/>
          <pc:sldMk cId="2776911639" sldId="3004"/>
        </pc:sldMkLst>
        <pc:spChg chg="mod">
          <ac:chgData name="Tim Stewart" userId="79cebc338cf3e420" providerId="LiveId" clId="{24494D57-0BC4-4C5E-A1A6-0FC7B5CF5B8E}" dt="2022-08-16T17:39:20.529" v="99" actId="26606"/>
          <ac:spMkLst>
            <pc:docMk/>
            <pc:sldMk cId="2776911639" sldId="3004"/>
            <ac:spMk id="2" creationId="{2A0595DC-AC50-7294-BA63-2CC872D515C9}"/>
          </ac:spMkLst>
        </pc:spChg>
        <pc:spChg chg="mod">
          <ac:chgData name="Tim Stewart" userId="79cebc338cf3e420" providerId="LiveId" clId="{24494D57-0BC4-4C5E-A1A6-0FC7B5CF5B8E}" dt="2022-08-16T17:39:20.529" v="99" actId="26606"/>
          <ac:spMkLst>
            <pc:docMk/>
            <pc:sldMk cId="2776911639" sldId="3004"/>
            <ac:spMk id="3" creationId="{BE567FFF-8017-7666-8435-8676E2AA4385}"/>
          </ac:spMkLst>
        </pc:spChg>
        <pc:spChg chg="add del">
          <ac:chgData name="Tim Stewart" userId="79cebc338cf3e420" providerId="LiveId" clId="{24494D57-0BC4-4C5E-A1A6-0FC7B5CF5B8E}" dt="2022-08-16T17:39:20.529" v="99" actId="26606"/>
          <ac:spMkLst>
            <pc:docMk/>
            <pc:sldMk cId="2776911639" sldId="3004"/>
            <ac:spMk id="12" creationId="{823AC064-BC96-4F32-8AE1-B2FD38754823}"/>
          </ac:spMkLst>
        </pc:spChg>
        <pc:spChg chg="add del">
          <ac:chgData name="Tim Stewart" userId="79cebc338cf3e420" providerId="LiveId" clId="{24494D57-0BC4-4C5E-A1A6-0FC7B5CF5B8E}" dt="2022-08-16T17:39:51.974" v="106" actId="26606"/>
          <ac:spMkLst>
            <pc:docMk/>
            <pc:sldMk cId="2776911639" sldId="3004"/>
            <ac:spMk id="21" creationId="{7383B190-6BFB-422F-B667-06B7B25F096A}"/>
          </ac:spMkLst>
        </pc:spChg>
        <pc:spChg chg="add">
          <ac:chgData name="Tim Stewart" userId="79cebc338cf3e420" providerId="LiveId" clId="{24494D57-0BC4-4C5E-A1A6-0FC7B5CF5B8E}" dt="2022-08-16T17:39:51.974" v="106" actId="26606"/>
          <ac:spMkLst>
            <pc:docMk/>
            <pc:sldMk cId="2776911639" sldId="3004"/>
            <ac:spMk id="28" creationId="{FC0DEEBF-DB94-4E7E-A9D3-84FA863C3BD9}"/>
          </ac:spMkLst>
        </pc:spChg>
        <pc:picChg chg="add mod ord">
          <ac:chgData name="Tim Stewart" userId="79cebc338cf3e420" providerId="LiveId" clId="{24494D57-0BC4-4C5E-A1A6-0FC7B5CF5B8E}" dt="2022-08-16T17:39:51.974" v="106" actId="26606"/>
          <ac:picMkLst>
            <pc:docMk/>
            <pc:sldMk cId="2776911639" sldId="3004"/>
            <ac:picMk id="5" creationId="{F51A73F7-A9A4-1CEB-EB8F-EF13C2704D46}"/>
          </ac:picMkLst>
        </pc:picChg>
        <pc:picChg chg="add mod ord">
          <ac:chgData name="Tim Stewart" userId="79cebc338cf3e420" providerId="LiveId" clId="{24494D57-0BC4-4C5E-A1A6-0FC7B5CF5B8E}" dt="2022-08-16T17:39:51.974" v="106" actId="26606"/>
          <ac:picMkLst>
            <pc:docMk/>
            <pc:sldMk cId="2776911639" sldId="3004"/>
            <ac:picMk id="7" creationId="{EF5F61C2-AB9C-4B8C-3CBA-173969FE77CD}"/>
          </ac:picMkLst>
        </pc:picChg>
        <pc:picChg chg="add mod">
          <ac:chgData name="Tim Stewart" userId="79cebc338cf3e420" providerId="LiveId" clId="{24494D57-0BC4-4C5E-A1A6-0FC7B5CF5B8E}" dt="2022-08-16T17:39:51.974" v="106" actId="26606"/>
          <ac:picMkLst>
            <pc:docMk/>
            <pc:sldMk cId="2776911639" sldId="3004"/>
            <ac:picMk id="9" creationId="{6E3DE37C-4E8F-8216-3842-335F4946DC4E}"/>
          </ac:picMkLst>
        </pc:picChg>
        <pc:picChg chg="add mod">
          <ac:chgData name="Tim Stewart" userId="79cebc338cf3e420" providerId="LiveId" clId="{24494D57-0BC4-4C5E-A1A6-0FC7B5CF5B8E}" dt="2022-08-16T17:39:51.974" v="106" actId="26606"/>
          <ac:picMkLst>
            <pc:docMk/>
            <pc:sldMk cId="2776911639" sldId="3004"/>
            <ac:picMk id="11" creationId="{146E797B-7B27-B3A6-ECAD-01B0C32C6864}"/>
          </ac:picMkLst>
        </pc:picChg>
        <pc:cxnChg chg="add del">
          <ac:chgData name="Tim Stewart" userId="79cebc338cf3e420" providerId="LiveId" clId="{24494D57-0BC4-4C5E-A1A6-0FC7B5CF5B8E}" dt="2022-08-16T17:39:20.529" v="99" actId="26606"/>
          <ac:cxnSpMkLst>
            <pc:docMk/>
            <pc:sldMk cId="2776911639" sldId="3004"/>
            <ac:cxnSpMk id="14" creationId="{7E7C77BC-7138-40B1-A15B-20F57A494629}"/>
          </ac:cxnSpMkLst>
        </pc:cxnChg>
        <pc:cxnChg chg="add del">
          <ac:chgData name="Tim Stewart" userId="79cebc338cf3e420" providerId="LiveId" clId="{24494D57-0BC4-4C5E-A1A6-0FC7B5CF5B8E}" dt="2022-08-16T17:39:20.529" v="99" actId="26606"/>
          <ac:cxnSpMkLst>
            <pc:docMk/>
            <pc:sldMk cId="2776911639" sldId="3004"/>
            <ac:cxnSpMk id="16" creationId="{DB146403-F3D6-484B-B2ED-97F9565D0370}"/>
          </ac:cxnSpMkLst>
        </pc:cxnChg>
        <pc:cxnChg chg="add del">
          <ac:chgData name="Tim Stewart" userId="79cebc338cf3e420" providerId="LiveId" clId="{24494D57-0BC4-4C5E-A1A6-0FC7B5CF5B8E}" dt="2022-08-16T17:39:51.974" v="106" actId="26606"/>
          <ac:cxnSpMkLst>
            <pc:docMk/>
            <pc:sldMk cId="2776911639" sldId="3004"/>
            <ac:cxnSpMk id="23" creationId="{ED28E597-4AF8-4D69-A9AB-A1EDC6156B04}"/>
          </ac:cxnSpMkLst>
        </pc:cxnChg>
        <pc:cxnChg chg="add">
          <ac:chgData name="Tim Stewart" userId="79cebc338cf3e420" providerId="LiveId" clId="{24494D57-0BC4-4C5E-A1A6-0FC7B5CF5B8E}" dt="2022-08-16T17:39:51.974" v="106" actId="26606"/>
          <ac:cxnSpMkLst>
            <pc:docMk/>
            <pc:sldMk cId="2776911639" sldId="3004"/>
            <ac:cxnSpMk id="30" creationId="{77A9CA3A-7216-41E0-B3CD-058077FD396D}"/>
          </ac:cxnSpMkLst>
        </pc:cxnChg>
      </pc:sldChg>
      <pc:sldChg chg="addSp modSp new mod setBg addAnim setClrOvrMap">
        <pc:chgData name="Tim Stewart" userId="79cebc338cf3e420" providerId="LiveId" clId="{24494D57-0BC4-4C5E-A1A6-0FC7B5CF5B8E}" dt="2022-08-17T20:24:06.375" v="114"/>
        <pc:sldMkLst>
          <pc:docMk/>
          <pc:sldMk cId="2851639804" sldId="3005"/>
        </pc:sldMkLst>
        <pc:spChg chg="mod">
          <ac:chgData name="Tim Stewart" userId="79cebc338cf3e420" providerId="LiveId" clId="{24494D57-0BC4-4C5E-A1A6-0FC7B5CF5B8E}" dt="2022-08-17T20:24:06.375" v="113" actId="26606"/>
          <ac:spMkLst>
            <pc:docMk/>
            <pc:sldMk cId="2851639804" sldId="3005"/>
            <ac:spMk id="2" creationId="{305FC136-6F50-746B-5349-0D12324763E8}"/>
          </ac:spMkLst>
        </pc:spChg>
        <pc:spChg chg="mod">
          <ac:chgData name="Tim Stewart" userId="79cebc338cf3e420" providerId="LiveId" clId="{24494D57-0BC4-4C5E-A1A6-0FC7B5CF5B8E}" dt="2022-08-17T20:24:06.375" v="113" actId="26606"/>
          <ac:spMkLst>
            <pc:docMk/>
            <pc:sldMk cId="2851639804" sldId="3005"/>
            <ac:spMk id="3" creationId="{E7040563-E935-B969-4106-D31752CC207C}"/>
          </ac:spMkLst>
        </pc:spChg>
        <pc:spChg chg="add">
          <ac:chgData name="Tim Stewart" userId="79cebc338cf3e420" providerId="LiveId" clId="{24494D57-0BC4-4C5E-A1A6-0FC7B5CF5B8E}" dt="2022-08-17T20:24:06.375" v="113" actId="26606"/>
          <ac:spMkLst>
            <pc:docMk/>
            <pc:sldMk cId="2851639804" sldId="3005"/>
            <ac:spMk id="10" creationId="{E49CC64F-7275-4E33-961B-0C5CDC439875}"/>
          </ac:spMkLst>
        </pc:spChg>
        <pc:picChg chg="add mod">
          <ac:chgData name="Tim Stewart" userId="79cebc338cf3e420" providerId="LiveId" clId="{24494D57-0BC4-4C5E-A1A6-0FC7B5CF5B8E}" dt="2022-08-17T20:24:06.375" v="113" actId="26606"/>
          <ac:picMkLst>
            <pc:docMk/>
            <pc:sldMk cId="2851639804" sldId="3005"/>
            <ac:picMk id="5" creationId="{B7C37F86-E1E8-E352-C132-8A03E8FC5B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6B5AF-A09C-4734-940F-D6124C10BE8E}"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F32AE-D9DE-49CF-8CF6-952E14AE9BC9}" type="slidenum">
              <a:rPr lang="en-US" smtClean="0"/>
              <a:t>‹#›</a:t>
            </a:fld>
            <a:endParaRPr lang="en-US"/>
          </a:p>
        </p:txBody>
      </p:sp>
    </p:spTree>
    <p:extLst>
      <p:ext uri="{BB962C8B-B14F-4D97-AF65-F5344CB8AC3E}">
        <p14:creationId xmlns:p14="http://schemas.microsoft.com/office/powerpoint/2010/main" val="235158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2022-08-20</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2022-08-20</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2022-08-20</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2022-08-20</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2022-08-20</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2022-08-20</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2022-08-20</a:t>
            </a:fld>
            <a:endParaRPr lang="en-CA" altLang="en-US"/>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2022-08-20</a:t>
            </a:fld>
            <a:endParaRPr lang="en-CA" altLang="en-US"/>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2022-08-20</a:t>
            </a:fld>
            <a:endParaRPr lang="en-CA" altLang="en-US"/>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2022-08-20</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2022-08-20</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2022-08-20</a:t>
            </a:fld>
            <a:endParaRPr lang="en-CA"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parkdaleoneline@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dirty="0">
                <a:effectLst>
                  <a:outerShdw blurRad="38100" dist="38100" dir="2700000" algn="tl">
                    <a:srgbClr val="C0C0C0"/>
                  </a:outerShdw>
                </a:effectLst>
              </a:rPr>
              <a:t>Aug 21, 2022</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575C-BB3A-1C65-072E-9E0FB19CC515}"/>
              </a:ext>
            </a:extLst>
          </p:cNvPr>
          <p:cNvSpPr>
            <a:spLocks noGrp="1"/>
          </p:cNvSpPr>
          <p:nvPr>
            <p:ph type="title"/>
          </p:nvPr>
        </p:nvSpPr>
        <p:spPr/>
        <p:txBody>
          <a:bodyPr/>
          <a:lstStyle/>
          <a:p>
            <a:r>
              <a:rPr lang="en-CA" sz="6000" b="1" dirty="0"/>
              <a:t>Paul’s Method</a:t>
            </a:r>
          </a:p>
        </p:txBody>
      </p:sp>
      <p:sp>
        <p:nvSpPr>
          <p:cNvPr id="3" name="Content Placeholder 2">
            <a:extLst>
              <a:ext uri="{FF2B5EF4-FFF2-40B4-BE49-F238E27FC236}">
                <a16:creationId xmlns:a16="http://schemas.microsoft.com/office/drawing/2014/main" id="{317C36B0-EDF7-0293-15FE-1F48625039E4}"/>
              </a:ext>
            </a:extLst>
          </p:cNvPr>
          <p:cNvSpPr>
            <a:spLocks noGrp="1"/>
          </p:cNvSpPr>
          <p:nvPr>
            <p:ph idx="1"/>
          </p:nvPr>
        </p:nvSpPr>
        <p:spPr/>
        <p:txBody>
          <a:bodyPr/>
          <a:lstStyle/>
          <a:p>
            <a:pPr marL="0" indent="0">
              <a:buNone/>
            </a:pPr>
            <a:r>
              <a:rPr lang="en-CA" sz="3200" b="1" dirty="0">
                <a:solidFill>
                  <a:srgbClr val="C00000"/>
                </a:solidFill>
              </a:rPr>
              <a:t>1 </a:t>
            </a:r>
            <a:r>
              <a:rPr lang="en-CA" sz="3200" b="1" dirty="0"/>
              <a:t>– His ministry</a:t>
            </a:r>
          </a:p>
          <a:p>
            <a:r>
              <a:rPr lang="en-CA" sz="3200" b="1" dirty="0">
                <a:solidFill>
                  <a:srgbClr val="C00000"/>
                </a:solidFill>
              </a:rPr>
              <a:t>2 Cor 3:12 </a:t>
            </a:r>
            <a:r>
              <a:rPr lang="en-CA" sz="3200" dirty="0"/>
              <a:t>– “</a:t>
            </a:r>
            <a:r>
              <a:rPr lang="en-US" sz="3200" dirty="0">
                <a:solidFill>
                  <a:srgbClr val="C00000"/>
                </a:solidFill>
                <a:effectLst/>
                <a:latin typeface="Calibri" panose="020F0502020204030204" pitchFamily="34" charset="0"/>
                <a:ea typeface="Times New Roman" panose="02020603050405020304" pitchFamily="18" charset="0"/>
              </a:rPr>
              <a:t>since we have such a hope, we are very </a:t>
            </a:r>
            <a:r>
              <a:rPr lang="en-US" sz="3200" b="1" dirty="0">
                <a:solidFill>
                  <a:srgbClr val="C00000"/>
                </a:solidFill>
                <a:effectLst/>
                <a:latin typeface="Calibri" panose="020F0502020204030204" pitchFamily="34" charset="0"/>
                <a:ea typeface="Times New Roman" panose="02020603050405020304" pitchFamily="18" charset="0"/>
              </a:rPr>
              <a:t>bold</a:t>
            </a:r>
            <a:r>
              <a:rPr lang="en-CA" sz="3200" dirty="0">
                <a:solidFill>
                  <a:srgbClr val="C00000"/>
                </a:solidFill>
                <a:effectLst/>
                <a:latin typeface="Calibri" panose="020F0502020204030204" pitchFamily="34" charset="0"/>
                <a:ea typeface="Times New Roman" panose="02020603050405020304" pitchFamily="18" charset="0"/>
              </a:rPr>
              <a:t>”</a:t>
            </a:r>
          </a:p>
          <a:p>
            <a:r>
              <a:rPr lang="en-CA" sz="3200" b="1" dirty="0">
                <a:solidFill>
                  <a:srgbClr val="C00000"/>
                </a:solidFill>
                <a:latin typeface="Calibri" panose="020F0502020204030204" pitchFamily="34" charset="0"/>
                <a:ea typeface="Times New Roman" panose="02020603050405020304" pitchFamily="18" charset="0"/>
              </a:rPr>
              <a:t>2 Cor 3:18 </a:t>
            </a:r>
            <a:r>
              <a:rPr lang="en-CA" sz="3200" dirty="0">
                <a:latin typeface="Calibri" panose="020F0502020204030204" pitchFamily="34" charset="0"/>
                <a:ea typeface="Times New Roman" panose="02020603050405020304" pitchFamily="18" charset="0"/>
              </a:rPr>
              <a:t>– God’s glory </a:t>
            </a:r>
            <a:r>
              <a:rPr lang="en-CA" sz="3200" b="1" dirty="0">
                <a:latin typeface="Calibri" panose="020F0502020204030204" pitchFamily="34" charset="0"/>
                <a:ea typeface="Times New Roman" panose="02020603050405020304" pitchFamily="18" charset="0"/>
              </a:rPr>
              <a:t>unveiled</a:t>
            </a:r>
            <a:r>
              <a:rPr lang="en-CA" sz="3200" dirty="0">
                <a:latin typeface="Calibri" panose="020F0502020204030204" pitchFamily="34" charset="0"/>
                <a:ea typeface="Times New Roman" panose="02020603050405020304" pitchFamily="18" charset="0"/>
              </a:rPr>
              <a:t> through Christ; and by the work of the Spirit, we grow to reflect Him</a:t>
            </a:r>
            <a:endParaRPr lang="en-CA" sz="3200" dirty="0">
              <a:effectLst/>
              <a:latin typeface="Calibri" panose="020F0502020204030204" pitchFamily="34" charset="0"/>
              <a:ea typeface="Times New Roman" panose="02020603050405020304" pitchFamily="18" charset="0"/>
            </a:endParaRPr>
          </a:p>
          <a:p>
            <a:pPr marL="0" indent="0">
              <a:buNone/>
            </a:pPr>
            <a:r>
              <a:rPr lang="en-CA" sz="3200" b="1" dirty="0">
                <a:solidFill>
                  <a:srgbClr val="C00000"/>
                </a:solidFill>
              </a:rPr>
              <a:t>2</a:t>
            </a:r>
            <a:r>
              <a:rPr lang="en-CA" sz="3200" b="1" dirty="0"/>
              <a:t> – His method</a:t>
            </a:r>
          </a:p>
          <a:p>
            <a:r>
              <a:rPr lang="en-CA" sz="3200" dirty="0"/>
              <a:t>Not deception or distortion, but speaking plain truth</a:t>
            </a:r>
          </a:p>
          <a:p>
            <a:pPr marL="0" indent="0">
              <a:buNone/>
            </a:pPr>
            <a:r>
              <a:rPr lang="en-CA" sz="3200" b="1" dirty="0">
                <a:solidFill>
                  <a:srgbClr val="C00000"/>
                </a:solidFill>
              </a:rPr>
              <a:t>3-4</a:t>
            </a:r>
            <a:r>
              <a:rPr lang="en-CA" sz="3200" b="1" dirty="0"/>
              <a:t> – His reception</a:t>
            </a:r>
          </a:p>
          <a:p>
            <a:r>
              <a:rPr lang="en-CA" sz="3200" dirty="0"/>
              <a:t>Disconnect – some are veiled, blind to the light, truth</a:t>
            </a:r>
          </a:p>
          <a:p>
            <a:endParaRPr lang="en-CA" sz="3200" dirty="0"/>
          </a:p>
        </p:txBody>
      </p:sp>
    </p:spTree>
    <p:extLst>
      <p:ext uri="{BB962C8B-B14F-4D97-AF65-F5344CB8AC3E}">
        <p14:creationId xmlns:p14="http://schemas.microsoft.com/office/powerpoint/2010/main" val="16026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6EA9-CA35-C5CC-D53E-76CBB3D08829}"/>
              </a:ext>
            </a:extLst>
          </p:cNvPr>
          <p:cNvSpPr>
            <a:spLocks noGrp="1"/>
          </p:cNvSpPr>
          <p:nvPr>
            <p:ph type="title"/>
          </p:nvPr>
        </p:nvSpPr>
        <p:spPr>
          <a:xfrm>
            <a:off x="838200" y="0"/>
            <a:ext cx="10515600" cy="1325563"/>
          </a:xfrm>
        </p:spPr>
        <p:txBody>
          <a:bodyPr/>
          <a:lstStyle/>
          <a:p>
            <a:r>
              <a:rPr lang="en-CA" sz="6000" b="1" dirty="0"/>
              <a:t>2 Corinthians 4</a:t>
            </a:r>
          </a:p>
        </p:txBody>
      </p:sp>
      <p:sp>
        <p:nvSpPr>
          <p:cNvPr id="3" name="Content Placeholder 2">
            <a:extLst>
              <a:ext uri="{FF2B5EF4-FFF2-40B4-BE49-F238E27FC236}">
                <a16:creationId xmlns:a16="http://schemas.microsoft.com/office/drawing/2014/main" id="{D0960AFA-2B8A-882F-3650-DDB1FDA8C8E5}"/>
              </a:ext>
            </a:extLst>
          </p:cNvPr>
          <p:cNvSpPr>
            <a:spLocks noGrp="1"/>
          </p:cNvSpPr>
          <p:nvPr>
            <p:ph idx="1"/>
          </p:nvPr>
        </p:nvSpPr>
        <p:spPr>
          <a:xfrm>
            <a:off x="838200" y="1325562"/>
            <a:ext cx="10515600" cy="5532437"/>
          </a:xfrm>
        </p:spPr>
        <p:txBody>
          <a:bodyPr/>
          <a:lstStyle/>
          <a:p>
            <a:pPr marL="0" indent="0">
              <a:buNone/>
            </a:pPr>
            <a:r>
              <a:rPr lang="en-US" sz="3200" baseline="30000" dirty="0">
                <a:solidFill>
                  <a:srgbClr val="C00000"/>
                </a:solidFill>
              </a:rPr>
              <a:t>5 </a:t>
            </a:r>
            <a:r>
              <a:rPr lang="en-US" sz="3200" dirty="0">
                <a:solidFill>
                  <a:srgbClr val="C00000"/>
                </a:solidFill>
              </a:rPr>
              <a:t>For what we preach is not ourselves, but Jesus Christ as Lord, and ourselves as your servants for Jesus’ sake. </a:t>
            </a:r>
          </a:p>
          <a:p>
            <a:pPr marL="0" indent="0">
              <a:buNone/>
            </a:pPr>
            <a:r>
              <a:rPr lang="en-US" sz="3200" baseline="30000" dirty="0">
                <a:solidFill>
                  <a:srgbClr val="C00000"/>
                </a:solidFill>
              </a:rPr>
              <a:t>6 </a:t>
            </a:r>
            <a:r>
              <a:rPr lang="en-US" sz="3200" dirty="0">
                <a:solidFill>
                  <a:srgbClr val="C00000"/>
                </a:solidFill>
              </a:rPr>
              <a:t>For God, who said, “Let light shine out of darkness,” made his light shine in our hearts to give us the light of the knowledge of God’s glory displayed in the face of Christ.</a:t>
            </a:r>
          </a:p>
          <a:p>
            <a:pPr marL="0" indent="0">
              <a:lnSpc>
                <a:spcPct val="107000"/>
              </a:lnSpc>
              <a:spcBef>
                <a:spcPts val="600"/>
              </a:spcBef>
              <a:spcAft>
                <a:spcPts val="600"/>
              </a:spcAft>
              <a:buNone/>
            </a:pPr>
            <a:endParaRPr lang="en-CA"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902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407E-3D88-51A2-2D1F-5FB33A6E6D25}"/>
              </a:ext>
            </a:extLst>
          </p:cNvPr>
          <p:cNvSpPr>
            <a:spLocks noGrp="1"/>
          </p:cNvSpPr>
          <p:nvPr>
            <p:ph type="title"/>
          </p:nvPr>
        </p:nvSpPr>
        <p:spPr/>
        <p:txBody>
          <a:bodyPr/>
          <a:lstStyle/>
          <a:p>
            <a:r>
              <a:rPr lang="en-CA" sz="6000" b="1" dirty="0"/>
              <a:t>Paul’s Message</a:t>
            </a:r>
          </a:p>
        </p:txBody>
      </p:sp>
      <p:sp>
        <p:nvSpPr>
          <p:cNvPr id="3" name="Content Placeholder 2">
            <a:extLst>
              <a:ext uri="{FF2B5EF4-FFF2-40B4-BE49-F238E27FC236}">
                <a16:creationId xmlns:a16="http://schemas.microsoft.com/office/drawing/2014/main" id="{259C43F6-C4D2-06EA-9FBD-6FB9097BBE06}"/>
              </a:ext>
            </a:extLst>
          </p:cNvPr>
          <p:cNvSpPr>
            <a:spLocks noGrp="1"/>
          </p:cNvSpPr>
          <p:nvPr>
            <p:ph idx="1"/>
          </p:nvPr>
        </p:nvSpPr>
        <p:spPr/>
        <p:txBody>
          <a:bodyPr/>
          <a:lstStyle/>
          <a:p>
            <a:pPr marL="0" indent="0">
              <a:buNone/>
            </a:pPr>
            <a:r>
              <a:rPr lang="en-CA" sz="3200" b="1" dirty="0">
                <a:solidFill>
                  <a:srgbClr val="C00000"/>
                </a:solidFill>
              </a:rPr>
              <a:t>5</a:t>
            </a:r>
            <a:r>
              <a:rPr lang="en-CA" sz="3200" dirty="0"/>
              <a:t> – Not himself, but Christ as Lord, and they as servants</a:t>
            </a:r>
          </a:p>
          <a:p>
            <a:r>
              <a:rPr lang="en-CA" sz="3200" dirty="0"/>
              <a:t>Not </a:t>
            </a:r>
            <a:r>
              <a:rPr lang="en-CA" sz="3200" b="1" dirty="0"/>
              <a:t>peddlers</a:t>
            </a:r>
            <a:r>
              <a:rPr lang="en-CA" sz="3200" dirty="0"/>
              <a:t> of gospel, but merely </a:t>
            </a:r>
            <a:r>
              <a:rPr lang="en-CA" sz="3200" b="1" dirty="0"/>
              <a:t>messengers</a:t>
            </a:r>
            <a:endParaRPr lang="en-CA" sz="3200" dirty="0"/>
          </a:p>
          <a:p>
            <a:pPr marL="0" indent="0">
              <a:buNone/>
            </a:pPr>
            <a:r>
              <a:rPr lang="en-CA" sz="3200" b="1" dirty="0">
                <a:solidFill>
                  <a:srgbClr val="C00000"/>
                </a:solidFill>
              </a:rPr>
              <a:t>6</a:t>
            </a:r>
            <a:r>
              <a:rPr lang="en-CA" sz="3200" b="1" dirty="0"/>
              <a:t> – Containers </a:t>
            </a:r>
            <a:r>
              <a:rPr lang="en-CA" sz="3200" dirty="0"/>
              <a:t>– carrying God’s light, truth</a:t>
            </a:r>
          </a:p>
          <a:p>
            <a:r>
              <a:rPr lang="en-CA" sz="3200" dirty="0"/>
              <a:t>The gospel, pointing to Christ as the revelation of God</a:t>
            </a:r>
          </a:p>
          <a:p>
            <a:pPr marL="0" indent="0">
              <a:buNone/>
            </a:pPr>
            <a:endParaRPr lang="en-CA" sz="3200" b="1" dirty="0"/>
          </a:p>
        </p:txBody>
      </p:sp>
    </p:spTree>
    <p:extLst>
      <p:ext uri="{BB962C8B-B14F-4D97-AF65-F5344CB8AC3E}">
        <p14:creationId xmlns:p14="http://schemas.microsoft.com/office/powerpoint/2010/main" val="26182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6EA9-CA35-C5CC-D53E-76CBB3D08829}"/>
              </a:ext>
            </a:extLst>
          </p:cNvPr>
          <p:cNvSpPr>
            <a:spLocks noGrp="1"/>
          </p:cNvSpPr>
          <p:nvPr>
            <p:ph type="title"/>
          </p:nvPr>
        </p:nvSpPr>
        <p:spPr>
          <a:xfrm>
            <a:off x="838200" y="18255"/>
            <a:ext cx="10515600" cy="1325563"/>
          </a:xfrm>
        </p:spPr>
        <p:txBody>
          <a:bodyPr/>
          <a:lstStyle/>
          <a:p>
            <a:r>
              <a:rPr lang="en-CA" sz="6000" b="1" dirty="0"/>
              <a:t>2 Corinthians 4</a:t>
            </a:r>
          </a:p>
        </p:txBody>
      </p:sp>
      <p:sp>
        <p:nvSpPr>
          <p:cNvPr id="3" name="Content Placeholder 2">
            <a:extLst>
              <a:ext uri="{FF2B5EF4-FFF2-40B4-BE49-F238E27FC236}">
                <a16:creationId xmlns:a16="http://schemas.microsoft.com/office/drawing/2014/main" id="{D0960AFA-2B8A-882F-3650-DDB1FDA8C8E5}"/>
              </a:ext>
            </a:extLst>
          </p:cNvPr>
          <p:cNvSpPr>
            <a:spLocks noGrp="1"/>
          </p:cNvSpPr>
          <p:nvPr>
            <p:ph idx="1"/>
          </p:nvPr>
        </p:nvSpPr>
        <p:spPr>
          <a:xfrm>
            <a:off x="838200" y="1343818"/>
            <a:ext cx="10515600" cy="5495927"/>
          </a:xfrm>
        </p:spPr>
        <p:txBody>
          <a:bodyPr/>
          <a:lstStyle/>
          <a:p>
            <a:pPr marL="0" indent="0">
              <a:buNone/>
            </a:pPr>
            <a:r>
              <a:rPr lang="en-US" sz="3200" baseline="30000" dirty="0">
                <a:solidFill>
                  <a:srgbClr val="C00000"/>
                </a:solidFill>
              </a:rPr>
              <a:t>7 </a:t>
            </a:r>
            <a:r>
              <a:rPr lang="en-US" sz="3200" dirty="0">
                <a:solidFill>
                  <a:srgbClr val="C00000"/>
                </a:solidFill>
              </a:rPr>
              <a:t>But we have this treasure in jars of clay to show that this all-surpassing power is from God and not from us. </a:t>
            </a:r>
          </a:p>
          <a:p>
            <a:pPr marL="0" indent="0">
              <a:buNone/>
            </a:pPr>
            <a:r>
              <a:rPr lang="en-US" sz="3200" baseline="30000" dirty="0">
                <a:solidFill>
                  <a:srgbClr val="C00000"/>
                </a:solidFill>
              </a:rPr>
              <a:t>8 </a:t>
            </a:r>
            <a:r>
              <a:rPr lang="en-US" sz="3200" dirty="0">
                <a:solidFill>
                  <a:srgbClr val="C00000"/>
                </a:solidFill>
              </a:rPr>
              <a:t>We are hard pressed on every side, but not crushed; perplexed, but not in despair; </a:t>
            </a:r>
            <a:r>
              <a:rPr lang="en-US" sz="3200" baseline="30000" dirty="0">
                <a:solidFill>
                  <a:srgbClr val="C00000"/>
                </a:solidFill>
              </a:rPr>
              <a:t>9 </a:t>
            </a:r>
            <a:r>
              <a:rPr lang="en-US" sz="3200" dirty="0">
                <a:solidFill>
                  <a:srgbClr val="C00000"/>
                </a:solidFill>
              </a:rPr>
              <a:t>persecuted, but not abandoned; struck down, but not destroyed. </a:t>
            </a:r>
          </a:p>
          <a:p>
            <a:pPr marL="0" indent="0">
              <a:buNone/>
            </a:pPr>
            <a:r>
              <a:rPr lang="en-US" sz="3200" baseline="30000" dirty="0">
                <a:solidFill>
                  <a:srgbClr val="C00000"/>
                </a:solidFill>
              </a:rPr>
              <a:t>10 </a:t>
            </a:r>
            <a:r>
              <a:rPr lang="en-US" sz="3200" dirty="0">
                <a:solidFill>
                  <a:srgbClr val="C00000"/>
                </a:solidFill>
              </a:rPr>
              <a:t>We always carry around in our body the death of Jesus, so that the life of Jesus may also be revealed in our body. </a:t>
            </a:r>
          </a:p>
          <a:p>
            <a:pPr marL="0" indent="0">
              <a:buNone/>
            </a:pPr>
            <a:r>
              <a:rPr lang="en-US" sz="3200" baseline="30000" dirty="0">
                <a:solidFill>
                  <a:srgbClr val="C00000"/>
                </a:solidFill>
              </a:rPr>
              <a:t>11 </a:t>
            </a:r>
            <a:r>
              <a:rPr lang="en-US" sz="3200" dirty="0">
                <a:solidFill>
                  <a:srgbClr val="C00000"/>
                </a:solidFill>
              </a:rPr>
              <a:t>For we who are alive are always being given over to death for Jesus’ sake, so that his life may also be revealed in our mortal body. </a:t>
            </a:r>
            <a:r>
              <a:rPr lang="en-US" sz="3200" baseline="30000" dirty="0">
                <a:solidFill>
                  <a:srgbClr val="C00000"/>
                </a:solidFill>
              </a:rPr>
              <a:t>12 </a:t>
            </a:r>
            <a:r>
              <a:rPr lang="en-US" sz="3200" dirty="0">
                <a:solidFill>
                  <a:srgbClr val="C00000"/>
                </a:solidFill>
              </a:rPr>
              <a:t>So then, death is at work in us, but life is at work in you.</a:t>
            </a:r>
          </a:p>
          <a:p>
            <a:pPr marL="0" indent="0">
              <a:lnSpc>
                <a:spcPct val="107000"/>
              </a:lnSpc>
              <a:spcBef>
                <a:spcPts val="600"/>
              </a:spcBef>
              <a:spcAft>
                <a:spcPts val="600"/>
              </a:spcAft>
              <a:buNone/>
            </a:pPr>
            <a:endParaRPr lang="en-CA"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931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7F4F-6887-F9CB-8041-50B5E96C6FD9}"/>
              </a:ext>
            </a:extLst>
          </p:cNvPr>
          <p:cNvSpPr>
            <a:spLocks noGrp="1"/>
          </p:cNvSpPr>
          <p:nvPr>
            <p:ph type="title"/>
          </p:nvPr>
        </p:nvSpPr>
        <p:spPr/>
        <p:txBody>
          <a:bodyPr/>
          <a:lstStyle/>
          <a:p>
            <a:r>
              <a:rPr lang="en-CA" sz="6000" b="1" dirty="0"/>
              <a:t>The Messenger</a:t>
            </a:r>
          </a:p>
        </p:txBody>
      </p:sp>
      <p:sp>
        <p:nvSpPr>
          <p:cNvPr id="3" name="Content Placeholder 2">
            <a:extLst>
              <a:ext uri="{FF2B5EF4-FFF2-40B4-BE49-F238E27FC236}">
                <a16:creationId xmlns:a16="http://schemas.microsoft.com/office/drawing/2014/main" id="{E5147C5B-21A4-4BB1-7D9D-E98A3E8B4721}"/>
              </a:ext>
            </a:extLst>
          </p:cNvPr>
          <p:cNvSpPr>
            <a:spLocks noGrp="1"/>
          </p:cNvSpPr>
          <p:nvPr>
            <p:ph idx="1"/>
          </p:nvPr>
        </p:nvSpPr>
        <p:spPr>
          <a:xfrm>
            <a:off x="590309" y="1825624"/>
            <a:ext cx="7441239" cy="5029183"/>
          </a:xfrm>
        </p:spPr>
        <p:txBody>
          <a:bodyPr/>
          <a:lstStyle/>
          <a:p>
            <a:pPr marL="0" indent="0">
              <a:buNone/>
            </a:pPr>
            <a:r>
              <a:rPr lang="en-CA" sz="3200" b="1" dirty="0"/>
              <a:t>A Metaphor</a:t>
            </a:r>
            <a:r>
              <a:rPr lang="en-CA" sz="3200" dirty="0"/>
              <a:t>: Jars of Clay</a:t>
            </a:r>
          </a:p>
          <a:p>
            <a:r>
              <a:rPr lang="en-CA" sz="3200" dirty="0">
                <a:solidFill>
                  <a:srgbClr val="C00000"/>
                </a:solidFill>
              </a:rPr>
              <a:t>Lamentations 4; 2 Tim 2:20 </a:t>
            </a:r>
            <a:br>
              <a:rPr lang="en-CA" sz="3200" dirty="0">
                <a:solidFill>
                  <a:srgbClr val="C00000"/>
                </a:solidFill>
              </a:rPr>
            </a:br>
            <a:r>
              <a:rPr lang="en-CA" sz="3200" dirty="0"/>
              <a:t>– plain, common, breakable</a:t>
            </a:r>
          </a:p>
          <a:p>
            <a:r>
              <a:rPr lang="en-CA" sz="3200" dirty="0">
                <a:solidFill>
                  <a:srgbClr val="C00000"/>
                </a:solidFill>
              </a:rPr>
              <a:t>Genesis 2, Isaiah 64, Romans 9 </a:t>
            </a:r>
            <a:br>
              <a:rPr lang="en-CA" sz="3200" dirty="0">
                <a:solidFill>
                  <a:srgbClr val="C00000"/>
                </a:solidFill>
              </a:rPr>
            </a:br>
            <a:r>
              <a:rPr lang="en-CA" sz="3200" dirty="0"/>
              <a:t>– formed by hand, with purpose of containing something</a:t>
            </a:r>
          </a:p>
          <a:p>
            <a:pPr marL="0" indent="0">
              <a:buNone/>
            </a:pPr>
            <a:r>
              <a:rPr lang="en-CA" sz="3200" dirty="0"/>
              <a:t>Nothing special, but </a:t>
            </a:r>
            <a:r>
              <a:rPr lang="en-CA" sz="3200" b="1" dirty="0"/>
              <a:t>containing treasure</a:t>
            </a:r>
          </a:p>
          <a:p>
            <a:r>
              <a:rPr lang="en-US" dirty="0">
                <a:solidFill>
                  <a:srgbClr val="C00000"/>
                </a:solidFill>
              </a:rPr>
              <a:t>2 Cor 12:9 – my grace is sufficient for you, </a:t>
            </a:r>
            <a:br>
              <a:rPr lang="en-US" dirty="0">
                <a:solidFill>
                  <a:srgbClr val="C00000"/>
                </a:solidFill>
              </a:rPr>
            </a:br>
            <a:r>
              <a:rPr lang="en-US" dirty="0">
                <a:solidFill>
                  <a:srgbClr val="C00000"/>
                </a:solidFill>
              </a:rPr>
              <a:t>for my power is made perfect in weakness</a:t>
            </a:r>
            <a:endParaRPr lang="en-CA" sz="3200" dirty="0">
              <a:solidFill>
                <a:srgbClr val="C00000"/>
              </a:solidFill>
            </a:endParaRPr>
          </a:p>
        </p:txBody>
      </p:sp>
      <p:pic>
        <p:nvPicPr>
          <p:cNvPr id="4" name="Picture 3" descr="A group of vases sit on a table&#10;&#10;Description automatically generated with medium confidence">
            <a:extLst>
              <a:ext uri="{FF2B5EF4-FFF2-40B4-BE49-F238E27FC236}">
                <a16:creationId xmlns:a16="http://schemas.microsoft.com/office/drawing/2014/main" id="{B8E705DB-C423-6498-C2D3-D080FA1AA6AA}"/>
              </a:ext>
            </a:extLst>
          </p:cNvPr>
          <p:cNvPicPr>
            <a:picLocks noChangeAspect="1"/>
          </p:cNvPicPr>
          <p:nvPr/>
        </p:nvPicPr>
        <p:blipFill rotWithShape="1">
          <a:blip r:embed="rId2">
            <a:extLst>
              <a:ext uri="{28A0092B-C50C-407E-A947-70E740481C1C}">
                <a14:useLocalDpi xmlns:a14="http://schemas.microsoft.com/office/drawing/2010/main" val="0"/>
              </a:ext>
            </a:extLst>
          </a:blip>
          <a:srcRect l="27270" r="15989"/>
          <a:stretch/>
        </p:blipFill>
        <p:spPr>
          <a:xfrm>
            <a:off x="7550301" y="0"/>
            <a:ext cx="4641700" cy="4274326"/>
          </a:xfrm>
          <a:prstGeom prst="rect">
            <a:avLst/>
          </a:prstGeom>
        </p:spPr>
      </p:pic>
      <p:pic>
        <p:nvPicPr>
          <p:cNvPr id="5" name="Picture 4" descr="A picture containing cup, coffee, indoor&#10;&#10;Description automatically generated">
            <a:extLst>
              <a:ext uri="{FF2B5EF4-FFF2-40B4-BE49-F238E27FC236}">
                <a16:creationId xmlns:a16="http://schemas.microsoft.com/office/drawing/2014/main" id="{72EBCB04-4909-C06C-F111-A67281740E9E}"/>
              </a:ext>
            </a:extLst>
          </p:cNvPr>
          <p:cNvPicPr>
            <a:picLocks noChangeAspect="1"/>
          </p:cNvPicPr>
          <p:nvPr/>
        </p:nvPicPr>
        <p:blipFill rotWithShape="1">
          <a:blip r:embed="rId3">
            <a:extLst>
              <a:ext uri="{28A0092B-C50C-407E-A947-70E740481C1C}">
                <a14:useLocalDpi xmlns:a14="http://schemas.microsoft.com/office/drawing/2010/main" val="0"/>
              </a:ext>
            </a:extLst>
          </a:blip>
          <a:srcRect l="2189"/>
          <a:stretch/>
        </p:blipFill>
        <p:spPr>
          <a:xfrm>
            <a:off x="7550300" y="4375230"/>
            <a:ext cx="4641700" cy="2479578"/>
          </a:xfrm>
          <a:prstGeom prst="rect">
            <a:avLst/>
          </a:prstGeom>
        </p:spPr>
      </p:pic>
    </p:spTree>
    <p:extLst>
      <p:ext uri="{BB962C8B-B14F-4D97-AF65-F5344CB8AC3E}">
        <p14:creationId xmlns:p14="http://schemas.microsoft.com/office/powerpoint/2010/main" val="15698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9B09D-D19E-AD05-6850-A59167B3A534}"/>
              </a:ext>
            </a:extLst>
          </p:cNvPr>
          <p:cNvSpPr>
            <a:spLocks noGrp="1"/>
          </p:cNvSpPr>
          <p:nvPr>
            <p:ph type="title"/>
          </p:nvPr>
        </p:nvSpPr>
        <p:spPr>
          <a:xfrm>
            <a:off x="640080" y="325369"/>
            <a:ext cx="4911634" cy="1956841"/>
          </a:xfrm>
        </p:spPr>
        <p:txBody>
          <a:bodyPr anchor="b">
            <a:normAutofit/>
          </a:bodyPr>
          <a:lstStyle/>
          <a:p>
            <a:r>
              <a:rPr lang="en-CA" sz="6000" b="1" dirty="0"/>
              <a:t>Purpose and Perspective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E03331-2CA7-E8FE-59E0-1B9C8B009E05}"/>
              </a:ext>
            </a:extLst>
          </p:cNvPr>
          <p:cNvSpPr>
            <a:spLocks noGrp="1"/>
          </p:cNvSpPr>
          <p:nvPr>
            <p:ph idx="1"/>
          </p:nvPr>
        </p:nvSpPr>
        <p:spPr>
          <a:xfrm>
            <a:off x="115747" y="2605282"/>
            <a:ext cx="6378461" cy="4216141"/>
          </a:xfrm>
        </p:spPr>
        <p:txBody>
          <a:bodyPr>
            <a:normAutofit/>
          </a:bodyPr>
          <a:lstStyle/>
          <a:p>
            <a:pPr marL="0" indent="0">
              <a:buNone/>
            </a:pPr>
            <a:r>
              <a:rPr lang="en-CA" sz="3200" b="1" dirty="0">
                <a:solidFill>
                  <a:srgbClr val="C00000"/>
                </a:solidFill>
              </a:rPr>
              <a:t>8-9</a:t>
            </a:r>
            <a:r>
              <a:rPr lang="en-CA" sz="3200" dirty="0"/>
              <a:t> – Paul’s hardships &amp; </a:t>
            </a:r>
            <a:r>
              <a:rPr lang="en-CA" sz="3200" b="1" dirty="0"/>
              <a:t>endurance</a:t>
            </a:r>
          </a:p>
          <a:p>
            <a:r>
              <a:rPr lang="en-CA" sz="3200" b="1" dirty="0">
                <a:solidFill>
                  <a:srgbClr val="C00000"/>
                </a:solidFill>
              </a:rPr>
              <a:t>10-12</a:t>
            </a:r>
            <a:r>
              <a:rPr lang="en-CA" sz="3200" dirty="0"/>
              <a:t> – experiencing Christ’s </a:t>
            </a:r>
            <a:br>
              <a:rPr lang="en-CA" sz="3200" dirty="0"/>
            </a:br>
            <a:r>
              <a:rPr lang="en-CA" sz="3200" dirty="0"/>
              <a:t>death so that His life may be </a:t>
            </a:r>
            <a:r>
              <a:rPr lang="en-CA" sz="3200" b="1" dirty="0"/>
              <a:t>revealed</a:t>
            </a:r>
            <a:r>
              <a:rPr lang="en-CA" sz="3200" dirty="0"/>
              <a:t> to others</a:t>
            </a:r>
            <a:endParaRPr lang="en-CA" sz="3200" b="1" dirty="0"/>
          </a:p>
          <a:p>
            <a:r>
              <a:rPr lang="en-CA" sz="3200" b="1" dirty="0">
                <a:solidFill>
                  <a:srgbClr val="C00000"/>
                </a:solidFill>
              </a:rPr>
              <a:t>13-15</a:t>
            </a:r>
            <a:r>
              <a:rPr lang="en-CA" sz="3200" dirty="0">
                <a:solidFill>
                  <a:srgbClr val="C00000"/>
                </a:solidFill>
              </a:rPr>
              <a:t> </a:t>
            </a:r>
            <a:r>
              <a:rPr lang="en-CA" sz="3200" dirty="0"/>
              <a:t>– living with hope </a:t>
            </a:r>
            <a:br>
              <a:rPr lang="en-CA" sz="3200" dirty="0"/>
            </a:br>
            <a:r>
              <a:rPr lang="en-CA" sz="3200" dirty="0"/>
              <a:t>– for the </a:t>
            </a:r>
            <a:r>
              <a:rPr lang="en-CA" sz="3200" b="1" dirty="0"/>
              <a:t>benefit</a:t>
            </a:r>
            <a:r>
              <a:rPr lang="en-CA" sz="3200" dirty="0"/>
              <a:t> of others to see</a:t>
            </a:r>
          </a:p>
          <a:p>
            <a:pPr marL="0" indent="0">
              <a:buNone/>
            </a:pPr>
            <a:r>
              <a:rPr lang="en-CA" sz="3200" b="1" dirty="0">
                <a:solidFill>
                  <a:srgbClr val="0000CC"/>
                </a:solidFill>
              </a:rPr>
              <a:t>Perspective</a:t>
            </a:r>
            <a:r>
              <a:rPr lang="en-CA" sz="3200" dirty="0"/>
              <a:t>: seeing God’s </a:t>
            </a:r>
            <a:r>
              <a:rPr lang="en-CA" sz="3200" b="1" dirty="0">
                <a:solidFill>
                  <a:srgbClr val="0000CC"/>
                </a:solidFill>
              </a:rPr>
              <a:t>purpose</a:t>
            </a:r>
            <a:r>
              <a:rPr lang="en-CA" sz="3200" dirty="0"/>
              <a:t> </a:t>
            </a:r>
            <a:br>
              <a:rPr lang="en-CA" sz="3200" dirty="0"/>
            </a:br>
            <a:r>
              <a:rPr lang="en-CA" sz="3200" dirty="0"/>
              <a:t>in the midst of our suffering</a:t>
            </a:r>
          </a:p>
        </p:txBody>
      </p:sp>
      <p:pic>
        <p:nvPicPr>
          <p:cNvPr id="5" name="Picture 4" descr="A picture containing text&#10;&#10;Description automatically generated">
            <a:extLst>
              <a:ext uri="{FF2B5EF4-FFF2-40B4-BE49-F238E27FC236}">
                <a16:creationId xmlns:a16="http://schemas.microsoft.com/office/drawing/2014/main" id="{08D5B3EB-6C5F-6119-A512-E9FBC410032F}"/>
              </a:ext>
            </a:extLst>
          </p:cNvPr>
          <p:cNvPicPr>
            <a:picLocks noChangeAspect="1"/>
          </p:cNvPicPr>
          <p:nvPr/>
        </p:nvPicPr>
        <p:blipFill rotWithShape="1">
          <a:blip r:embed="rId2">
            <a:extLst>
              <a:ext uri="{28A0092B-C50C-407E-A947-70E740481C1C}">
                <a14:useLocalDpi xmlns:a14="http://schemas.microsoft.com/office/drawing/2010/main" val="0"/>
              </a:ext>
            </a:extLst>
          </a:blip>
          <a:srcRect r="5026" b="303"/>
          <a:stretch/>
        </p:blipFill>
        <p:spPr>
          <a:xfrm>
            <a:off x="6034675" y="-36567"/>
            <a:ext cx="616930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59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6EA9-CA35-C5CC-D53E-76CBB3D08829}"/>
              </a:ext>
            </a:extLst>
          </p:cNvPr>
          <p:cNvSpPr>
            <a:spLocks noGrp="1"/>
          </p:cNvSpPr>
          <p:nvPr>
            <p:ph type="title"/>
          </p:nvPr>
        </p:nvSpPr>
        <p:spPr>
          <a:xfrm>
            <a:off x="838200" y="18255"/>
            <a:ext cx="10515600" cy="1325563"/>
          </a:xfrm>
        </p:spPr>
        <p:txBody>
          <a:bodyPr/>
          <a:lstStyle/>
          <a:p>
            <a:r>
              <a:rPr lang="en-CA" sz="6000" b="1" dirty="0"/>
              <a:t>2 Corinthians 4</a:t>
            </a:r>
          </a:p>
        </p:txBody>
      </p:sp>
      <p:sp>
        <p:nvSpPr>
          <p:cNvPr id="3" name="Content Placeholder 2">
            <a:extLst>
              <a:ext uri="{FF2B5EF4-FFF2-40B4-BE49-F238E27FC236}">
                <a16:creationId xmlns:a16="http://schemas.microsoft.com/office/drawing/2014/main" id="{D0960AFA-2B8A-882F-3650-DDB1FDA8C8E5}"/>
              </a:ext>
            </a:extLst>
          </p:cNvPr>
          <p:cNvSpPr>
            <a:spLocks noGrp="1"/>
          </p:cNvSpPr>
          <p:nvPr>
            <p:ph idx="1"/>
          </p:nvPr>
        </p:nvSpPr>
        <p:spPr>
          <a:xfrm>
            <a:off x="838200" y="1343818"/>
            <a:ext cx="10515600" cy="5495927"/>
          </a:xfrm>
        </p:spPr>
        <p:txBody>
          <a:bodyPr/>
          <a:lstStyle/>
          <a:p>
            <a:pPr marL="0" indent="0">
              <a:buNone/>
            </a:pPr>
            <a:r>
              <a:rPr lang="en-US" sz="3600" b="1" baseline="30000" dirty="0">
                <a:solidFill>
                  <a:srgbClr val="0000CC"/>
                </a:solidFill>
              </a:rPr>
              <a:t>16 </a:t>
            </a:r>
            <a:r>
              <a:rPr lang="en-US" sz="3600" b="1" dirty="0">
                <a:solidFill>
                  <a:srgbClr val="0000CC"/>
                </a:solidFill>
              </a:rPr>
              <a:t>Therefore we do not lose heart. </a:t>
            </a:r>
            <a:br>
              <a:rPr lang="en-US" sz="3600" b="1" dirty="0">
                <a:solidFill>
                  <a:srgbClr val="0000CC"/>
                </a:solidFill>
              </a:rPr>
            </a:br>
            <a:r>
              <a:rPr lang="en-US" sz="3600" b="1" dirty="0">
                <a:solidFill>
                  <a:srgbClr val="0000CC"/>
                </a:solidFill>
              </a:rPr>
              <a:t>Though outwardly we are wasting away, </a:t>
            </a:r>
            <a:br>
              <a:rPr lang="en-US" sz="3600" b="1" dirty="0">
                <a:solidFill>
                  <a:srgbClr val="0000CC"/>
                </a:solidFill>
              </a:rPr>
            </a:br>
            <a:r>
              <a:rPr lang="en-US" sz="3600" b="1" dirty="0">
                <a:solidFill>
                  <a:srgbClr val="0000CC"/>
                </a:solidFill>
              </a:rPr>
              <a:t>yet inwardly we are being renewed day by day. </a:t>
            </a:r>
          </a:p>
          <a:p>
            <a:pPr marL="0" indent="0">
              <a:buNone/>
            </a:pPr>
            <a:r>
              <a:rPr lang="en-US" sz="3600" b="1" baseline="30000" dirty="0">
                <a:solidFill>
                  <a:srgbClr val="0000CC"/>
                </a:solidFill>
              </a:rPr>
              <a:t>17 </a:t>
            </a:r>
            <a:r>
              <a:rPr lang="en-US" sz="3600" b="1" dirty="0">
                <a:solidFill>
                  <a:srgbClr val="0000CC"/>
                </a:solidFill>
              </a:rPr>
              <a:t>For our light and momentary troubles are achieving for us an eternal glory that far outweighs them all. </a:t>
            </a:r>
          </a:p>
          <a:p>
            <a:pPr marL="0" indent="0">
              <a:buNone/>
            </a:pPr>
            <a:r>
              <a:rPr lang="en-US" sz="3600" b="1" baseline="30000" dirty="0">
                <a:solidFill>
                  <a:srgbClr val="0000CC"/>
                </a:solidFill>
              </a:rPr>
              <a:t>18 </a:t>
            </a:r>
            <a:r>
              <a:rPr lang="en-US" sz="3600" b="1" dirty="0">
                <a:solidFill>
                  <a:srgbClr val="0000CC"/>
                </a:solidFill>
              </a:rPr>
              <a:t>So we fix our eyes not on what is seen, </a:t>
            </a:r>
            <a:br>
              <a:rPr lang="en-US" sz="3600" b="1" dirty="0">
                <a:solidFill>
                  <a:srgbClr val="0000CC"/>
                </a:solidFill>
              </a:rPr>
            </a:br>
            <a:r>
              <a:rPr lang="en-US" sz="3600" b="1" dirty="0">
                <a:solidFill>
                  <a:srgbClr val="0000CC"/>
                </a:solidFill>
              </a:rPr>
              <a:t>but on what is unseen, </a:t>
            </a:r>
            <a:br>
              <a:rPr lang="en-US" sz="3600" b="1" dirty="0">
                <a:solidFill>
                  <a:srgbClr val="0000CC"/>
                </a:solidFill>
              </a:rPr>
            </a:br>
            <a:r>
              <a:rPr lang="en-US" sz="3600" b="1" dirty="0">
                <a:solidFill>
                  <a:srgbClr val="0000CC"/>
                </a:solidFill>
              </a:rPr>
              <a:t>since what is seen is temporary, </a:t>
            </a:r>
            <a:br>
              <a:rPr lang="en-US" sz="3600" b="1" dirty="0">
                <a:solidFill>
                  <a:srgbClr val="0000CC"/>
                </a:solidFill>
              </a:rPr>
            </a:br>
            <a:r>
              <a:rPr lang="en-US" sz="3600" b="1" dirty="0">
                <a:solidFill>
                  <a:srgbClr val="0000CC"/>
                </a:solidFill>
              </a:rPr>
              <a:t>but what is unseen is eternal.</a:t>
            </a:r>
          </a:p>
        </p:txBody>
      </p:sp>
    </p:spTree>
    <p:extLst>
      <p:ext uri="{BB962C8B-B14F-4D97-AF65-F5344CB8AC3E}">
        <p14:creationId xmlns:p14="http://schemas.microsoft.com/office/powerpoint/2010/main" val="93683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69AD-C99B-4CB3-BBEE-9B3F6B75C54B}"/>
              </a:ext>
            </a:extLst>
          </p:cNvPr>
          <p:cNvSpPr>
            <a:spLocks noGrp="1"/>
          </p:cNvSpPr>
          <p:nvPr>
            <p:ph type="title"/>
          </p:nvPr>
        </p:nvSpPr>
        <p:spPr/>
        <p:txBody>
          <a:bodyPr/>
          <a:lstStyle/>
          <a:p>
            <a:r>
              <a:rPr lang="en-CA" sz="6000"/>
              <a:t>Closing Song </a:t>
            </a:r>
          </a:p>
        </p:txBody>
      </p:sp>
      <p:sp>
        <p:nvSpPr>
          <p:cNvPr id="3" name="Content Placeholder 2">
            <a:extLst>
              <a:ext uri="{FF2B5EF4-FFF2-40B4-BE49-F238E27FC236}">
                <a16:creationId xmlns:a16="http://schemas.microsoft.com/office/drawing/2014/main" id="{E76C3E9B-15EA-4CEE-A902-CF8F08F0BAB3}"/>
              </a:ext>
            </a:extLst>
          </p:cNvPr>
          <p:cNvSpPr>
            <a:spLocks noGrp="1"/>
          </p:cNvSpPr>
          <p:nvPr>
            <p:ph idx="1"/>
          </p:nvPr>
        </p:nvSpPr>
        <p:spPr/>
        <p:txBody>
          <a:bodyPr/>
          <a:lstStyle/>
          <a:p>
            <a:pPr lvl="0"/>
            <a:r>
              <a:rPr lang="en-CA" sz="3600" dirty="0"/>
              <a:t>Turn Your Eyes Upon Jesus</a:t>
            </a:r>
          </a:p>
          <a:p>
            <a:pPr lvl="0"/>
            <a:r>
              <a:rPr lang="en-CA" sz="3600"/>
              <a:t>Blessed Be Your Name</a:t>
            </a:r>
            <a:endParaRPr lang="en-CA" sz="3600" dirty="0"/>
          </a:p>
        </p:txBody>
      </p:sp>
    </p:spTree>
    <p:extLst>
      <p:ext uri="{BB962C8B-B14F-4D97-AF65-F5344CB8AC3E}">
        <p14:creationId xmlns:p14="http://schemas.microsoft.com/office/powerpoint/2010/main" val="227428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AC08-1F7C-478E-BF45-F47F6634E35D}"/>
              </a:ext>
            </a:extLst>
          </p:cNvPr>
          <p:cNvSpPr>
            <a:spLocks noGrp="1"/>
          </p:cNvSpPr>
          <p:nvPr>
            <p:ph type="title"/>
          </p:nvPr>
        </p:nvSpPr>
        <p:spPr/>
        <p:txBody>
          <a:bodyPr/>
          <a:lstStyle/>
          <a:p>
            <a:r>
              <a:rPr lang="en-US" sz="6000"/>
              <a:t>Opening Songs</a:t>
            </a:r>
          </a:p>
        </p:txBody>
      </p:sp>
      <p:sp>
        <p:nvSpPr>
          <p:cNvPr id="3" name="Content Placeholder 2">
            <a:extLst>
              <a:ext uri="{FF2B5EF4-FFF2-40B4-BE49-F238E27FC236}">
                <a16:creationId xmlns:a16="http://schemas.microsoft.com/office/drawing/2014/main" id="{67AB1FFF-C1A7-4414-8BE4-AFE88731B2ED}"/>
              </a:ext>
            </a:extLst>
          </p:cNvPr>
          <p:cNvSpPr>
            <a:spLocks noGrp="1"/>
          </p:cNvSpPr>
          <p:nvPr>
            <p:ph idx="1"/>
          </p:nvPr>
        </p:nvSpPr>
        <p:spPr/>
        <p:txBody>
          <a:bodyPr/>
          <a:lstStyle/>
          <a:p>
            <a:r>
              <a:rPr lang="en-US" sz="3200" dirty="0"/>
              <a:t>How Great Thou Art</a:t>
            </a:r>
          </a:p>
          <a:p>
            <a:r>
              <a:rPr lang="en-US" sz="3200" dirty="0"/>
              <a:t>His Mercy is More</a:t>
            </a:r>
          </a:p>
          <a:p>
            <a:r>
              <a:rPr lang="en-US" sz="3200" dirty="0"/>
              <a:t>Trading my Sorrows</a:t>
            </a:r>
          </a:p>
        </p:txBody>
      </p:sp>
    </p:spTree>
    <p:extLst>
      <p:ext uri="{BB962C8B-B14F-4D97-AF65-F5344CB8AC3E}">
        <p14:creationId xmlns:p14="http://schemas.microsoft.com/office/powerpoint/2010/main" val="302010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1BA3-4CC2-4B3F-9E14-72C1BAF23E6B}"/>
              </a:ext>
            </a:extLst>
          </p:cNvPr>
          <p:cNvSpPr>
            <a:spLocks noGrp="1"/>
          </p:cNvSpPr>
          <p:nvPr>
            <p:ph type="title"/>
          </p:nvPr>
        </p:nvSpPr>
        <p:spPr>
          <a:xfrm>
            <a:off x="617695" y="0"/>
            <a:ext cx="5120114" cy="1901371"/>
          </a:xfrm>
        </p:spPr>
        <p:txBody>
          <a:bodyPr>
            <a:normAutofit/>
          </a:bodyPr>
          <a:lstStyle/>
          <a:p>
            <a:r>
              <a:rPr lang="en-CA" sz="6000" b="1"/>
              <a:t>Connecting &amp; Contributing</a:t>
            </a:r>
          </a:p>
        </p:txBody>
      </p:sp>
      <p:sp>
        <p:nvSpPr>
          <p:cNvPr id="3" name="Content Placeholder 2">
            <a:extLst>
              <a:ext uri="{FF2B5EF4-FFF2-40B4-BE49-F238E27FC236}">
                <a16:creationId xmlns:a16="http://schemas.microsoft.com/office/drawing/2014/main" id="{614129FB-17D3-4FE0-AC96-C5995A609F26}"/>
              </a:ext>
            </a:extLst>
          </p:cNvPr>
          <p:cNvSpPr>
            <a:spLocks noGrp="1"/>
          </p:cNvSpPr>
          <p:nvPr>
            <p:ph idx="1"/>
          </p:nvPr>
        </p:nvSpPr>
        <p:spPr>
          <a:xfrm>
            <a:off x="347870" y="1901371"/>
            <a:ext cx="6441933" cy="4956629"/>
          </a:xfrm>
        </p:spPr>
        <p:txBody>
          <a:bodyPr>
            <a:normAutofit/>
          </a:bodyPr>
          <a:lstStyle/>
          <a:p>
            <a:pPr>
              <a:spcBef>
                <a:spcPts val="600"/>
              </a:spcBef>
              <a:buFont typeface="Wingdings" panose="05000000000000000000" pitchFamily="2" charset="2"/>
              <a:buChar char="Ø"/>
            </a:pPr>
            <a:r>
              <a:rPr lang="en-US" sz="3200" b="1" i="1" dirty="0"/>
              <a:t>Connecting</a:t>
            </a:r>
          </a:p>
          <a:p>
            <a:pPr>
              <a:spcBef>
                <a:spcPts val="600"/>
              </a:spcBef>
            </a:pPr>
            <a:r>
              <a:rPr lang="en-US" dirty="0"/>
              <a:t>Prayer – Sundays @ 9:30am</a:t>
            </a:r>
          </a:p>
          <a:p>
            <a:pPr>
              <a:spcBef>
                <a:spcPts val="600"/>
              </a:spcBef>
            </a:pPr>
            <a:r>
              <a:rPr lang="en-US" dirty="0"/>
              <a:t>Check bulletin for small groups!</a:t>
            </a:r>
            <a:endParaRPr lang="en-US" b="1" dirty="0">
              <a:solidFill>
                <a:srgbClr val="C00000"/>
              </a:solidFill>
            </a:endParaRPr>
          </a:p>
          <a:p>
            <a:pPr>
              <a:spcBef>
                <a:spcPts val="600"/>
              </a:spcBef>
              <a:buFont typeface="Wingdings" panose="05000000000000000000" pitchFamily="2" charset="2"/>
              <a:buChar char="Ø"/>
            </a:pPr>
            <a:r>
              <a:rPr lang="en-US" sz="3200" b="1" i="1" dirty="0"/>
              <a:t>Serving</a:t>
            </a:r>
          </a:p>
          <a:p>
            <a:pPr>
              <a:spcBef>
                <a:spcPts val="600"/>
              </a:spcBef>
            </a:pPr>
            <a:r>
              <a:rPr lang="en-US" dirty="0"/>
              <a:t>Before Sunday service – coffee, setup</a:t>
            </a:r>
          </a:p>
          <a:p>
            <a:pPr>
              <a:spcBef>
                <a:spcPts val="600"/>
              </a:spcBef>
            </a:pPr>
            <a:r>
              <a:rPr lang="en-US" dirty="0"/>
              <a:t>Music team – talk </a:t>
            </a:r>
            <a:r>
              <a:rPr lang="en-US"/>
              <a:t>to Emily</a:t>
            </a:r>
            <a:endParaRPr lang="en-US" dirty="0"/>
          </a:p>
          <a:p>
            <a:pPr>
              <a:spcBef>
                <a:spcPts val="600"/>
              </a:spcBef>
              <a:buFont typeface="Wingdings" panose="05000000000000000000" pitchFamily="2" charset="2"/>
              <a:buChar char="Ø"/>
            </a:pPr>
            <a:r>
              <a:rPr lang="en-US" sz="3200" b="1" i="1" dirty="0"/>
              <a:t>Giving</a:t>
            </a:r>
          </a:p>
          <a:p>
            <a:pPr>
              <a:spcBef>
                <a:spcPts val="600"/>
              </a:spcBef>
            </a:pPr>
            <a:r>
              <a:rPr lang="en-US" dirty="0"/>
              <a:t>Website, mail, white drop-box</a:t>
            </a:r>
          </a:p>
          <a:p>
            <a:pPr>
              <a:spcBef>
                <a:spcPts val="600"/>
              </a:spcBef>
            </a:pPr>
            <a:r>
              <a:rPr lang="en-US" dirty="0"/>
              <a:t>e-transfer: </a:t>
            </a:r>
            <a:r>
              <a:rPr lang="en-US" dirty="0">
                <a:hlinkClick r:id="rId2"/>
              </a:rPr>
              <a:t>parkdaleoneline@gmail.com</a:t>
            </a:r>
            <a:endParaRPr lang="en-US" dirty="0"/>
          </a:p>
        </p:txBody>
      </p:sp>
      <p:pic>
        <p:nvPicPr>
          <p:cNvPr id="5" name="Picture 4" descr="A picture containing text, outdoor, grass, sign&#10;&#10;Description automatically generated">
            <a:extLst>
              <a:ext uri="{FF2B5EF4-FFF2-40B4-BE49-F238E27FC236}">
                <a16:creationId xmlns:a16="http://schemas.microsoft.com/office/drawing/2014/main" id="{5CB768F5-0F60-4D70-B1EF-B759534AC8BC}"/>
              </a:ext>
            </a:extLst>
          </p:cNvPr>
          <p:cNvPicPr>
            <a:picLocks noChangeAspect="1"/>
          </p:cNvPicPr>
          <p:nvPr/>
        </p:nvPicPr>
        <p:blipFill rotWithShape="1">
          <a:blip r:embed="rId3">
            <a:extLst>
              <a:ext uri="{28A0092B-C50C-407E-A947-70E740481C1C}">
                <a14:useLocalDpi xmlns:a14="http://schemas.microsoft.com/office/drawing/2010/main" val="0"/>
              </a:ext>
            </a:extLst>
          </a:blip>
          <a:srcRect b="196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1596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water, outdoor, sky, nature&#10;&#10;Description automatically generated">
            <a:extLst>
              <a:ext uri="{FF2B5EF4-FFF2-40B4-BE49-F238E27FC236}">
                <a16:creationId xmlns:a16="http://schemas.microsoft.com/office/drawing/2014/main" id="{676EB8DE-E1F2-96F0-24C7-503CE0F430DC}"/>
              </a:ext>
            </a:extLst>
          </p:cNvPr>
          <p:cNvPicPr>
            <a:picLocks noChangeAspect="1"/>
          </p:cNvPicPr>
          <p:nvPr/>
        </p:nvPicPr>
        <p:blipFill rotWithShape="1">
          <a:blip r:embed="rId2">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481BA3-4CC2-4B3F-9E14-72C1BAF23E6B}"/>
              </a:ext>
            </a:extLst>
          </p:cNvPr>
          <p:cNvSpPr>
            <a:spLocks noGrp="1"/>
          </p:cNvSpPr>
          <p:nvPr>
            <p:ph type="title"/>
          </p:nvPr>
        </p:nvSpPr>
        <p:spPr>
          <a:xfrm>
            <a:off x="509286" y="365125"/>
            <a:ext cx="7719177" cy="1029722"/>
          </a:xfrm>
        </p:spPr>
        <p:txBody>
          <a:bodyPr>
            <a:normAutofit/>
          </a:bodyPr>
          <a:lstStyle/>
          <a:p>
            <a:r>
              <a:rPr lang="en-CA" sz="6000" b="1" dirty="0">
                <a:effectLst>
                  <a:glow rad="127000">
                    <a:schemeClr val="bg1"/>
                  </a:glow>
                </a:effectLst>
              </a:rPr>
              <a:t>Summer @ Parkdale</a:t>
            </a:r>
          </a:p>
        </p:txBody>
      </p:sp>
      <p:sp>
        <p:nvSpPr>
          <p:cNvPr id="3" name="Content Placeholder 2">
            <a:extLst>
              <a:ext uri="{FF2B5EF4-FFF2-40B4-BE49-F238E27FC236}">
                <a16:creationId xmlns:a16="http://schemas.microsoft.com/office/drawing/2014/main" id="{614129FB-17D3-4FE0-AC96-C5995A609F26}"/>
              </a:ext>
            </a:extLst>
          </p:cNvPr>
          <p:cNvSpPr>
            <a:spLocks noGrp="1"/>
          </p:cNvSpPr>
          <p:nvPr>
            <p:ph idx="1"/>
          </p:nvPr>
        </p:nvSpPr>
        <p:spPr>
          <a:xfrm>
            <a:off x="509286" y="1759962"/>
            <a:ext cx="8565132" cy="5098037"/>
          </a:xfrm>
        </p:spPr>
        <p:txBody>
          <a:bodyPr>
            <a:normAutofit/>
          </a:bodyPr>
          <a:lstStyle/>
          <a:p>
            <a:pPr marL="0" indent="0">
              <a:spcBef>
                <a:spcPts val="600"/>
              </a:spcBef>
              <a:buNone/>
            </a:pPr>
            <a:r>
              <a:rPr lang="en-US" sz="4000" b="1" i="1" dirty="0">
                <a:effectLst>
                  <a:glow rad="127000">
                    <a:schemeClr val="bg1"/>
                  </a:glow>
                </a:effectLst>
              </a:rPr>
              <a:t>July &amp; August</a:t>
            </a:r>
          </a:p>
          <a:p>
            <a:pPr>
              <a:spcBef>
                <a:spcPts val="600"/>
              </a:spcBef>
            </a:pPr>
            <a:r>
              <a:rPr lang="en-US" sz="3600" i="1" dirty="0">
                <a:effectLst>
                  <a:glow rad="127000">
                    <a:schemeClr val="bg1"/>
                  </a:glow>
                </a:effectLst>
              </a:rPr>
              <a:t>Messages from </a:t>
            </a:r>
            <a:r>
              <a:rPr lang="en-US" sz="3600" b="1" i="1" dirty="0">
                <a:solidFill>
                  <a:srgbClr val="C00000"/>
                </a:solidFill>
                <a:effectLst>
                  <a:glow rad="127000">
                    <a:schemeClr val="bg1"/>
                  </a:glow>
                </a:effectLst>
              </a:rPr>
              <a:t>Romans &amp; Corinthians</a:t>
            </a:r>
          </a:p>
          <a:p>
            <a:pPr>
              <a:spcBef>
                <a:spcPts val="600"/>
              </a:spcBef>
            </a:pPr>
            <a:r>
              <a:rPr lang="en-US" sz="3600" i="1" dirty="0">
                <a:effectLst>
                  <a:glow rad="127000">
                    <a:schemeClr val="bg1"/>
                  </a:glow>
                </a:effectLst>
              </a:rPr>
              <a:t>Some special guest speakers &amp; musicians</a:t>
            </a:r>
          </a:p>
          <a:p>
            <a:pPr>
              <a:spcBef>
                <a:spcPts val="600"/>
              </a:spcBef>
            </a:pPr>
            <a:r>
              <a:rPr lang="en-US" sz="3600" b="1" i="1" dirty="0">
                <a:solidFill>
                  <a:srgbClr val="0000CC"/>
                </a:solidFill>
                <a:effectLst>
                  <a:glow rad="127000">
                    <a:schemeClr val="bg1"/>
                  </a:glow>
                </a:effectLst>
              </a:rPr>
              <a:t>Aug 28 </a:t>
            </a:r>
            <a:r>
              <a:rPr lang="en-US" sz="3600" i="1" dirty="0">
                <a:effectLst>
                  <a:glow rad="127000">
                    <a:schemeClr val="bg1"/>
                  </a:glow>
                </a:effectLst>
              </a:rPr>
              <a:t>– Joint outdoor service &amp; BBQ</a:t>
            </a:r>
          </a:p>
          <a:p>
            <a:pPr marL="0" indent="0">
              <a:spcBef>
                <a:spcPts val="600"/>
              </a:spcBef>
              <a:buNone/>
            </a:pPr>
            <a:r>
              <a:rPr lang="en-US" sz="4000" b="1" i="1" dirty="0">
                <a:effectLst>
                  <a:glow rad="127000">
                    <a:schemeClr val="bg1"/>
                  </a:glow>
                </a:effectLst>
              </a:rPr>
              <a:t>Day Camps!</a:t>
            </a:r>
          </a:p>
          <a:p>
            <a:pPr>
              <a:spcBef>
                <a:spcPts val="600"/>
              </a:spcBef>
            </a:pPr>
            <a:r>
              <a:rPr lang="en-US" sz="3600" b="1" i="1" dirty="0">
                <a:solidFill>
                  <a:srgbClr val="0000CC"/>
                </a:solidFill>
                <a:effectLst>
                  <a:glow rad="127000">
                    <a:schemeClr val="bg1"/>
                  </a:glow>
                </a:effectLst>
              </a:rPr>
              <a:t>July 3-Aug 26 </a:t>
            </a:r>
            <a:r>
              <a:rPr lang="en-US" sz="3600" b="1" i="1" dirty="0">
                <a:effectLst>
                  <a:glow rad="127000">
                    <a:schemeClr val="bg1"/>
                  </a:glow>
                </a:effectLst>
              </a:rPr>
              <a:t>– Day camps for age 5-8</a:t>
            </a:r>
          </a:p>
          <a:p>
            <a:pPr>
              <a:spcBef>
                <a:spcPts val="600"/>
              </a:spcBef>
            </a:pPr>
            <a:r>
              <a:rPr lang="en-US" sz="3600" b="1" i="1" dirty="0">
                <a:solidFill>
                  <a:srgbClr val="0000CC"/>
                </a:solidFill>
                <a:effectLst>
                  <a:glow rad="127000">
                    <a:schemeClr val="bg1"/>
                  </a:glow>
                </a:effectLst>
              </a:rPr>
              <a:t>Aug 29-31</a:t>
            </a:r>
            <a:r>
              <a:rPr lang="en-US" sz="3600" i="1" dirty="0">
                <a:solidFill>
                  <a:srgbClr val="0000CC"/>
                </a:solidFill>
                <a:effectLst>
                  <a:glow rad="127000">
                    <a:schemeClr val="bg1"/>
                  </a:glow>
                </a:effectLst>
              </a:rPr>
              <a:t> </a:t>
            </a:r>
            <a:r>
              <a:rPr lang="en-US" sz="3600" i="1" dirty="0">
                <a:effectLst>
                  <a:glow rad="127000">
                    <a:schemeClr val="bg1"/>
                  </a:glow>
                </a:effectLst>
              </a:rPr>
              <a:t>– </a:t>
            </a:r>
            <a:r>
              <a:rPr lang="en-US" sz="3600" b="1" i="1" dirty="0">
                <a:effectLst>
                  <a:glow rad="127000">
                    <a:schemeClr val="bg1"/>
                  </a:glow>
                </a:effectLst>
              </a:rPr>
              <a:t>Game Days for age 6-11</a:t>
            </a:r>
          </a:p>
          <a:p>
            <a:pPr>
              <a:spcBef>
                <a:spcPts val="600"/>
              </a:spcBef>
            </a:pPr>
            <a:r>
              <a:rPr lang="en-US" sz="3600" i="1" dirty="0">
                <a:solidFill>
                  <a:srgbClr val="C00000"/>
                </a:solidFill>
                <a:effectLst>
                  <a:glow rad="127000">
                    <a:schemeClr val="bg1"/>
                  </a:glow>
                </a:effectLst>
              </a:rPr>
              <a:t>Campers &amp; volunteers welcome!</a:t>
            </a:r>
          </a:p>
          <a:p>
            <a:pPr lvl="1">
              <a:spcBef>
                <a:spcPts val="600"/>
              </a:spcBef>
            </a:pPr>
            <a:endParaRPr lang="en-US" sz="3200" i="1" dirty="0">
              <a:effectLst>
                <a:glow rad="127000">
                  <a:schemeClr val="bg1"/>
                </a:glow>
              </a:effectLst>
            </a:endParaRPr>
          </a:p>
        </p:txBody>
      </p:sp>
    </p:spTree>
    <p:extLst>
      <p:ext uri="{BB962C8B-B14F-4D97-AF65-F5344CB8AC3E}">
        <p14:creationId xmlns:p14="http://schemas.microsoft.com/office/powerpoint/2010/main" val="257761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8378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55058" y="5137211"/>
            <a:ext cx="9681882" cy="1578489"/>
          </a:xfrm>
        </p:spPr>
        <p:txBody>
          <a:bodyPr vert="horz" lIns="91440" tIns="45720" rIns="91440" bIns="45720" rtlCol="0" anchor="b">
            <a:normAutofit/>
          </a:bodyPr>
          <a:lstStyle/>
          <a:p>
            <a:pPr algn="ctr" eaLnBrk="1" hangingPunct="1">
              <a:defRPr/>
            </a:pPr>
            <a:r>
              <a:rPr lang="en-US" altLang="en-US" sz="6000" b="1" kern="1200">
                <a:effectLst>
                  <a:glow>
                    <a:schemeClr val="bg1"/>
                  </a:glow>
                  <a:outerShdw blurRad="38100" dist="38100" dir="2700000" algn="tl">
                    <a:schemeClr val="tx1"/>
                  </a:outerShdw>
                </a:effectLst>
                <a:latin typeface="+mj-lt"/>
                <a:ea typeface="+mj-ea"/>
                <a:cs typeface="+mj-cs"/>
              </a:rPr>
              <a:t>Kids’ Minute:</a:t>
            </a:r>
            <a:br>
              <a:rPr lang="en-US" altLang="en-US" sz="4800" b="1" kern="1200">
                <a:effectLst>
                  <a:glow>
                    <a:schemeClr val="bg1"/>
                  </a:glow>
                  <a:outerShdw blurRad="38100" dist="38100" dir="2700000" algn="tl">
                    <a:schemeClr val="tx1"/>
                  </a:outerShdw>
                </a:effectLst>
                <a:latin typeface="+mj-lt"/>
                <a:ea typeface="+mj-ea"/>
                <a:cs typeface="+mj-cs"/>
              </a:rPr>
            </a:br>
            <a:r>
              <a:rPr lang="en-US" altLang="en-US" sz="4800" b="1" i="1" kern="1200">
                <a:effectLst>
                  <a:glow>
                    <a:schemeClr val="bg1"/>
                  </a:glow>
                  <a:outerShdw blurRad="38100" dist="38100" dir="2700000" algn="tl">
                    <a:schemeClr val="tx1"/>
                  </a:outerShdw>
                </a:effectLst>
                <a:latin typeface="+mj-lt"/>
                <a:ea typeface="+mj-ea"/>
                <a:cs typeface="+mj-cs"/>
              </a:rPr>
              <a:t>Sunday School for ages 5-12!</a:t>
            </a:r>
          </a:p>
        </p:txBody>
      </p:sp>
      <p:pic>
        <p:nvPicPr>
          <p:cNvPr id="8" name="Picture 9" descr="Image result for kids jesus">
            <a:extLst>
              <a:ext uri="{FF2B5EF4-FFF2-40B4-BE49-F238E27FC236}">
                <a16:creationId xmlns:a16="http://schemas.microsoft.com/office/drawing/2014/main" id="{23ED07BC-59E1-45AF-A49F-AD2AFAF904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5" r="810"/>
          <a:stretch/>
        </p:blipFill>
        <p:spPr bwMode="auto">
          <a:xfrm>
            <a:off x="623087" y="931544"/>
            <a:ext cx="10945825" cy="352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7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7EF28-95AF-BB89-3ABA-C43F8AA0B6E4}"/>
              </a:ext>
            </a:extLst>
          </p:cNvPr>
          <p:cNvSpPr>
            <a:spLocks noGrp="1"/>
          </p:cNvSpPr>
          <p:nvPr>
            <p:ph type="title"/>
          </p:nvPr>
        </p:nvSpPr>
        <p:spPr>
          <a:xfrm>
            <a:off x="594360" y="687478"/>
            <a:ext cx="4348030" cy="2057565"/>
          </a:xfrm>
        </p:spPr>
        <p:txBody>
          <a:bodyPr anchor="b">
            <a:normAutofit/>
          </a:bodyPr>
          <a:lstStyle/>
          <a:p>
            <a:r>
              <a:rPr lang="en-CA" sz="6000" b="1" dirty="0"/>
              <a:t>Not as Advertised</a:t>
            </a:r>
          </a:p>
        </p:txBody>
      </p:sp>
      <p:grpSp>
        <p:nvGrpSpPr>
          <p:cNvPr id="47" name="Group 46">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48"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2437E9E-13E8-1759-EA84-726BE6BC3720}"/>
              </a:ext>
            </a:extLst>
          </p:cNvPr>
          <p:cNvSpPr>
            <a:spLocks noGrp="1"/>
          </p:cNvSpPr>
          <p:nvPr>
            <p:ph idx="1"/>
          </p:nvPr>
        </p:nvSpPr>
        <p:spPr>
          <a:xfrm>
            <a:off x="594360" y="2753554"/>
            <a:ext cx="4509376" cy="3337248"/>
          </a:xfrm>
        </p:spPr>
        <p:txBody>
          <a:bodyPr anchor="ctr">
            <a:noAutofit/>
          </a:bodyPr>
          <a:lstStyle/>
          <a:p>
            <a:pPr marL="0" indent="0">
              <a:buNone/>
            </a:pPr>
            <a:r>
              <a:rPr lang="en-CA" sz="3200" dirty="0"/>
              <a:t>“God helps those who help themselves”</a:t>
            </a:r>
          </a:p>
          <a:p>
            <a:r>
              <a:rPr lang="en-CA" sz="3200" i="1" dirty="0"/>
              <a:t>But God acted first</a:t>
            </a:r>
          </a:p>
          <a:p>
            <a:pPr marL="0" indent="0">
              <a:buNone/>
            </a:pPr>
            <a:r>
              <a:rPr lang="en-CA" sz="3200" dirty="0"/>
              <a:t>God as a vending machine</a:t>
            </a:r>
          </a:p>
          <a:p>
            <a:r>
              <a:rPr lang="en-CA" sz="3200" i="1" dirty="0"/>
              <a:t>Does He ever fail to deliver?</a:t>
            </a:r>
          </a:p>
        </p:txBody>
      </p:sp>
      <p:pic>
        <p:nvPicPr>
          <p:cNvPr id="5" name="Picture 4" descr="Text&#10;&#10;Description automatically generated">
            <a:extLst>
              <a:ext uri="{FF2B5EF4-FFF2-40B4-BE49-F238E27FC236}">
                <a16:creationId xmlns:a16="http://schemas.microsoft.com/office/drawing/2014/main" id="{53CDCA6D-87C0-76F3-DBDC-444A91F78F96}"/>
              </a:ext>
            </a:extLst>
          </p:cNvPr>
          <p:cNvPicPr>
            <a:picLocks noChangeAspect="1"/>
          </p:cNvPicPr>
          <p:nvPr/>
        </p:nvPicPr>
        <p:blipFill rotWithShape="1">
          <a:blip r:embed="rId2">
            <a:extLst>
              <a:ext uri="{28A0092B-C50C-407E-A947-70E740481C1C}">
                <a14:useLocalDpi xmlns:a14="http://schemas.microsoft.com/office/drawing/2010/main" val="0"/>
              </a:ext>
            </a:extLst>
          </a:blip>
          <a:srcRect l="7423" r="2834" b="1"/>
          <a:stretch/>
        </p:blipFill>
        <p:spPr>
          <a:xfrm>
            <a:off x="5253978" y="513684"/>
            <a:ext cx="3566160" cy="5577118"/>
          </a:xfrm>
          <a:prstGeom prst="rect">
            <a:avLst/>
          </a:prstGeom>
        </p:spPr>
      </p:pic>
      <p:pic>
        <p:nvPicPr>
          <p:cNvPr id="9" name="Picture 8" descr="A picture containing text, vending machine&#10;&#10;Description automatically generated">
            <a:extLst>
              <a:ext uri="{FF2B5EF4-FFF2-40B4-BE49-F238E27FC236}">
                <a16:creationId xmlns:a16="http://schemas.microsoft.com/office/drawing/2014/main" id="{DFBBAB96-7144-495D-A370-AF96A402FE36}"/>
              </a:ext>
            </a:extLst>
          </p:cNvPr>
          <p:cNvPicPr>
            <a:picLocks noChangeAspect="1"/>
          </p:cNvPicPr>
          <p:nvPr/>
        </p:nvPicPr>
        <p:blipFill rotWithShape="1">
          <a:blip r:embed="rId3">
            <a:extLst>
              <a:ext uri="{28A0092B-C50C-407E-A947-70E740481C1C}">
                <a14:useLocalDpi xmlns:a14="http://schemas.microsoft.com/office/drawing/2010/main" val="0"/>
              </a:ext>
            </a:extLst>
          </a:blip>
          <a:srcRect l="14851" t="-2" r="14556" b="3"/>
          <a:stretch/>
        </p:blipFill>
        <p:spPr>
          <a:xfrm>
            <a:off x="8970380" y="640441"/>
            <a:ext cx="3218572" cy="5577118"/>
          </a:xfrm>
          <a:prstGeom prst="rect">
            <a:avLst/>
          </a:prstGeom>
        </p:spPr>
      </p:pic>
      <p:sp>
        <p:nvSpPr>
          <p:cNvPr id="69" name="Rectangle 6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8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EF28-95AF-BB89-3ABA-C43F8AA0B6E4}"/>
              </a:ext>
            </a:extLst>
          </p:cNvPr>
          <p:cNvSpPr>
            <a:spLocks noGrp="1"/>
          </p:cNvSpPr>
          <p:nvPr>
            <p:ph type="title"/>
          </p:nvPr>
        </p:nvSpPr>
        <p:spPr>
          <a:xfrm>
            <a:off x="648929" y="629266"/>
            <a:ext cx="3990127" cy="1622321"/>
          </a:xfrm>
        </p:spPr>
        <p:txBody>
          <a:bodyPr>
            <a:noAutofit/>
          </a:bodyPr>
          <a:lstStyle/>
          <a:p>
            <a:r>
              <a:rPr lang="en-CA" sz="6000" b="1" dirty="0"/>
              <a:t>Not as Advertised</a:t>
            </a:r>
          </a:p>
        </p:txBody>
      </p:sp>
      <p:sp>
        <p:nvSpPr>
          <p:cNvPr id="3" name="Content Placeholder 2">
            <a:extLst>
              <a:ext uri="{FF2B5EF4-FFF2-40B4-BE49-F238E27FC236}">
                <a16:creationId xmlns:a16="http://schemas.microsoft.com/office/drawing/2014/main" id="{B2437E9E-13E8-1759-EA84-726BE6BC3720}"/>
              </a:ext>
            </a:extLst>
          </p:cNvPr>
          <p:cNvSpPr>
            <a:spLocks noGrp="1"/>
          </p:cNvSpPr>
          <p:nvPr>
            <p:ph idx="1"/>
          </p:nvPr>
        </p:nvSpPr>
        <p:spPr>
          <a:xfrm>
            <a:off x="484214" y="2438400"/>
            <a:ext cx="4154841" cy="3785419"/>
          </a:xfrm>
        </p:spPr>
        <p:txBody>
          <a:bodyPr>
            <a:normAutofit/>
          </a:bodyPr>
          <a:lstStyle/>
          <a:p>
            <a:pPr marL="0" indent="0">
              <a:buNone/>
            </a:pPr>
            <a:r>
              <a:rPr lang="en-CA" sz="3200" dirty="0"/>
              <a:t>Marketing Christianity</a:t>
            </a:r>
          </a:p>
          <a:p>
            <a:r>
              <a:rPr lang="en-CA" sz="3200" dirty="0"/>
              <a:t>Misled, disappointed</a:t>
            </a:r>
          </a:p>
          <a:p>
            <a:pPr marL="0" indent="0">
              <a:buNone/>
            </a:pPr>
            <a:r>
              <a:rPr lang="en-CA" sz="3200" dirty="0">
                <a:solidFill>
                  <a:srgbClr val="C00000"/>
                </a:solidFill>
              </a:rPr>
              <a:t>Romans</a:t>
            </a:r>
            <a:r>
              <a:rPr lang="en-CA" sz="3200" dirty="0"/>
              <a:t> – gospel for all</a:t>
            </a:r>
          </a:p>
          <a:p>
            <a:pPr marL="0" indent="0">
              <a:buNone/>
            </a:pPr>
            <a:r>
              <a:rPr lang="en-CA" sz="3200" dirty="0">
                <a:solidFill>
                  <a:srgbClr val="C00000"/>
                </a:solidFill>
              </a:rPr>
              <a:t>1 Corinthians </a:t>
            </a:r>
            <a:r>
              <a:rPr lang="en-CA" sz="3200" dirty="0"/>
              <a:t>– God’s people</a:t>
            </a:r>
          </a:p>
          <a:p>
            <a:pPr marL="0" indent="0">
              <a:buNone/>
            </a:pPr>
            <a:r>
              <a:rPr lang="en-CA" sz="3200" dirty="0">
                <a:solidFill>
                  <a:srgbClr val="C00000"/>
                </a:solidFill>
              </a:rPr>
              <a:t>2 Corinthians </a:t>
            </a:r>
            <a:r>
              <a:rPr lang="en-CA" sz="3200" dirty="0"/>
              <a:t>– Paul’s ministry approach</a:t>
            </a:r>
          </a:p>
        </p:txBody>
      </p:sp>
      <p:sp>
        <p:nvSpPr>
          <p:cNvPr id="6"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3B9B09F5-B989-9D9C-235E-B64940E9D816}"/>
              </a:ext>
            </a:extLst>
          </p:cNvPr>
          <p:cNvPicPr>
            <a:picLocks noChangeAspect="1"/>
          </p:cNvPicPr>
          <p:nvPr/>
        </p:nvPicPr>
        <p:blipFill rotWithShape="1">
          <a:blip r:embed="rId2">
            <a:extLst>
              <a:ext uri="{28A0092B-C50C-407E-A947-70E740481C1C}">
                <a14:useLocalDpi xmlns:a14="http://schemas.microsoft.com/office/drawing/2010/main" val="0"/>
              </a:ext>
            </a:extLst>
          </a:blip>
          <a:srcRect t="2426" r="-1" b="-1"/>
          <a:stretch/>
        </p:blipFill>
        <p:spPr>
          <a:xfrm>
            <a:off x="5730610" y="807593"/>
            <a:ext cx="5369835" cy="5239568"/>
          </a:xfrm>
          <a:prstGeom prst="rect">
            <a:avLst/>
          </a:prstGeom>
          <a:effectLst/>
        </p:spPr>
      </p:pic>
    </p:spTree>
    <p:extLst>
      <p:ext uri="{BB962C8B-B14F-4D97-AF65-F5344CB8AC3E}">
        <p14:creationId xmlns:p14="http://schemas.microsoft.com/office/powerpoint/2010/main" val="24291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6EA9-CA35-C5CC-D53E-76CBB3D08829}"/>
              </a:ext>
            </a:extLst>
          </p:cNvPr>
          <p:cNvSpPr>
            <a:spLocks noGrp="1"/>
          </p:cNvSpPr>
          <p:nvPr>
            <p:ph type="title"/>
          </p:nvPr>
        </p:nvSpPr>
        <p:spPr>
          <a:xfrm>
            <a:off x="838200" y="0"/>
            <a:ext cx="10515600" cy="1325563"/>
          </a:xfrm>
        </p:spPr>
        <p:txBody>
          <a:bodyPr/>
          <a:lstStyle/>
          <a:p>
            <a:r>
              <a:rPr lang="en-CA" sz="6000" b="1" dirty="0"/>
              <a:t>2 Corinthians 4</a:t>
            </a:r>
          </a:p>
        </p:txBody>
      </p:sp>
      <p:sp>
        <p:nvSpPr>
          <p:cNvPr id="3" name="Content Placeholder 2">
            <a:extLst>
              <a:ext uri="{FF2B5EF4-FFF2-40B4-BE49-F238E27FC236}">
                <a16:creationId xmlns:a16="http://schemas.microsoft.com/office/drawing/2014/main" id="{D0960AFA-2B8A-882F-3650-DDB1FDA8C8E5}"/>
              </a:ext>
            </a:extLst>
          </p:cNvPr>
          <p:cNvSpPr>
            <a:spLocks noGrp="1"/>
          </p:cNvSpPr>
          <p:nvPr>
            <p:ph idx="1"/>
          </p:nvPr>
        </p:nvSpPr>
        <p:spPr>
          <a:xfrm>
            <a:off x="838200" y="1325562"/>
            <a:ext cx="10515600" cy="5532437"/>
          </a:xfrm>
        </p:spPr>
        <p:txBody>
          <a:bodyPr/>
          <a:lstStyle/>
          <a:p>
            <a:pPr marL="0" indent="0">
              <a:buNone/>
            </a:pPr>
            <a:r>
              <a:rPr lang="en-US" sz="3200" baseline="30000" dirty="0">
                <a:solidFill>
                  <a:srgbClr val="C00000"/>
                </a:solidFill>
              </a:rPr>
              <a:t>1 </a:t>
            </a:r>
            <a:r>
              <a:rPr lang="en-US" sz="3200" dirty="0">
                <a:solidFill>
                  <a:srgbClr val="C00000"/>
                </a:solidFill>
              </a:rPr>
              <a:t>Therefore, since through God’s mercy we have this ministry, we do not lose heart. </a:t>
            </a:r>
          </a:p>
          <a:p>
            <a:pPr marL="0" indent="0">
              <a:buNone/>
            </a:pPr>
            <a:r>
              <a:rPr lang="en-US" sz="3200" baseline="30000" dirty="0">
                <a:solidFill>
                  <a:srgbClr val="C00000"/>
                </a:solidFill>
              </a:rPr>
              <a:t>2 </a:t>
            </a:r>
            <a:r>
              <a:rPr lang="en-US" sz="3200" dirty="0">
                <a:solidFill>
                  <a:srgbClr val="C00000"/>
                </a:solidFill>
              </a:rPr>
              <a:t>Rather, we have renounced secret and shameful ways; we do not use deception, nor do we distort the word of God. On the contrary, by setting forth the truth plainly we commend ourselves to everyone’s conscience in the sight of God. </a:t>
            </a:r>
          </a:p>
          <a:p>
            <a:pPr marL="0" indent="0">
              <a:buNone/>
            </a:pPr>
            <a:r>
              <a:rPr lang="en-US" sz="3200" baseline="30000" dirty="0">
                <a:solidFill>
                  <a:srgbClr val="C00000"/>
                </a:solidFill>
              </a:rPr>
              <a:t>3 </a:t>
            </a:r>
            <a:r>
              <a:rPr lang="en-US" sz="3200" dirty="0">
                <a:solidFill>
                  <a:srgbClr val="C00000"/>
                </a:solidFill>
              </a:rPr>
              <a:t>And even if our gospel is veiled, it is veiled to those who are perishing. </a:t>
            </a:r>
            <a:r>
              <a:rPr lang="en-US" sz="3200" baseline="30000" dirty="0">
                <a:solidFill>
                  <a:srgbClr val="C00000"/>
                </a:solidFill>
              </a:rPr>
              <a:t>4 </a:t>
            </a:r>
            <a:r>
              <a:rPr lang="en-US" sz="3200" dirty="0">
                <a:solidFill>
                  <a:srgbClr val="C00000"/>
                </a:solidFill>
              </a:rPr>
              <a:t>The god of this age has blinded the minds of unbelievers, so that they cannot see the light of the gospel that displays the glory of Christ, who is the image of God. </a:t>
            </a:r>
            <a:endParaRPr lang="en-CA"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5685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7469</TotalTime>
  <Words>833</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Times New Roman</vt:lpstr>
      <vt:lpstr>Wingdings</vt:lpstr>
      <vt:lpstr>Office Theme</vt:lpstr>
      <vt:lpstr>PowerPoint Presentation</vt:lpstr>
      <vt:lpstr>Opening Songs</vt:lpstr>
      <vt:lpstr>Connecting &amp; Contributing</vt:lpstr>
      <vt:lpstr>Summer @ Parkdale</vt:lpstr>
      <vt:lpstr>PowerPoint Presentation</vt:lpstr>
      <vt:lpstr>Kids’ Minute: Sunday School for ages 5-12!</vt:lpstr>
      <vt:lpstr>Not as Advertised</vt:lpstr>
      <vt:lpstr>Not as Advertised</vt:lpstr>
      <vt:lpstr>2 Corinthians 4</vt:lpstr>
      <vt:lpstr>Paul’s Method</vt:lpstr>
      <vt:lpstr>2 Corinthians 4</vt:lpstr>
      <vt:lpstr>Paul’s Message</vt:lpstr>
      <vt:lpstr>2 Corinthians 4</vt:lpstr>
      <vt:lpstr>The Messenger</vt:lpstr>
      <vt:lpstr>Purpose and Perspective</vt:lpstr>
      <vt:lpstr>2 Corinthians 4</vt:lpstr>
      <vt:lpstr>Closing Song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Stewart</cp:lastModifiedBy>
  <cp:revision>16</cp:revision>
  <dcterms:created xsi:type="dcterms:W3CDTF">2021-01-22T20:41:10Z</dcterms:created>
  <dcterms:modified xsi:type="dcterms:W3CDTF">2022-08-21T02:44:56Z</dcterms:modified>
</cp:coreProperties>
</file>