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6830" r:id="rId1"/>
  </p:sldMasterIdLst>
  <p:notesMasterIdLst>
    <p:notesMasterId r:id="rId11"/>
  </p:notesMasterIdLst>
  <p:sldIdLst>
    <p:sldId id="1105" r:id="rId2"/>
    <p:sldId id="2900" r:id="rId3"/>
    <p:sldId id="2919" r:id="rId4"/>
    <p:sldId id="2276" r:id="rId5"/>
    <p:sldId id="1767" r:id="rId6"/>
    <p:sldId id="2923" r:id="rId7"/>
    <p:sldId id="2924" r:id="rId8"/>
    <p:sldId id="2921" r:id="rId9"/>
    <p:sldId id="2786" r:id="rId10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entury Gothic" panose="020B05020202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entury Gothic" panose="020B05020202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entury Gothic" panose="020B05020202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entury Gothic" panose="020B05020202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  <a:srgbClr val="0000CC"/>
    <a:srgbClr val="006600"/>
    <a:srgbClr val="FFFF99"/>
    <a:srgbClr val="0000FF"/>
    <a:srgbClr val="FF9999"/>
    <a:srgbClr val="FFFF66"/>
    <a:srgbClr val="3333CC"/>
    <a:srgbClr val="FFFFCC"/>
    <a:srgbClr val="99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D722B7A-4081-394F-AE09-8FBBA657F6E6}" v="38" dt="2022-09-04T15:44:49.47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20"/>
  </p:normalViewPr>
  <p:slideViewPr>
    <p:cSldViewPr snapToGrid="0">
      <p:cViewPr varScale="1">
        <p:scale>
          <a:sx n="103" d="100"/>
          <a:sy n="103" d="100"/>
        </p:scale>
        <p:origin x="896" y="1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im Stewart" userId="79cebc338cf3e420" providerId="LiveId" clId="{ED722B7A-4081-394F-AE09-8FBBA657F6E6}"/>
    <pc:docChg chg="undo custSel addSld delSld modSld">
      <pc:chgData name="Tim Stewart" userId="79cebc338cf3e420" providerId="LiveId" clId="{ED722B7A-4081-394F-AE09-8FBBA657F6E6}" dt="2022-09-04T15:45:19.091" v="606" actId="207"/>
      <pc:docMkLst>
        <pc:docMk/>
      </pc:docMkLst>
      <pc:sldChg chg="modSp">
        <pc:chgData name="Tim Stewart" userId="79cebc338cf3e420" providerId="LiveId" clId="{ED722B7A-4081-394F-AE09-8FBBA657F6E6}" dt="2022-09-04T15:44:49.477" v="605" actId="20577"/>
        <pc:sldMkLst>
          <pc:docMk/>
          <pc:sldMk cId="1591042589" sldId="1767"/>
        </pc:sldMkLst>
        <pc:spChg chg="mod">
          <ac:chgData name="Tim Stewart" userId="79cebc338cf3e420" providerId="LiveId" clId="{ED722B7A-4081-394F-AE09-8FBBA657F6E6}" dt="2022-09-04T15:44:49.477" v="605" actId="20577"/>
          <ac:spMkLst>
            <pc:docMk/>
            <pc:sldMk cId="1591042589" sldId="1767"/>
            <ac:spMk id="13314" creationId="{00000000-0000-0000-0000-000000000000}"/>
          </ac:spMkLst>
        </pc:spChg>
      </pc:sldChg>
      <pc:sldChg chg="modSp mod">
        <pc:chgData name="Tim Stewart" userId="79cebc338cf3e420" providerId="LiveId" clId="{ED722B7A-4081-394F-AE09-8FBBA657F6E6}" dt="2022-09-02T23:06:20.760" v="576" actId="20577"/>
        <pc:sldMkLst>
          <pc:docMk/>
          <pc:sldMk cId="2274288106" sldId="2786"/>
        </pc:sldMkLst>
        <pc:spChg chg="mod">
          <ac:chgData name="Tim Stewart" userId="79cebc338cf3e420" providerId="LiveId" clId="{ED722B7A-4081-394F-AE09-8FBBA657F6E6}" dt="2022-09-02T23:06:20.760" v="576" actId="20577"/>
          <ac:spMkLst>
            <pc:docMk/>
            <pc:sldMk cId="2274288106" sldId="2786"/>
            <ac:spMk id="3" creationId="{E76C3E9B-15EA-4CEE-A902-CF8F08F0BAB3}"/>
          </ac:spMkLst>
        </pc:spChg>
      </pc:sldChg>
      <pc:sldChg chg="modSp mod">
        <pc:chgData name="Tim Stewart" userId="79cebc338cf3e420" providerId="LiveId" clId="{ED722B7A-4081-394F-AE09-8FBBA657F6E6}" dt="2022-09-04T15:42:44.471" v="599" actId="20577"/>
        <pc:sldMkLst>
          <pc:docMk/>
          <pc:sldMk cId="3020107985" sldId="2900"/>
        </pc:sldMkLst>
        <pc:spChg chg="mod">
          <ac:chgData name="Tim Stewart" userId="79cebc338cf3e420" providerId="LiveId" clId="{ED722B7A-4081-394F-AE09-8FBBA657F6E6}" dt="2022-09-04T15:42:44.471" v="599" actId="20577"/>
          <ac:spMkLst>
            <pc:docMk/>
            <pc:sldMk cId="3020107985" sldId="2900"/>
            <ac:spMk id="3" creationId="{67AB1FFF-C1A7-4414-8BE4-AFE88731B2ED}"/>
          </ac:spMkLst>
        </pc:spChg>
      </pc:sldChg>
      <pc:sldChg chg="addSp delSp modSp mod modAnim">
        <pc:chgData name="Tim Stewart" userId="79cebc338cf3e420" providerId="LiveId" clId="{ED722B7A-4081-394F-AE09-8FBBA657F6E6}" dt="2022-09-02T16:12:05.124" v="343"/>
        <pc:sldMkLst>
          <pc:docMk/>
          <pc:sldMk cId="2577613129" sldId="2919"/>
        </pc:sldMkLst>
        <pc:spChg chg="mod">
          <ac:chgData name="Tim Stewart" userId="79cebc338cf3e420" providerId="LiveId" clId="{ED722B7A-4081-394F-AE09-8FBBA657F6E6}" dt="2022-09-02T15:54:19.329" v="32" actId="20577"/>
          <ac:spMkLst>
            <pc:docMk/>
            <pc:sldMk cId="2577613129" sldId="2919"/>
            <ac:spMk id="2" creationId="{1E481BA3-4CC2-4B3F-9E14-72C1BAF23E6B}"/>
          </ac:spMkLst>
        </pc:spChg>
        <pc:spChg chg="mod ord">
          <ac:chgData name="Tim Stewart" userId="79cebc338cf3e420" providerId="LiveId" clId="{ED722B7A-4081-394F-AE09-8FBBA657F6E6}" dt="2022-09-02T16:11:48.905" v="341" actId="20577"/>
          <ac:spMkLst>
            <pc:docMk/>
            <pc:sldMk cId="2577613129" sldId="2919"/>
            <ac:spMk id="3" creationId="{614129FB-17D3-4FE0-AC96-C5995A609F26}"/>
          </ac:spMkLst>
        </pc:spChg>
        <pc:spChg chg="add del">
          <ac:chgData name="Tim Stewart" userId="79cebc338cf3e420" providerId="LiveId" clId="{ED722B7A-4081-394F-AE09-8FBBA657F6E6}" dt="2022-09-02T15:53:55.813" v="27" actId="26606"/>
          <ac:spMkLst>
            <pc:docMk/>
            <pc:sldMk cId="2577613129" sldId="2919"/>
            <ac:spMk id="11" creationId="{04812C46-200A-4DEB-A05E-3ED6C68C2387}"/>
          </ac:spMkLst>
        </pc:spChg>
        <pc:spChg chg="add del">
          <ac:chgData name="Tim Stewart" userId="79cebc338cf3e420" providerId="LiveId" clId="{ED722B7A-4081-394F-AE09-8FBBA657F6E6}" dt="2022-09-02T15:53:55.813" v="27" actId="26606"/>
          <ac:spMkLst>
            <pc:docMk/>
            <pc:sldMk cId="2577613129" sldId="2919"/>
            <ac:spMk id="13" creationId="{D1EA859B-E555-4109-94F3-6700E046E008}"/>
          </ac:spMkLst>
        </pc:spChg>
        <pc:spChg chg="add">
          <ac:chgData name="Tim Stewart" userId="79cebc338cf3e420" providerId="LiveId" clId="{ED722B7A-4081-394F-AE09-8FBBA657F6E6}" dt="2022-09-02T15:53:55.813" v="27" actId="26606"/>
          <ac:spMkLst>
            <pc:docMk/>
            <pc:sldMk cId="2577613129" sldId="2919"/>
            <ac:spMk id="18" creationId="{04812C46-200A-4DEB-A05E-3ED6C68C2387}"/>
          </ac:spMkLst>
        </pc:spChg>
        <pc:spChg chg="add">
          <ac:chgData name="Tim Stewart" userId="79cebc338cf3e420" providerId="LiveId" clId="{ED722B7A-4081-394F-AE09-8FBBA657F6E6}" dt="2022-09-02T15:53:55.813" v="27" actId="26606"/>
          <ac:spMkLst>
            <pc:docMk/>
            <pc:sldMk cId="2577613129" sldId="2919"/>
            <ac:spMk id="20" creationId="{D1EA859B-E555-4109-94F3-6700E046E008}"/>
          </ac:spMkLst>
        </pc:spChg>
        <pc:picChg chg="add mod ord">
          <ac:chgData name="Tim Stewart" userId="79cebc338cf3e420" providerId="LiveId" clId="{ED722B7A-4081-394F-AE09-8FBBA657F6E6}" dt="2022-09-02T15:53:55.813" v="27" actId="26606"/>
          <ac:picMkLst>
            <pc:docMk/>
            <pc:sldMk cId="2577613129" sldId="2919"/>
            <ac:picMk id="5" creationId="{D2312B7E-0EEF-5665-A6BB-99F5B84C2C23}"/>
          </ac:picMkLst>
        </pc:picChg>
        <pc:picChg chg="del">
          <ac:chgData name="Tim Stewart" userId="79cebc338cf3e420" providerId="LiveId" clId="{ED722B7A-4081-394F-AE09-8FBBA657F6E6}" dt="2022-09-02T15:52:24.621" v="21" actId="478"/>
          <ac:picMkLst>
            <pc:docMk/>
            <pc:sldMk cId="2577613129" sldId="2919"/>
            <ac:picMk id="6" creationId="{676EB8DE-E1F2-96F0-24C7-503CE0F430DC}"/>
          </ac:picMkLst>
        </pc:picChg>
      </pc:sldChg>
      <pc:sldChg chg="addSp delSp modSp new del mod setBg">
        <pc:chgData name="Tim Stewart" userId="79cebc338cf3e420" providerId="LiveId" clId="{ED722B7A-4081-394F-AE09-8FBBA657F6E6}" dt="2022-09-02T16:29:51.742" v="506" actId="2696"/>
        <pc:sldMkLst>
          <pc:docMk/>
          <pc:sldMk cId="1601008995" sldId="2920"/>
        </pc:sldMkLst>
        <pc:spChg chg="del">
          <ac:chgData name="Tim Stewart" userId="79cebc338cf3e420" providerId="LiveId" clId="{ED722B7A-4081-394F-AE09-8FBBA657F6E6}" dt="2022-09-02T16:15:09.880" v="410" actId="478"/>
          <ac:spMkLst>
            <pc:docMk/>
            <pc:sldMk cId="1601008995" sldId="2920"/>
            <ac:spMk id="2" creationId="{4CB79565-2D0C-8238-83BC-49B07C8A6C8F}"/>
          </ac:spMkLst>
        </pc:spChg>
        <pc:spChg chg="del">
          <ac:chgData name="Tim Stewart" userId="79cebc338cf3e420" providerId="LiveId" clId="{ED722B7A-4081-394F-AE09-8FBBA657F6E6}" dt="2022-09-02T16:15:08.590" v="409" actId="478"/>
          <ac:spMkLst>
            <pc:docMk/>
            <pc:sldMk cId="1601008995" sldId="2920"/>
            <ac:spMk id="3" creationId="{92BC743A-0F7D-2645-77BF-09B857E5A095}"/>
          </ac:spMkLst>
        </pc:spChg>
        <pc:spChg chg="add del">
          <ac:chgData name="Tim Stewart" userId="79cebc338cf3e420" providerId="LiveId" clId="{ED722B7A-4081-394F-AE09-8FBBA657F6E6}" dt="2022-09-02T16:15:57.741" v="413" actId="26606"/>
          <ac:spMkLst>
            <pc:docMk/>
            <pc:sldMk cId="1601008995" sldId="2920"/>
            <ac:spMk id="9" creationId="{7EBFDB7D-DD97-44CE-AFFB-458781A3DB9B}"/>
          </ac:spMkLst>
        </pc:spChg>
        <pc:spChg chg="add del">
          <ac:chgData name="Tim Stewart" userId="79cebc338cf3e420" providerId="LiveId" clId="{ED722B7A-4081-394F-AE09-8FBBA657F6E6}" dt="2022-09-02T16:15:57.741" v="413" actId="26606"/>
          <ac:spMkLst>
            <pc:docMk/>
            <pc:sldMk cId="1601008995" sldId="2920"/>
            <ac:spMk id="11" creationId="{50F864A1-23CF-4954-887F-3C4458622A68}"/>
          </ac:spMkLst>
        </pc:spChg>
        <pc:spChg chg="add del">
          <ac:chgData name="Tim Stewart" userId="79cebc338cf3e420" providerId="LiveId" clId="{ED722B7A-4081-394F-AE09-8FBBA657F6E6}" dt="2022-09-02T16:15:57.741" v="413" actId="26606"/>
          <ac:spMkLst>
            <pc:docMk/>
            <pc:sldMk cId="1601008995" sldId="2920"/>
            <ac:spMk id="13" creationId="{8D313E8C-7457-407E-BDA5-EACA44D38247}"/>
          </ac:spMkLst>
        </pc:spChg>
        <pc:picChg chg="add mod modCrop">
          <ac:chgData name="Tim Stewart" userId="79cebc338cf3e420" providerId="LiveId" clId="{ED722B7A-4081-394F-AE09-8FBBA657F6E6}" dt="2022-09-02T16:16:15.499" v="416" actId="1076"/>
          <ac:picMkLst>
            <pc:docMk/>
            <pc:sldMk cId="1601008995" sldId="2920"/>
            <ac:picMk id="4" creationId="{841FAC9A-C823-CA20-847E-5F411E0C8D47}"/>
          </ac:picMkLst>
        </pc:picChg>
        <pc:picChg chg="add mod">
          <ac:chgData name="Tim Stewart" userId="79cebc338cf3e420" providerId="LiveId" clId="{ED722B7A-4081-394F-AE09-8FBBA657F6E6}" dt="2022-09-02T16:20:35.829" v="426"/>
          <ac:picMkLst>
            <pc:docMk/>
            <pc:sldMk cId="1601008995" sldId="2920"/>
            <ac:picMk id="5" creationId="{0EB690A3-C28B-813E-0A27-560005717E23}"/>
          </ac:picMkLst>
        </pc:picChg>
      </pc:sldChg>
      <pc:sldChg chg="addSp modSp new mod setBg">
        <pc:chgData name="Tim Stewart" userId="79cebc338cf3e420" providerId="LiveId" clId="{ED722B7A-4081-394F-AE09-8FBBA657F6E6}" dt="2022-09-02T16:14:19.806" v="408" actId="20577"/>
        <pc:sldMkLst>
          <pc:docMk/>
          <pc:sldMk cId="3833159784" sldId="2921"/>
        </pc:sldMkLst>
        <pc:spChg chg="mod">
          <ac:chgData name="Tim Stewart" userId="79cebc338cf3e420" providerId="LiveId" clId="{ED722B7A-4081-394F-AE09-8FBBA657F6E6}" dt="2022-09-02T16:14:03.605" v="401" actId="403"/>
          <ac:spMkLst>
            <pc:docMk/>
            <pc:sldMk cId="3833159784" sldId="2921"/>
            <ac:spMk id="2" creationId="{869BCD83-7516-653D-FE53-CDFF8C51AAA9}"/>
          </ac:spMkLst>
        </pc:spChg>
        <pc:spChg chg="mod">
          <ac:chgData name="Tim Stewart" userId="79cebc338cf3e420" providerId="LiveId" clId="{ED722B7A-4081-394F-AE09-8FBBA657F6E6}" dt="2022-09-02T16:14:19.806" v="408" actId="20577"/>
          <ac:spMkLst>
            <pc:docMk/>
            <pc:sldMk cId="3833159784" sldId="2921"/>
            <ac:spMk id="3" creationId="{38A959AC-DF3D-CF71-7091-1560FF66D8AD}"/>
          </ac:spMkLst>
        </pc:spChg>
        <pc:spChg chg="add">
          <ac:chgData name="Tim Stewart" userId="79cebc338cf3e420" providerId="LiveId" clId="{ED722B7A-4081-394F-AE09-8FBBA657F6E6}" dt="2022-09-02T16:13:48.367" v="393" actId="26606"/>
          <ac:spMkLst>
            <pc:docMk/>
            <pc:sldMk cId="3833159784" sldId="2921"/>
            <ac:spMk id="9" creationId="{605494DE-B078-4D87-BB01-C84320618DAD}"/>
          </ac:spMkLst>
        </pc:spChg>
        <pc:spChg chg="add">
          <ac:chgData name="Tim Stewart" userId="79cebc338cf3e420" providerId="LiveId" clId="{ED722B7A-4081-394F-AE09-8FBBA657F6E6}" dt="2022-09-02T16:13:48.367" v="393" actId="26606"/>
          <ac:spMkLst>
            <pc:docMk/>
            <pc:sldMk cId="3833159784" sldId="2921"/>
            <ac:spMk id="11" creationId="{9A0576B0-CD8C-4661-95C8-A9F2CE7CDDB0}"/>
          </ac:spMkLst>
        </pc:spChg>
        <pc:spChg chg="add">
          <ac:chgData name="Tim Stewart" userId="79cebc338cf3e420" providerId="LiveId" clId="{ED722B7A-4081-394F-AE09-8FBBA657F6E6}" dt="2022-09-02T16:13:48.367" v="393" actId="26606"/>
          <ac:spMkLst>
            <pc:docMk/>
            <pc:sldMk cId="3833159784" sldId="2921"/>
            <ac:spMk id="13" creationId="{3FF60E2B-3919-423C-B1FF-56CDE6681165}"/>
          </ac:spMkLst>
        </pc:spChg>
        <pc:picChg chg="add mod">
          <ac:chgData name="Tim Stewart" userId="79cebc338cf3e420" providerId="LiveId" clId="{ED722B7A-4081-394F-AE09-8FBBA657F6E6}" dt="2022-09-02T16:13:55.631" v="394" actId="27614"/>
          <ac:picMkLst>
            <pc:docMk/>
            <pc:sldMk cId="3833159784" sldId="2921"/>
            <ac:picMk id="4" creationId="{3FAAB796-EA0E-D04B-3790-0021712168D0}"/>
          </ac:picMkLst>
        </pc:picChg>
      </pc:sldChg>
      <pc:sldChg chg="addSp delSp modSp new add del mod setBg">
        <pc:chgData name="Tim Stewart" userId="79cebc338cf3e420" providerId="LiveId" clId="{ED722B7A-4081-394F-AE09-8FBBA657F6E6}" dt="2022-09-02T16:33:12.745" v="525" actId="2696"/>
        <pc:sldMkLst>
          <pc:docMk/>
          <pc:sldMk cId="1897310761" sldId="2922"/>
        </pc:sldMkLst>
        <pc:spChg chg="del">
          <ac:chgData name="Tim Stewart" userId="79cebc338cf3e420" providerId="LiveId" clId="{ED722B7A-4081-394F-AE09-8FBBA657F6E6}" dt="2022-09-02T16:17:20.694" v="419" actId="478"/>
          <ac:spMkLst>
            <pc:docMk/>
            <pc:sldMk cId="1897310761" sldId="2922"/>
            <ac:spMk id="2" creationId="{42EEF1B3-196F-6C7F-1CB7-3F1650D5451C}"/>
          </ac:spMkLst>
        </pc:spChg>
        <pc:spChg chg="del">
          <ac:chgData name="Tim Stewart" userId="79cebc338cf3e420" providerId="LiveId" clId="{ED722B7A-4081-394F-AE09-8FBBA657F6E6}" dt="2022-09-02T16:17:19.364" v="418" actId="478"/>
          <ac:spMkLst>
            <pc:docMk/>
            <pc:sldMk cId="1897310761" sldId="2922"/>
            <ac:spMk id="3" creationId="{FD5F3097-9DE0-F59E-C9A7-8FC380A04F01}"/>
          </ac:spMkLst>
        </pc:spChg>
        <pc:spChg chg="add del">
          <ac:chgData name="Tim Stewart" userId="79cebc338cf3e420" providerId="LiveId" clId="{ED722B7A-4081-394F-AE09-8FBBA657F6E6}" dt="2022-09-02T16:19:32.549" v="422" actId="26606"/>
          <ac:spMkLst>
            <pc:docMk/>
            <pc:sldMk cId="1897310761" sldId="2922"/>
            <ac:spMk id="9" creationId="{42A4FC2C-047E-45A5-965D-8E1E3BF09BC6}"/>
          </ac:spMkLst>
        </pc:spChg>
        <pc:spChg chg="add del">
          <ac:chgData name="Tim Stewart" userId="79cebc338cf3e420" providerId="LiveId" clId="{ED722B7A-4081-394F-AE09-8FBBA657F6E6}" dt="2022-09-02T16:19:35.213" v="424" actId="26606"/>
          <ac:spMkLst>
            <pc:docMk/>
            <pc:sldMk cId="1897310761" sldId="2922"/>
            <ac:spMk id="11" creationId="{83C98ABE-055B-441F-B07E-44F97F083C39}"/>
          </ac:spMkLst>
        </pc:spChg>
        <pc:spChg chg="add del">
          <ac:chgData name="Tim Stewart" userId="79cebc338cf3e420" providerId="LiveId" clId="{ED722B7A-4081-394F-AE09-8FBBA657F6E6}" dt="2022-09-02T16:19:35.213" v="424" actId="26606"/>
          <ac:spMkLst>
            <pc:docMk/>
            <pc:sldMk cId="1897310761" sldId="2922"/>
            <ac:spMk id="12" creationId="{F3060C83-F051-4F0E-ABAD-AA0DFC48B218}"/>
          </ac:spMkLst>
        </pc:spChg>
        <pc:spChg chg="add del">
          <ac:chgData name="Tim Stewart" userId="79cebc338cf3e420" providerId="LiveId" clId="{ED722B7A-4081-394F-AE09-8FBBA657F6E6}" dt="2022-09-02T16:19:35.213" v="424" actId="26606"/>
          <ac:spMkLst>
            <pc:docMk/>
            <pc:sldMk cId="1897310761" sldId="2922"/>
            <ac:spMk id="13" creationId="{29FDB030-9B49-4CED-8CCD-4D99382388AC}"/>
          </ac:spMkLst>
        </pc:spChg>
        <pc:spChg chg="add del">
          <ac:chgData name="Tim Stewart" userId="79cebc338cf3e420" providerId="LiveId" clId="{ED722B7A-4081-394F-AE09-8FBBA657F6E6}" dt="2022-09-02T16:19:35.213" v="424" actId="26606"/>
          <ac:spMkLst>
            <pc:docMk/>
            <pc:sldMk cId="1897310761" sldId="2922"/>
            <ac:spMk id="15" creationId="{3783CA14-24A1-485C-8B30-D6A5D87987AD}"/>
          </ac:spMkLst>
        </pc:spChg>
        <pc:spChg chg="add del">
          <ac:chgData name="Tim Stewart" userId="79cebc338cf3e420" providerId="LiveId" clId="{ED722B7A-4081-394F-AE09-8FBBA657F6E6}" dt="2022-09-02T16:19:35.213" v="424" actId="26606"/>
          <ac:spMkLst>
            <pc:docMk/>
            <pc:sldMk cId="1897310761" sldId="2922"/>
            <ac:spMk id="17" creationId="{9A97C86A-04D6-40F7-AE84-31AB43E6A846}"/>
          </ac:spMkLst>
        </pc:spChg>
        <pc:spChg chg="add del">
          <ac:chgData name="Tim Stewart" userId="79cebc338cf3e420" providerId="LiveId" clId="{ED722B7A-4081-394F-AE09-8FBBA657F6E6}" dt="2022-09-02T16:19:35.213" v="424" actId="26606"/>
          <ac:spMkLst>
            <pc:docMk/>
            <pc:sldMk cId="1897310761" sldId="2922"/>
            <ac:spMk id="19" creationId="{FF9F2414-84E8-453E-B1F3-389FDE8192D9}"/>
          </ac:spMkLst>
        </pc:spChg>
        <pc:spChg chg="add del">
          <ac:chgData name="Tim Stewart" userId="79cebc338cf3e420" providerId="LiveId" clId="{ED722B7A-4081-394F-AE09-8FBBA657F6E6}" dt="2022-09-02T16:19:35.213" v="424" actId="26606"/>
          <ac:spMkLst>
            <pc:docMk/>
            <pc:sldMk cId="1897310761" sldId="2922"/>
            <ac:spMk id="21" creationId="{3ECA69A1-7536-43AC-85EF-C7106179F5ED}"/>
          </ac:spMkLst>
        </pc:spChg>
        <pc:spChg chg="add">
          <ac:chgData name="Tim Stewart" userId="79cebc338cf3e420" providerId="LiveId" clId="{ED722B7A-4081-394F-AE09-8FBBA657F6E6}" dt="2022-09-02T16:19:35.220" v="425" actId="26606"/>
          <ac:spMkLst>
            <pc:docMk/>
            <pc:sldMk cId="1897310761" sldId="2922"/>
            <ac:spMk id="23" creationId="{01D0AF59-99C3-4251-AB9A-C966C6AD4400}"/>
          </ac:spMkLst>
        </pc:spChg>
        <pc:spChg chg="add">
          <ac:chgData name="Tim Stewart" userId="79cebc338cf3e420" providerId="LiveId" clId="{ED722B7A-4081-394F-AE09-8FBBA657F6E6}" dt="2022-09-02T16:19:35.220" v="425" actId="26606"/>
          <ac:spMkLst>
            <pc:docMk/>
            <pc:sldMk cId="1897310761" sldId="2922"/>
            <ac:spMk id="24" creationId="{1855405F-37A2-4869-9154-F8BE3BECE6C3}"/>
          </ac:spMkLst>
        </pc:spChg>
        <pc:picChg chg="add mod">
          <ac:chgData name="Tim Stewart" userId="79cebc338cf3e420" providerId="LiveId" clId="{ED722B7A-4081-394F-AE09-8FBBA657F6E6}" dt="2022-09-02T16:19:35.220" v="425" actId="26606"/>
          <ac:picMkLst>
            <pc:docMk/>
            <pc:sldMk cId="1897310761" sldId="2922"/>
            <ac:picMk id="4" creationId="{481B54EC-6504-BE00-406C-EA2558E941DA}"/>
          </ac:picMkLst>
        </pc:picChg>
      </pc:sldChg>
      <pc:sldChg chg="addSp modSp new mod setBg setClrOvrMap">
        <pc:chgData name="Tim Stewart" userId="79cebc338cf3e420" providerId="LiveId" clId="{ED722B7A-4081-394F-AE09-8FBBA657F6E6}" dt="2022-09-02T16:29:36.504" v="502"/>
        <pc:sldMkLst>
          <pc:docMk/>
          <pc:sldMk cId="3290042355" sldId="2923"/>
        </pc:sldMkLst>
        <pc:spChg chg="mod">
          <ac:chgData name="Tim Stewart" userId="79cebc338cf3e420" providerId="LiveId" clId="{ED722B7A-4081-394F-AE09-8FBBA657F6E6}" dt="2022-09-02T16:29:33.798" v="498" actId="20577"/>
          <ac:spMkLst>
            <pc:docMk/>
            <pc:sldMk cId="3290042355" sldId="2923"/>
            <ac:spMk id="2" creationId="{1E006091-FFA7-C59A-E4C6-81236C14A3D5}"/>
          </ac:spMkLst>
        </pc:spChg>
        <pc:spChg chg="mod">
          <ac:chgData name="Tim Stewart" userId="79cebc338cf3e420" providerId="LiveId" clId="{ED722B7A-4081-394F-AE09-8FBBA657F6E6}" dt="2022-09-02T16:29:36.504" v="502"/>
          <ac:spMkLst>
            <pc:docMk/>
            <pc:sldMk cId="3290042355" sldId="2923"/>
            <ac:spMk id="3" creationId="{B7DEE758-B72D-0573-229F-CE34DDFAB7FC}"/>
          </ac:spMkLst>
        </pc:spChg>
        <pc:spChg chg="add">
          <ac:chgData name="Tim Stewart" userId="79cebc338cf3e420" providerId="LiveId" clId="{ED722B7A-4081-394F-AE09-8FBBA657F6E6}" dt="2022-09-02T16:25:50.751" v="454" actId="26606"/>
          <ac:spMkLst>
            <pc:docMk/>
            <pc:sldMk cId="3290042355" sldId="2923"/>
            <ac:spMk id="9" creationId="{EE1FC7B4-E4A7-4452-B413-1A623E3A7230}"/>
          </ac:spMkLst>
        </pc:spChg>
        <pc:spChg chg="add">
          <ac:chgData name="Tim Stewart" userId="79cebc338cf3e420" providerId="LiveId" clId="{ED722B7A-4081-394F-AE09-8FBBA657F6E6}" dt="2022-09-02T16:25:50.751" v="454" actId="26606"/>
          <ac:spMkLst>
            <pc:docMk/>
            <pc:sldMk cId="3290042355" sldId="2923"/>
            <ac:spMk id="11" creationId="{E0709AF0-24F0-4486-B189-BE6386BDB198}"/>
          </ac:spMkLst>
        </pc:spChg>
        <pc:spChg chg="add">
          <ac:chgData name="Tim Stewart" userId="79cebc338cf3e420" providerId="LiveId" clId="{ED722B7A-4081-394F-AE09-8FBBA657F6E6}" dt="2022-09-02T16:25:50.751" v="454" actId="26606"/>
          <ac:spMkLst>
            <pc:docMk/>
            <pc:sldMk cId="3290042355" sldId="2923"/>
            <ac:spMk id="13" creationId="{FBE3B62F-5853-4A3C-B050-6186351A7176}"/>
          </ac:spMkLst>
        </pc:spChg>
        <pc:picChg chg="add mod">
          <ac:chgData name="Tim Stewart" userId="79cebc338cf3e420" providerId="LiveId" clId="{ED722B7A-4081-394F-AE09-8FBBA657F6E6}" dt="2022-09-02T16:25:56.409" v="459" actId="27614"/>
          <ac:picMkLst>
            <pc:docMk/>
            <pc:sldMk cId="3290042355" sldId="2923"/>
            <ac:picMk id="4" creationId="{98D3E8FC-C3E8-00F6-0658-453DA2157166}"/>
          </ac:picMkLst>
        </pc:picChg>
      </pc:sldChg>
      <pc:sldChg chg="addSp modSp new mod modAnim">
        <pc:chgData name="Tim Stewart" userId="79cebc338cf3e420" providerId="LiveId" clId="{ED722B7A-4081-394F-AE09-8FBBA657F6E6}" dt="2022-09-04T15:45:19.091" v="606" actId="207"/>
        <pc:sldMkLst>
          <pc:docMk/>
          <pc:sldMk cId="4248619796" sldId="2924"/>
        </pc:sldMkLst>
        <pc:spChg chg="mod">
          <ac:chgData name="Tim Stewart" userId="79cebc338cf3e420" providerId="LiveId" clId="{ED722B7A-4081-394F-AE09-8FBBA657F6E6}" dt="2022-09-02T16:31:10.639" v="517" actId="403"/>
          <ac:spMkLst>
            <pc:docMk/>
            <pc:sldMk cId="4248619796" sldId="2924"/>
            <ac:spMk id="2" creationId="{CE6DDC03-3EAA-8A99-FF36-DA1559F3A014}"/>
          </ac:spMkLst>
        </pc:spChg>
        <pc:spChg chg="mod">
          <ac:chgData name="Tim Stewart" userId="79cebc338cf3e420" providerId="LiveId" clId="{ED722B7A-4081-394F-AE09-8FBBA657F6E6}" dt="2022-09-04T15:45:19.091" v="606" actId="207"/>
          <ac:spMkLst>
            <pc:docMk/>
            <pc:sldMk cId="4248619796" sldId="2924"/>
            <ac:spMk id="3" creationId="{B08381C9-64DF-3F4D-EF76-A1B7DF03C266}"/>
          </ac:spMkLst>
        </pc:spChg>
        <pc:picChg chg="add mod">
          <ac:chgData name="Tim Stewart" userId="79cebc338cf3e420" providerId="LiveId" clId="{ED722B7A-4081-394F-AE09-8FBBA657F6E6}" dt="2022-09-02T16:30:51.802" v="510" actId="1076"/>
          <ac:picMkLst>
            <pc:docMk/>
            <pc:sldMk cId="4248619796" sldId="2924"/>
            <ac:picMk id="4" creationId="{B249B028-20E1-E233-9D47-7E92206787F2}"/>
          </ac:picMkLst>
        </pc:picChg>
      </pc:sldChg>
      <pc:sldChg chg="delSp add del setBg delDesignElem">
        <pc:chgData name="Tim Stewart" userId="79cebc338cf3e420" providerId="LiveId" clId="{ED722B7A-4081-394F-AE09-8FBBA657F6E6}" dt="2022-09-02T16:29:40.971" v="503" actId="2696"/>
        <pc:sldMkLst>
          <pc:docMk/>
          <pc:sldMk cId="1211901064" sldId="2925"/>
        </pc:sldMkLst>
        <pc:spChg chg="del">
          <ac:chgData name="Tim Stewart" userId="79cebc338cf3e420" providerId="LiveId" clId="{ED722B7A-4081-394F-AE09-8FBBA657F6E6}" dt="2022-09-02T16:28:36.171" v="480"/>
          <ac:spMkLst>
            <pc:docMk/>
            <pc:sldMk cId="1211901064" sldId="2925"/>
            <ac:spMk id="9" creationId="{EE1FC7B4-E4A7-4452-B413-1A623E3A7230}"/>
          </ac:spMkLst>
        </pc:spChg>
        <pc:spChg chg="del">
          <ac:chgData name="Tim Stewart" userId="79cebc338cf3e420" providerId="LiveId" clId="{ED722B7A-4081-394F-AE09-8FBBA657F6E6}" dt="2022-09-02T16:28:36.171" v="480"/>
          <ac:spMkLst>
            <pc:docMk/>
            <pc:sldMk cId="1211901064" sldId="2925"/>
            <ac:spMk id="11" creationId="{E0709AF0-24F0-4486-B189-BE6386BDB198}"/>
          </ac:spMkLst>
        </pc:spChg>
        <pc:spChg chg="del">
          <ac:chgData name="Tim Stewart" userId="79cebc338cf3e420" providerId="LiveId" clId="{ED722B7A-4081-394F-AE09-8FBBA657F6E6}" dt="2022-09-02T16:28:36.171" v="480"/>
          <ac:spMkLst>
            <pc:docMk/>
            <pc:sldMk cId="1211901064" sldId="2925"/>
            <ac:spMk id="13" creationId="{FBE3B62F-5853-4A3C-B050-6186351A7176}"/>
          </ac:spMkLst>
        </pc:spChg>
      </pc:sldChg>
      <pc:sldChg chg="modSp del mod">
        <pc:chgData name="Tim Stewart" userId="79cebc338cf3e420" providerId="LiveId" clId="{ED722B7A-4081-394F-AE09-8FBBA657F6E6}" dt="2022-09-02T16:12:09.454" v="344" actId="2696"/>
        <pc:sldMkLst>
          <pc:docMk/>
          <pc:sldMk cId="4115968187" sldId="2979"/>
        </pc:sldMkLst>
        <pc:spChg chg="mod">
          <ac:chgData name="Tim Stewart" userId="79cebc338cf3e420" providerId="LiveId" clId="{ED722B7A-4081-394F-AE09-8FBBA657F6E6}" dt="2022-09-02T15:51:57.437" v="10" actId="1076"/>
          <ac:spMkLst>
            <pc:docMk/>
            <pc:sldMk cId="4115968187" sldId="2979"/>
            <ac:spMk id="2" creationId="{1E481BA3-4CC2-4B3F-9E14-72C1BAF23E6B}"/>
          </ac:spMkLst>
        </pc:spChg>
      </pc:sldChg>
      <pc:sldChg chg="del">
        <pc:chgData name="Tim Stewart" userId="79cebc338cf3e420" providerId="LiveId" clId="{ED722B7A-4081-394F-AE09-8FBBA657F6E6}" dt="2022-09-02T16:12:16.076" v="347" actId="2696"/>
        <pc:sldMkLst>
          <pc:docMk/>
          <pc:sldMk cId="875685257" sldId="2981"/>
        </pc:sldMkLst>
      </pc:sldChg>
      <pc:sldChg chg="del">
        <pc:chgData name="Tim Stewart" userId="79cebc338cf3e420" providerId="LiveId" clId="{ED722B7A-4081-394F-AE09-8FBBA657F6E6}" dt="2022-09-02T16:12:18.268" v="351" actId="2696"/>
        <pc:sldMkLst>
          <pc:docMk/>
          <pc:sldMk cId="2719314928" sldId="3000"/>
        </pc:sldMkLst>
      </pc:sldChg>
      <pc:sldChg chg="del">
        <pc:chgData name="Tim Stewart" userId="79cebc338cf3e420" providerId="LiveId" clId="{ED722B7A-4081-394F-AE09-8FBBA657F6E6}" dt="2022-09-02T16:12:17.239" v="349" actId="2696"/>
        <pc:sldMkLst>
          <pc:docMk/>
          <pc:sldMk cId="3739020308" sldId="3002"/>
        </pc:sldMkLst>
      </pc:sldChg>
      <pc:sldChg chg="del">
        <pc:chgData name="Tim Stewart" userId="79cebc338cf3e420" providerId="LiveId" clId="{ED722B7A-4081-394F-AE09-8FBBA657F6E6}" dt="2022-09-02T16:12:20.048" v="354" actId="2696"/>
        <pc:sldMkLst>
          <pc:docMk/>
          <pc:sldMk cId="936832262" sldId="3003"/>
        </pc:sldMkLst>
      </pc:sldChg>
      <pc:sldChg chg="del">
        <pc:chgData name="Tim Stewart" userId="79cebc338cf3e420" providerId="LiveId" clId="{ED722B7A-4081-394F-AE09-8FBBA657F6E6}" dt="2022-09-02T16:12:16.629" v="348" actId="2696"/>
        <pc:sldMkLst>
          <pc:docMk/>
          <pc:sldMk cId="1602643175" sldId="3006"/>
        </pc:sldMkLst>
      </pc:sldChg>
      <pc:sldChg chg="del">
        <pc:chgData name="Tim Stewart" userId="79cebc338cf3e420" providerId="LiveId" clId="{ED722B7A-4081-394F-AE09-8FBBA657F6E6}" dt="2022-09-02T16:12:15.179" v="345" actId="2696"/>
        <pc:sldMkLst>
          <pc:docMk/>
          <pc:sldMk cId="3948843509" sldId="3007"/>
        </pc:sldMkLst>
      </pc:sldChg>
      <pc:sldChg chg="del">
        <pc:chgData name="Tim Stewart" userId="79cebc338cf3e420" providerId="LiveId" clId="{ED722B7A-4081-394F-AE09-8FBBA657F6E6}" dt="2022-09-02T16:12:15.612" v="346" actId="2696"/>
        <pc:sldMkLst>
          <pc:docMk/>
          <pc:sldMk cId="2429168046" sldId="3008"/>
        </pc:sldMkLst>
      </pc:sldChg>
      <pc:sldChg chg="del">
        <pc:chgData name="Tim Stewart" userId="79cebc338cf3e420" providerId="LiveId" clId="{ED722B7A-4081-394F-AE09-8FBBA657F6E6}" dt="2022-09-02T16:12:17.755" v="350" actId="2696"/>
        <pc:sldMkLst>
          <pc:docMk/>
          <pc:sldMk cId="2618217863" sldId="3009"/>
        </pc:sldMkLst>
      </pc:sldChg>
      <pc:sldChg chg="del">
        <pc:chgData name="Tim Stewart" userId="79cebc338cf3e420" providerId="LiveId" clId="{ED722B7A-4081-394F-AE09-8FBBA657F6E6}" dt="2022-09-02T16:12:18.722" v="352" actId="2696"/>
        <pc:sldMkLst>
          <pc:docMk/>
          <pc:sldMk cId="1569862560" sldId="3010"/>
        </pc:sldMkLst>
      </pc:sldChg>
      <pc:sldChg chg="del">
        <pc:chgData name="Tim Stewart" userId="79cebc338cf3e420" providerId="LiveId" clId="{ED722B7A-4081-394F-AE09-8FBBA657F6E6}" dt="2022-09-02T16:12:19.202" v="353" actId="2696"/>
        <pc:sldMkLst>
          <pc:docMk/>
          <pc:sldMk cId="3245951100" sldId="3011"/>
        </pc:sldMkLst>
      </pc:sldChg>
    </pc:docChg>
  </pc:docChgLst>
  <pc:docChgLst>
    <pc:chgData name="Tim Stewart" userId="79cebc338cf3e420" providerId="LiveId" clId="{BC114856-8144-498E-B8C7-519972431394}"/>
    <pc:docChg chg="modSld">
      <pc:chgData name="Tim Stewart" userId="79cebc338cf3e420" providerId="LiveId" clId="{BC114856-8144-498E-B8C7-519972431394}" dt="2022-08-23T21:37:10.725" v="4" actId="20577"/>
      <pc:docMkLst>
        <pc:docMk/>
      </pc:docMkLst>
      <pc:sldChg chg="modSp mod">
        <pc:chgData name="Tim Stewart" userId="79cebc338cf3e420" providerId="LiveId" clId="{BC114856-8144-498E-B8C7-519972431394}" dt="2022-08-23T21:37:10.725" v="4" actId="20577"/>
        <pc:sldMkLst>
          <pc:docMk/>
          <pc:sldMk cId="0" sldId="1105"/>
        </pc:sldMkLst>
        <pc:spChg chg="mod">
          <ac:chgData name="Tim Stewart" userId="79cebc338cf3e420" providerId="LiveId" clId="{BC114856-8144-498E-B8C7-519972431394}" dt="2022-08-23T21:37:10.725" v="4" actId="20577"/>
          <ac:spMkLst>
            <pc:docMk/>
            <pc:sldMk cId="0" sldId="1105"/>
            <ac:spMk id="3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A6B5AF-A09C-4734-940F-D6124C10BE8E}" type="datetimeFigureOut">
              <a:rPr lang="en-US" smtClean="0"/>
              <a:t>9/4/22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DF32AE-D9DE-49CF-8CF6-952E14AE9B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5895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CBC4DB-B343-4E6A-BC15-18FA492B3432}" type="datetimeFigureOut">
              <a:rPr lang="en-CA" altLang="en-US"/>
              <a:pPr>
                <a:defRPr/>
              </a:pPr>
              <a:t>2022-09-04</a:t>
            </a:fld>
            <a:endParaRPr lang="en-CA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C32D82-C2EA-4312-9D0D-59B09351DB81}" type="slidenum">
              <a:rPr lang="en-CA" altLang="en-US"/>
              <a:pPr>
                <a:defRPr/>
              </a:pPr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40471418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30C356-C117-46A1-A20D-73CC945ABB6E}" type="datetimeFigureOut">
              <a:rPr lang="en-CA" altLang="en-US"/>
              <a:pPr>
                <a:defRPr/>
              </a:pPr>
              <a:t>2022-09-04</a:t>
            </a:fld>
            <a:endParaRPr lang="en-CA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5867F8-014F-4EB1-82D9-C2227E194899}" type="slidenum">
              <a:rPr lang="en-CA" altLang="en-US"/>
              <a:pPr>
                <a:defRPr/>
              </a:pPr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286047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0EA439-42D6-4142-A99C-B3580AC11904}" type="datetimeFigureOut">
              <a:rPr lang="en-CA" altLang="en-US"/>
              <a:pPr>
                <a:defRPr/>
              </a:pPr>
              <a:t>2022-09-04</a:t>
            </a:fld>
            <a:endParaRPr lang="en-CA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940109-88BC-4319-9E8C-EC3A6179F55C}" type="slidenum">
              <a:rPr lang="en-CA" altLang="en-US"/>
              <a:pPr>
                <a:defRPr/>
              </a:pPr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13144196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0795E8-1E36-4094-BC2C-724E3CD320CF}" type="datetimeFigureOut">
              <a:rPr lang="en-CA" altLang="en-US"/>
              <a:pPr>
                <a:defRPr/>
              </a:pPr>
              <a:t>2022-09-04</a:t>
            </a:fld>
            <a:endParaRPr lang="en-CA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81394E-98D0-4FD5-8862-0B724F4982E8}" type="slidenum">
              <a:rPr lang="en-CA" altLang="en-US"/>
              <a:pPr>
                <a:defRPr/>
              </a:pPr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01122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ED4B38-24CB-4C4E-BAAA-8D1FA5AC848E}" type="datetimeFigureOut">
              <a:rPr lang="en-CA" altLang="en-US"/>
              <a:pPr>
                <a:defRPr/>
              </a:pPr>
              <a:t>2022-09-04</a:t>
            </a:fld>
            <a:endParaRPr lang="en-CA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BDE54F-1978-4A07-9D14-A0981DFDE18D}" type="slidenum">
              <a:rPr lang="en-CA" altLang="en-US"/>
              <a:pPr>
                <a:defRPr/>
              </a:pPr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7581367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E871EC-44FC-4987-84FB-FFDFD3C77E5A}" type="datetimeFigureOut">
              <a:rPr lang="en-CA" altLang="en-US"/>
              <a:pPr>
                <a:defRPr/>
              </a:pPr>
              <a:t>2022-09-04</a:t>
            </a:fld>
            <a:endParaRPr lang="en-CA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3CF0F-2CF2-43E6-A453-8930888F90BA}" type="slidenum">
              <a:rPr lang="en-CA" altLang="en-US"/>
              <a:pPr>
                <a:defRPr/>
              </a:pPr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12690417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B26E82-347E-49BB-B61A-7A1D092AD264}" type="datetimeFigureOut">
              <a:rPr lang="en-CA" altLang="en-US"/>
              <a:pPr>
                <a:defRPr/>
              </a:pPr>
              <a:t>2022-09-04</a:t>
            </a:fld>
            <a:endParaRPr lang="en-CA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3431DB-1039-4609-8F7C-DD3BC5C3CD9B}" type="slidenum">
              <a:rPr lang="en-CA" altLang="en-US"/>
              <a:pPr>
                <a:defRPr/>
              </a:pPr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9276317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DFFE19-51EF-41B1-8FF7-0E001548C8F7}" type="datetimeFigureOut">
              <a:rPr lang="en-CA" altLang="en-US"/>
              <a:pPr>
                <a:defRPr/>
              </a:pPr>
              <a:t>2022-09-04</a:t>
            </a:fld>
            <a:endParaRPr lang="en-CA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26C4AA-B5BF-492D-A3FA-5A89ED809866}" type="slidenum">
              <a:rPr lang="en-CA" altLang="en-US"/>
              <a:pPr>
                <a:defRPr/>
              </a:pPr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5229349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DFF7B4-0059-4B2F-9282-1042A70CC55C}" type="datetimeFigureOut">
              <a:rPr lang="en-CA" altLang="en-US"/>
              <a:pPr>
                <a:defRPr/>
              </a:pPr>
              <a:t>2022-09-04</a:t>
            </a:fld>
            <a:endParaRPr lang="en-CA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FAE58A-7D94-4DDB-883A-1825DB47E067}" type="slidenum">
              <a:rPr lang="en-CA" altLang="en-US"/>
              <a:pPr>
                <a:defRPr/>
              </a:pPr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7685502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C8DB42-D5B9-4EC8-A4B4-73272184BBA2}" type="datetimeFigureOut">
              <a:rPr lang="en-CA" altLang="en-US"/>
              <a:pPr>
                <a:defRPr/>
              </a:pPr>
              <a:t>2022-09-04</a:t>
            </a:fld>
            <a:endParaRPr lang="en-CA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5D4FC2-D5C8-4701-841E-4C2E3DE1FCC5}" type="slidenum">
              <a:rPr lang="en-CA" altLang="en-US"/>
              <a:pPr>
                <a:defRPr/>
              </a:pPr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6711411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621F24-8FBB-4562-8AAB-D9AB65CE5603}" type="datetimeFigureOut">
              <a:rPr lang="en-CA" altLang="en-US"/>
              <a:pPr>
                <a:defRPr/>
              </a:pPr>
              <a:t>2022-09-04</a:t>
            </a:fld>
            <a:endParaRPr lang="en-CA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F743FA-706B-4564-8FBF-CC233582220C}" type="slidenum">
              <a:rPr lang="en-CA" altLang="en-US"/>
              <a:pPr>
                <a:defRPr/>
              </a:pPr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2406150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926E086E-5287-44EC-9CDF-00DFDA21409C}" type="datetimeFigureOut">
              <a:rPr lang="en-CA" altLang="en-US"/>
              <a:pPr>
                <a:defRPr/>
              </a:pPr>
              <a:t>2022-09-04</a:t>
            </a:fld>
            <a:endParaRPr lang="en-CA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6EC357F1-97F9-46F3-B5AB-A54B7356E48F}" type="slidenum">
              <a:rPr lang="en-CA" altLang="en-US"/>
              <a:pPr>
                <a:defRPr/>
              </a:pPr>
              <a:t>‹#›</a:t>
            </a:fld>
            <a:endParaRPr lang="en-CA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831" r:id="rId1"/>
    <p:sldLayoutId id="2147486832" r:id="rId2"/>
    <p:sldLayoutId id="2147486833" r:id="rId3"/>
    <p:sldLayoutId id="2147486834" r:id="rId4"/>
    <p:sldLayoutId id="2147486835" r:id="rId5"/>
    <p:sldLayoutId id="2147486836" r:id="rId6"/>
    <p:sldLayoutId id="2147486837" r:id="rId7"/>
    <p:sldLayoutId id="2147486838" r:id="rId8"/>
    <p:sldLayoutId id="2147486839" r:id="rId9"/>
    <p:sldLayoutId id="2147486840" r:id="rId10"/>
    <p:sldLayoutId id="2147486841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anose="020B0600070205080204" pitchFamily="34" charset="-128"/>
          <a:cs typeface="MS PGothic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MS PGothic" panose="020B0600070205080204" pitchFamily="34" charset="-128"/>
          <a:cs typeface="MS PGothic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MS PGothic" panose="020B0600070205080204" pitchFamily="34" charset="-128"/>
          <a:cs typeface="MS PGothic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MS PGothic" panose="020B0600070205080204" pitchFamily="34" charset="-128"/>
          <a:cs typeface="MS PGothic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MS PGothic" panose="020B0600070205080204" pitchFamily="34" charset="-128"/>
          <a:cs typeface="MS PGothic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44613" y="5453063"/>
            <a:ext cx="9144000" cy="1290637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CA" altLang="en-US" sz="5400" b="1">
                <a:effectLst>
                  <a:outerShdw blurRad="38100" dist="38100" dir="2700000" algn="tl">
                    <a:srgbClr val="C0C0C0"/>
                  </a:outerShdw>
                </a:effectLst>
              </a:rPr>
              <a:t>Sep 4, </a:t>
            </a:r>
            <a:r>
              <a:rPr lang="en-CA" altLang="en-US" sz="54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2022</a:t>
            </a:r>
          </a:p>
        </p:txBody>
      </p:sp>
      <p:pic>
        <p:nvPicPr>
          <p:cNvPr id="2051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7413" y="392113"/>
            <a:ext cx="10058400" cy="469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21AC08-1F7C-478E-BF45-F47F6634E3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/>
              <a:t>Opening Songs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AB1FFF-C1A7-4414-8BE4-AFE88731B2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My Hope is in You, Lord</a:t>
            </a:r>
          </a:p>
          <a:p>
            <a:r>
              <a:rPr lang="en-US" sz="3200" dirty="0"/>
              <a:t>It is Well</a:t>
            </a:r>
          </a:p>
          <a:p>
            <a:r>
              <a:rPr lang="en-US" sz="3200" dirty="0"/>
              <a:t>Your Love is Amazing</a:t>
            </a:r>
          </a:p>
        </p:txBody>
      </p:sp>
    </p:spTree>
    <p:extLst>
      <p:ext uri="{BB962C8B-B14F-4D97-AF65-F5344CB8AC3E}">
        <p14:creationId xmlns:p14="http://schemas.microsoft.com/office/powerpoint/2010/main" val="30201079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04812C46-200A-4DEB-A05E-3ED6C68C23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9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house with trees in the back&#10;&#10;Description automatically generated with medium confidence">
            <a:extLst>
              <a:ext uri="{FF2B5EF4-FFF2-40B4-BE49-F238E27FC236}">
                <a16:creationId xmlns:a16="http://schemas.microsoft.com/office/drawing/2014/main" id="{D2312B7E-0EEF-5665-A6BB-99F5B84C2C2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715" r="7973"/>
          <a:stretch/>
        </p:blipFill>
        <p:spPr>
          <a:xfrm>
            <a:off x="2522356" y="10"/>
            <a:ext cx="9669642" cy="6857990"/>
          </a:xfrm>
          <a:prstGeom prst="rect">
            <a:avLst/>
          </a:prstGeom>
        </p:spPr>
      </p:pic>
      <p:sp>
        <p:nvSpPr>
          <p:cNvPr id="20" name="Rectangle 19">
            <a:extLst>
              <a:ext uri="{FF2B5EF4-FFF2-40B4-BE49-F238E27FC236}">
                <a16:creationId xmlns:a16="http://schemas.microsoft.com/office/drawing/2014/main" id="{D1EA859B-E555-4109-94F3-6700E046E0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7390263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E481BA3-4CC2-4B3F-9E14-72C1BAF23E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3822189" cy="1899912"/>
          </a:xfrm>
        </p:spPr>
        <p:txBody>
          <a:bodyPr>
            <a:normAutofit/>
          </a:bodyPr>
          <a:lstStyle/>
          <a:p>
            <a:r>
              <a:rPr lang="en-CA" sz="6000" b="1" dirty="0">
                <a:effectLst>
                  <a:glow rad="127000">
                    <a:schemeClr val="bg1"/>
                  </a:glow>
                </a:effectLst>
              </a:rPr>
              <a:t>Autumn </a:t>
            </a:r>
            <a:br>
              <a:rPr lang="en-CA" sz="6000" b="1" dirty="0">
                <a:effectLst>
                  <a:glow rad="127000">
                    <a:schemeClr val="bg1"/>
                  </a:glow>
                </a:effectLst>
              </a:rPr>
            </a:br>
            <a:r>
              <a:rPr lang="en-CA" sz="6000" b="1" dirty="0">
                <a:effectLst>
                  <a:glow rad="127000">
                    <a:schemeClr val="bg1"/>
                  </a:glow>
                </a:effectLst>
              </a:rPr>
              <a:t>@ Parkdale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4129FB-17D3-4FE0-AC96-C5995A609F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914" y="2434200"/>
            <a:ext cx="7216345" cy="4423789"/>
          </a:xfrm>
        </p:spPr>
        <p:txBody>
          <a:bodyPr>
            <a:normAutofit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en-US" sz="3600" b="1" i="1" dirty="0">
                <a:effectLst>
                  <a:glow rad="127000">
                    <a:schemeClr val="bg1"/>
                  </a:glow>
                </a:effectLst>
              </a:rPr>
              <a:t>Connecting &amp; Contributing</a:t>
            </a:r>
          </a:p>
          <a:p>
            <a:pPr>
              <a:spcBef>
                <a:spcPts val="600"/>
              </a:spcBef>
            </a:pPr>
            <a:r>
              <a:rPr lang="en-US" sz="3200" i="1" dirty="0">
                <a:effectLst>
                  <a:glow rad="127000">
                    <a:schemeClr val="bg1"/>
                  </a:glow>
                </a:effectLst>
              </a:rPr>
              <a:t>Groups, gatherings, serving, giving</a:t>
            </a:r>
          </a:p>
          <a:p>
            <a:pPr>
              <a:spcBef>
                <a:spcPts val="600"/>
              </a:spcBef>
            </a:pPr>
            <a:r>
              <a:rPr lang="en-US" sz="3200" i="1" dirty="0">
                <a:effectLst>
                  <a:glow rad="127000">
                    <a:schemeClr val="bg1"/>
                  </a:glow>
                </a:effectLst>
              </a:rPr>
              <a:t>See bulletin</a:t>
            </a:r>
            <a:endParaRPr lang="en-US" i="1" dirty="0">
              <a:effectLst>
                <a:glow rad="127000">
                  <a:schemeClr val="bg1"/>
                </a:glow>
              </a:effectLst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sz="3600" b="1" i="1" dirty="0">
                <a:effectLst>
                  <a:glow rad="127000">
                    <a:schemeClr val="bg1"/>
                  </a:glow>
                </a:effectLst>
              </a:rPr>
              <a:t>Youth Alpha – Fridays @ 6pm</a:t>
            </a:r>
          </a:p>
          <a:p>
            <a:pPr>
              <a:spcBef>
                <a:spcPts val="600"/>
              </a:spcBef>
            </a:pPr>
            <a:r>
              <a:rPr lang="en-US" sz="3200" i="1" dirty="0">
                <a:effectLst>
                  <a:glow rad="127000">
                    <a:schemeClr val="bg1"/>
                  </a:glow>
                </a:effectLst>
              </a:rPr>
              <a:t>Sept 9 training; Sept 16 start!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3600" b="1" i="1" dirty="0">
                <a:effectLst>
                  <a:glow rad="127000">
                    <a:schemeClr val="bg1"/>
                  </a:glow>
                </a:effectLst>
              </a:rPr>
              <a:t>Sunday Fellowship</a:t>
            </a:r>
          </a:p>
          <a:p>
            <a:pPr>
              <a:spcBef>
                <a:spcPts val="600"/>
              </a:spcBef>
            </a:pPr>
            <a:r>
              <a:rPr lang="en-US" sz="3200" i="1" dirty="0">
                <a:effectLst>
                  <a:glow rad="127000">
                    <a:schemeClr val="bg1"/>
                  </a:glow>
                </a:effectLst>
              </a:rPr>
              <a:t>Picnic lunch &amp; games in the park!</a:t>
            </a:r>
            <a:endParaRPr lang="en-US" b="1" i="1" dirty="0">
              <a:effectLst>
                <a:glow rad="127000">
                  <a:schemeClr val="bg1"/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77613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399" y="0"/>
            <a:ext cx="10668350" cy="6867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7824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1255058" y="5137211"/>
            <a:ext cx="9681882" cy="1578489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 eaLnBrk="1" hangingPunct="1">
              <a:defRPr/>
            </a:pPr>
            <a:r>
              <a:rPr lang="en-US" altLang="en-US" sz="6000" b="1" kern="1200" dirty="0">
                <a:effectLst>
                  <a:glow>
                    <a:schemeClr val="bg1"/>
                  </a:glow>
                  <a:outerShdw blurRad="38100" dist="38100" dir="2700000" algn="tl">
                    <a:schemeClr val="tx1"/>
                  </a:outerShdw>
                </a:effectLst>
                <a:latin typeface="+mj-lt"/>
                <a:ea typeface="+mj-ea"/>
                <a:cs typeface="+mj-cs"/>
              </a:rPr>
              <a:t>Kids’ Minute:</a:t>
            </a:r>
            <a:br>
              <a:rPr lang="en-US" altLang="en-US" sz="4800" b="1" kern="1200" dirty="0">
                <a:effectLst>
                  <a:glow>
                    <a:schemeClr val="bg1"/>
                  </a:glow>
                  <a:outerShdw blurRad="38100" dist="38100" dir="2700000" algn="tl">
                    <a:schemeClr val="tx1"/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en-US" altLang="en-US" sz="4800" b="1" i="1" kern="1200" dirty="0">
                <a:effectLst>
                  <a:glow>
                    <a:schemeClr val="bg1"/>
                  </a:glow>
                  <a:outerShdw blurRad="38100" dist="38100" dir="2700000" algn="tl">
                    <a:schemeClr val="tx1"/>
                  </a:outerShdw>
                </a:effectLst>
                <a:latin typeface="+mj-lt"/>
                <a:ea typeface="+mj-ea"/>
                <a:cs typeface="+mj-cs"/>
              </a:rPr>
              <a:t>Sunday School for all ages!</a:t>
            </a:r>
          </a:p>
        </p:txBody>
      </p:sp>
      <p:pic>
        <p:nvPicPr>
          <p:cNvPr id="8" name="Picture 9" descr="Image result for kids jesus">
            <a:extLst>
              <a:ext uri="{FF2B5EF4-FFF2-40B4-BE49-F238E27FC236}">
                <a16:creationId xmlns:a16="http://schemas.microsoft.com/office/drawing/2014/main" id="{23ED07BC-59E1-45AF-A49F-AD2AFAF9046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75" r="810"/>
          <a:stretch/>
        </p:blipFill>
        <p:spPr bwMode="auto">
          <a:xfrm>
            <a:off x="623087" y="931544"/>
            <a:ext cx="10945825" cy="3520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91042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EE1FC7B4-E4A7-4452-B413-1A623E3A72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bg1">
              <a:alpha val="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3">
            <a:extLst>
              <a:ext uri="{FF2B5EF4-FFF2-40B4-BE49-F238E27FC236}">
                <a16:creationId xmlns:a16="http://schemas.microsoft.com/office/drawing/2014/main" id="{E0709AF0-24F0-4486-B189-BE6386BDB1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1786754" cy="6858000"/>
          </a:xfrm>
          <a:custGeom>
            <a:avLst/>
            <a:gdLst>
              <a:gd name="connsiteX0" fmla="*/ 0 w 11786754"/>
              <a:gd name="connsiteY0" fmla="*/ 0 h 6858000"/>
              <a:gd name="connsiteX1" fmla="*/ 8610600 w 11786754"/>
              <a:gd name="connsiteY1" fmla="*/ 0 h 6858000"/>
              <a:gd name="connsiteX2" fmla="*/ 11786754 w 11786754"/>
              <a:gd name="connsiteY2" fmla="*/ 6858000 h 6858000"/>
              <a:gd name="connsiteX3" fmla="*/ 0 w 11786754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786754" h="6858000">
                <a:moveTo>
                  <a:pt x="0" y="0"/>
                </a:moveTo>
                <a:lnTo>
                  <a:pt x="8610600" y="0"/>
                </a:lnTo>
                <a:lnTo>
                  <a:pt x="11786754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1">
            <a:extLst>
              <a:ext uri="{FF2B5EF4-FFF2-40B4-BE49-F238E27FC236}">
                <a16:creationId xmlns:a16="http://schemas.microsoft.com/office/drawing/2014/main" id="{FBE3B62F-5853-4A3C-B050-6186351A71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581400" cy="6858000"/>
          </a:xfrm>
          <a:custGeom>
            <a:avLst/>
            <a:gdLst>
              <a:gd name="connsiteX0" fmla="*/ 0 w 3581400"/>
              <a:gd name="connsiteY0" fmla="*/ 0 h 6858000"/>
              <a:gd name="connsiteX1" fmla="*/ 405246 w 3581400"/>
              <a:gd name="connsiteY1" fmla="*/ 0 h 6858000"/>
              <a:gd name="connsiteX2" fmla="*/ 3581400 w 3581400"/>
              <a:gd name="connsiteY2" fmla="*/ 6858000 h 6858000"/>
              <a:gd name="connsiteX3" fmla="*/ 0 w 358140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81400" h="6858000">
                <a:moveTo>
                  <a:pt x="0" y="0"/>
                </a:moveTo>
                <a:lnTo>
                  <a:pt x="405246" y="0"/>
                </a:lnTo>
                <a:lnTo>
                  <a:pt x="35814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E006091-FFA7-C59A-E4C6-81236C14A3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3002" y="448253"/>
            <a:ext cx="10520702" cy="1325563"/>
          </a:xfrm>
        </p:spPr>
        <p:txBody>
          <a:bodyPr>
            <a:normAutofit/>
          </a:bodyPr>
          <a:lstStyle/>
          <a:p>
            <a:r>
              <a:rPr lang="en-US" sz="6000" dirty="0"/>
              <a:t>Matthew 11:28-30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DEE758-B72D-0573-229F-CE34DDFAB7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91807"/>
            <a:ext cx="4936067" cy="398515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CA" sz="3200" dirty="0"/>
              <a:t>“Come to me, all you who are weary and burdened, and I will give you rest. </a:t>
            </a:r>
          </a:p>
          <a:p>
            <a:pPr marL="0" indent="0">
              <a:buNone/>
            </a:pPr>
            <a:r>
              <a:rPr lang="en-CA" sz="3200" dirty="0"/>
              <a:t>Take my yoke upon you and learn from me, for I am gentle and humble in heart, and you will find rest for your souls. For my yoke is easy and my burden is light.”</a:t>
            </a:r>
            <a:endParaRPr lang="en-US" sz="3200" dirty="0"/>
          </a:p>
        </p:txBody>
      </p:sp>
      <p:pic>
        <p:nvPicPr>
          <p:cNvPr id="4" name="Picture 3" descr="A person holding a large rock&#10;&#10;Description automatically generated with low confidence">
            <a:extLst>
              <a:ext uri="{FF2B5EF4-FFF2-40B4-BE49-F238E27FC236}">
                <a16:creationId xmlns:a16="http://schemas.microsoft.com/office/drawing/2014/main" id="{98D3E8FC-C3E8-00F6-0658-453DA21571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17734" y="2542053"/>
            <a:ext cx="4935970" cy="3284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004235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6DDC03-3EAA-8A99-FF36-DA1559F3A0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b="1" dirty="0"/>
              <a:t>Galatians 3:3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8381C9-64DF-3F4D-EF76-A1B7DF03C2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6779032" cy="4351338"/>
          </a:xfrm>
        </p:spPr>
        <p:txBody>
          <a:bodyPr/>
          <a:lstStyle/>
          <a:p>
            <a:pPr marL="0" indent="0">
              <a:buNone/>
            </a:pPr>
            <a:r>
              <a:rPr lang="en-CA" sz="3600" b="1" i="1" dirty="0">
                <a:solidFill>
                  <a:srgbClr val="800000"/>
                </a:solidFill>
              </a:rPr>
              <a:t>Are you so foolish? </a:t>
            </a:r>
          </a:p>
          <a:p>
            <a:pPr marL="0" indent="0">
              <a:buNone/>
            </a:pPr>
            <a:r>
              <a:rPr lang="en-CA" sz="3600" b="1" i="1" dirty="0">
                <a:solidFill>
                  <a:srgbClr val="800000"/>
                </a:solidFill>
              </a:rPr>
              <a:t>After beginning </a:t>
            </a:r>
            <a:br>
              <a:rPr lang="en-CA" sz="3600" b="1" i="1" dirty="0">
                <a:solidFill>
                  <a:srgbClr val="800000"/>
                </a:solidFill>
              </a:rPr>
            </a:br>
            <a:r>
              <a:rPr lang="en-CA" sz="3600" b="1" i="1" dirty="0">
                <a:solidFill>
                  <a:srgbClr val="800000"/>
                </a:solidFill>
              </a:rPr>
              <a:t>by means of the Spirit, </a:t>
            </a:r>
            <a:br>
              <a:rPr lang="en-CA" sz="3600" b="1" i="1" dirty="0">
                <a:solidFill>
                  <a:srgbClr val="800000"/>
                </a:solidFill>
              </a:rPr>
            </a:br>
            <a:r>
              <a:rPr lang="en-CA" sz="3600" b="1" i="1" dirty="0">
                <a:solidFill>
                  <a:srgbClr val="800000"/>
                </a:solidFill>
              </a:rPr>
              <a:t>are you now trying to finish </a:t>
            </a:r>
            <a:br>
              <a:rPr lang="en-CA" sz="3600" b="1" i="1" dirty="0">
                <a:solidFill>
                  <a:srgbClr val="800000"/>
                </a:solidFill>
              </a:rPr>
            </a:br>
            <a:r>
              <a:rPr lang="en-CA" sz="3600" b="1" i="1" dirty="0">
                <a:solidFill>
                  <a:srgbClr val="800000"/>
                </a:solidFill>
              </a:rPr>
              <a:t>by means of the flesh?</a:t>
            </a:r>
            <a:endParaRPr lang="en-US" sz="3600" b="1" i="1" dirty="0">
              <a:solidFill>
                <a:srgbClr val="800000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249B028-20E1-E233-9D47-7E92206787F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17232" y="0"/>
            <a:ext cx="457476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8619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605494DE-B078-4D87-BB01-C84320618D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A0576B0-CD8C-4661-95C8-A9F2CE7CDD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4724288" cy="6861324"/>
          </a:xfrm>
          <a:prstGeom prst="rect">
            <a:avLst/>
          </a:prstGeom>
          <a:solidFill>
            <a:srgbClr val="000000">
              <a:alpha val="8039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3FF60E2B-3919-423C-B1FF-56CDE66811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319042" cy="6858000"/>
          </a:xfrm>
          <a:custGeom>
            <a:avLst/>
            <a:gdLst>
              <a:gd name="connsiteX0" fmla="*/ 0 w 4319042"/>
              <a:gd name="connsiteY0" fmla="*/ 0 h 6858000"/>
              <a:gd name="connsiteX1" fmla="*/ 1142888 w 4319042"/>
              <a:gd name="connsiteY1" fmla="*/ 0 h 6858000"/>
              <a:gd name="connsiteX2" fmla="*/ 4319042 w 4319042"/>
              <a:gd name="connsiteY2" fmla="*/ 6858000 h 6858000"/>
              <a:gd name="connsiteX3" fmla="*/ 0 w 4319042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19042" h="6858000">
                <a:moveTo>
                  <a:pt x="0" y="0"/>
                </a:moveTo>
                <a:lnTo>
                  <a:pt x="1142888" y="0"/>
                </a:lnTo>
                <a:lnTo>
                  <a:pt x="4319042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000000">
              <a:alpha val="3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69BCD83-7516-653D-FE53-CDFF8C51AA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1122363"/>
            <a:ext cx="3308130" cy="2387600"/>
          </a:xfrm>
        </p:spPr>
        <p:txBody>
          <a:bodyPr vert="horz" lIns="91440" tIns="45720" rIns="91440" bIns="45720" rtlCol="0" anchor="b">
            <a:normAutofit/>
          </a:bodyPr>
          <a:lstStyle/>
          <a:p>
            <a:pPr eaLnBrk="1" hangingPunct="1"/>
            <a:r>
              <a:rPr lang="en-US" sz="60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Today’s Speaker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A959AC-DF3D-CF71-7091-1560FF66D8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4672" y="3602038"/>
            <a:ext cx="3308131" cy="1655762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 eaLnBrk="1" hangingPunct="1">
              <a:buNone/>
            </a:pPr>
            <a:r>
              <a:rPr lang="en-US" sz="4000" i="1" dirty="0">
                <a:solidFill>
                  <a:srgbClr val="FFFFFF"/>
                </a:solidFill>
                <a:ea typeface="+mn-ea"/>
                <a:cs typeface="+mn-cs"/>
              </a:rPr>
              <a:t>    </a:t>
            </a:r>
            <a:r>
              <a:rPr lang="en-US" sz="4000" i="1" kern="1200" dirty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Andy Wells</a:t>
            </a:r>
          </a:p>
        </p:txBody>
      </p:sp>
      <p:pic>
        <p:nvPicPr>
          <p:cNvPr id="4" name="Picture 3" descr="A person sitting in a chair&#10;&#10;Description automatically generated with medium confidence">
            <a:extLst>
              <a:ext uri="{FF2B5EF4-FFF2-40B4-BE49-F238E27FC236}">
                <a16:creationId xmlns:a16="http://schemas.microsoft.com/office/drawing/2014/main" id="{3FAAB796-EA0E-D04B-3790-0021712168D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72611" y="643467"/>
            <a:ext cx="5571066" cy="5571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31597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4169AD-C99B-4CB3-BBEE-9B3F6B75C5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z="6000"/>
              <a:t>Closing Song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6C3E9B-15EA-4CEE-A902-CF8F08F0BA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z="3600"/>
              <a:t>In Christ Alone</a:t>
            </a:r>
            <a:endParaRPr lang="en-CA" sz="3600" dirty="0"/>
          </a:p>
        </p:txBody>
      </p:sp>
    </p:spTree>
    <p:extLst>
      <p:ext uri="{BB962C8B-B14F-4D97-AF65-F5344CB8AC3E}">
        <p14:creationId xmlns:p14="http://schemas.microsoft.com/office/powerpoint/2010/main" val="22742881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7908</TotalTime>
  <Words>172</Words>
  <Application>Microsoft Macintosh PowerPoint</Application>
  <PresentationFormat>Widescreen</PresentationFormat>
  <Paragraphs>24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Century Gothic</vt:lpstr>
      <vt:lpstr>Office Theme</vt:lpstr>
      <vt:lpstr>PowerPoint Presentation</vt:lpstr>
      <vt:lpstr>Opening Songs</vt:lpstr>
      <vt:lpstr>Autumn  @ Parkdale</vt:lpstr>
      <vt:lpstr>PowerPoint Presentation</vt:lpstr>
      <vt:lpstr>Kids’ Minute: Sunday School for all ages!</vt:lpstr>
      <vt:lpstr>Matthew 11:28-30</vt:lpstr>
      <vt:lpstr>Galatians 3:3</vt:lpstr>
      <vt:lpstr>Today’s Speaker</vt:lpstr>
      <vt:lpstr>Closing Song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Tim Stewart</dc:creator>
  <cp:lastModifiedBy>Tim Stewart</cp:lastModifiedBy>
  <cp:revision>17</cp:revision>
  <dcterms:created xsi:type="dcterms:W3CDTF">2021-01-22T20:41:10Z</dcterms:created>
  <dcterms:modified xsi:type="dcterms:W3CDTF">2022-09-04T15:45:29Z</dcterms:modified>
</cp:coreProperties>
</file>