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830" r:id="rId1"/>
  </p:sldMasterIdLst>
  <p:notesMasterIdLst>
    <p:notesMasterId r:id="rId21"/>
  </p:notesMasterIdLst>
  <p:sldIdLst>
    <p:sldId id="1105" r:id="rId2"/>
    <p:sldId id="2900" r:id="rId3"/>
    <p:sldId id="2919" r:id="rId4"/>
    <p:sldId id="2276" r:id="rId5"/>
    <p:sldId id="2970" r:id="rId6"/>
    <p:sldId id="1767" r:id="rId7"/>
    <p:sldId id="2964" r:id="rId8"/>
    <p:sldId id="2972" r:id="rId9"/>
    <p:sldId id="2974" r:id="rId10"/>
    <p:sldId id="2975" r:id="rId11"/>
    <p:sldId id="2976" r:id="rId12"/>
    <p:sldId id="2956" r:id="rId13"/>
    <p:sldId id="2966" r:id="rId14"/>
    <p:sldId id="2957" r:id="rId15"/>
    <p:sldId id="2968" r:id="rId16"/>
    <p:sldId id="2958" r:id="rId17"/>
    <p:sldId id="2969" r:id="rId18"/>
    <p:sldId id="2977" r:id="rId19"/>
    <p:sldId id="2786" r:id="rId2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entury Gothic" panose="020B0502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6600"/>
    <a:srgbClr val="0000FF"/>
    <a:srgbClr val="99FF33"/>
    <a:srgbClr val="800000"/>
    <a:srgbClr val="FFFF99"/>
    <a:srgbClr val="FF9999"/>
    <a:srgbClr val="FFFF66"/>
    <a:srgbClr val="3333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154182-43BF-472A-A26D-FA28C6487065}" v="1299" dt="2022-10-14T21:12:50.825"/>
    <p1510:client id="{B7EFC6CB-E13F-4546-952F-B458E6BA832E}" v="864" dt="2022-10-14T23:24:46.4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82"/>
  </p:normalViewPr>
  <p:slideViewPr>
    <p:cSldViewPr snapToGrid="0">
      <p:cViewPr varScale="1">
        <p:scale>
          <a:sx n="77" d="100"/>
          <a:sy n="77" d="100"/>
        </p:scale>
        <p:origin x="461" y="4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Stewart" userId="79cebc338cf3e420" providerId="LiveId" clId="{2D154182-43BF-472A-A26D-FA28C6487065}"/>
    <pc:docChg chg="undo custSel addSld delSld modSld">
      <pc:chgData name="Tim Stewart" userId="79cebc338cf3e420" providerId="LiveId" clId="{2D154182-43BF-472A-A26D-FA28C6487065}" dt="2022-10-14T21:12:50.825" v="1654" actId="5793"/>
      <pc:docMkLst>
        <pc:docMk/>
      </pc:docMkLst>
      <pc:sldChg chg="modSp modAnim">
        <pc:chgData name="Tim Stewart" userId="79cebc338cf3e420" providerId="LiveId" clId="{2D154182-43BF-472A-A26D-FA28C6487065}" dt="2022-10-12T18:40:58.893" v="16" actId="20577"/>
        <pc:sldMkLst>
          <pc:docMk/>
          <pc:sldMk cId="1591042589" sldId="1767"/>
        </pc:sldMkLst>
        <pc:spChg chg="mod">
          <ac:chgData name="Tim Stewart" userId="79cebc338cf3e420" providerId="LiveId" clId="{2D154182-43BF-472A-A26D-FA28C6487065}" dt="2022-10-12T18:40:58.893" v="16" actId="20577"/>
          <ac:spMkLst>
            <pc:docMk/>
            <pc:sldMk cId="1591042589" sldId="1767"/>
            <ac:spMk id="13314" creationId="{00000000-0000-0000-0000-000000000000}"/>
          </ac:spMkLst>
        </pc:spChg>
        <pc:picChg chg="mod">
          <ac:chgData name="Tim Stewart" userId="79cebc338cf3e420" providerId="LiveId" clId="{2D154182-43BF-472A-A26D-FA28C6487065}" dt="2022-10-12T18:40:08.915" v="0" actId="1076"/>
          <ac:picMkLst>
            <pc:docMk/>
            <pc:sldMk cId="1591042589" sldId="1767"/>
            <ac:picMk id="8" creationId="{23ED07BC-59E1-45AF-A49F-AD2AFAF9046E}"/>
          </ac:picMkLst>
        </pc:picChg>
      </pc:sldChg>
      <pc:sldChg chg="modSp mod modAnim">
        <pc:chgData name="Tim Stewart" userId="79cebc338cf3e420" providerId="LiveId" clId="{2D154182-43BF-472A-A26D-FA28C6487065}" dt="2022-10-12T19:11:01.771" v="224" actId="12"/>
        <pc:sldMkLst>
          <pc:docMk/>
          <pc:sldMk cId="2577613129" sldId="2919"/>
        </pc:sldMkLst>
        <pc:spChg chg="mod">
          <ac:chgData name="Tim Stewart" userId="79cebc338cf3e420" providerId="LiveId" clId="{2D154182-43BF-472A-A26D-FA28C6487065}" dt="2022-10-12T19:11:01.771" v="224" actId="12"/>
          <ac:spMkLst>
            <pc:docMk/>
            <pc:sldMk cId="2577613129" sldId="2919"/>
            <ac:spMk id="3" creationId="{614129FB-17D3-4FE0-AC96-C5995A609F26}"/>
          </ac:spMkLst>
        </pc:spChg>
      </pc:sldChg>
      <pc:sldChg chg="del">
        <pc:chgData name="Tim Stewart" userId="79cebc338cf3e420" providerId="LiveId" clId="{2D154182-43BF-472A-A26D-FA28C6487065}" dt="2022-10-14T16:51:32.840" v="233" actId="47"/>
        <pc:sldMkLst>
          <pc:docMk/>
          <pc:sldMk cId="4025190615" sldId="2955"/>
        </pc:sldMkLst>
      </pc:sldChg>
      <pc:sldChg chg="modSp mod modAnim">
        <pc:chgData name="Tim Stewart" userId="79cebc338cf3e420" providerId="LiveId" clId="{2D154182-43BF-472A-A26D-FA28C6487065}" dt="2022-10-14T17:30:30.075" v="371" actId="14100"/>
        <pc:sldMkLst>
          <pc:docMk/>
          <pc:sldMk cId="2739229690" sldId="2964"/>
        </pc:sldMkLst>
        <pc:spChg chg="mod">
          <ac:chgData name="Tim Stewart" userId="79cebc338cf3e420" providerId="LiveId" clId="{2D154182-43BF-472A-A26D-FA28C6487065}" dt="2022-10-14T17:30:30.075" v="371" actId="14100"/>
          <ac:spMkLst>
            <pc:docMk/>
            <pc:sldMk cId="2739229690" sldId="2964"/>
            <ac:spMk id="3" creationId="{D8EDD199-EC12-4382-8F51-0BDC87D77E6C}"/>
          </ac:spMkLst>
        </pc:spChg>
      </pc:sldChg>
      <pc:sldChg chg="modSp mod modAnim">
        <pc:chgData name="Tim Stewart" userId="79cebc338cf3e420" providerId="LiveId" clId="{2D154182-43BF-472A-A26D-FA28C6487065}" dt="2022-10-14T19:58:33.208" v="1225" actId="114"/>
        <pc:sldMkLst>
          <pc:docMk/>
          <pc:sldMk cId="3210487182" sldId="2966"/>
        </pc:sldMkLst>
        <pc:spChg chg="mod">
          <ac:chgData name="Tim Stewart" userId="79cebc338cf3e420" providerId="LiveId" clId="{2D154182-43BF-472A-A26D-FA28C6487065}" dt="2022-10-14T19:20:12.689" v="790" actId="20577"/>
          <ac:spMkLst>
            <pc:docMk/>
            <pc:sldMk cId="3210487182" sldId="2966"/>
            <ac:spMk id="2" creationId="{6660F90B-3DF8-9B83-0F88-E09607557B80}"/>
          </ac:spMkLst>
        </pc:spChg>
        <pc:spChg chg="mod">
          <ac:chgData name="Tim Stewart" userId="79cebc338cf3e420" providerId="LiveId" clId="{2D154182-43BF-472A-A26D-FA28C6487065}" dt="2022-10-14T19:58:33.208" v="1225" actId="114"/>
          <ac:spMkLst>
            <pc:docMk/>
            <pc:sldMk cId="3210487182" sldId="2966"/>
            <ac:spMk id="3" creationId="{FE9D6563-A7FC-C36A-D93C-691A461C3ABC}"/>
          </ac:spMkLst>
        </pc:spChg>
      </pc:sldChg>
      <pc:sldChg chg="modSp mod modAnim">
        <pc:chgData name="Tim Stewart" userId="79cebc338cf3e420" providerId="LiveId" clId="{2D154182-43BF-472A-A26D-FA28C6487065}" dt="2022-10-14T21:09:39.238" v="1594" actId="20577"/>
        <pc:sldMkLst>
          <pc:docMk/>
          <pc:sldMk cId="3678388324" sldId="2968"/>
        </pc:sldMkLst>
        <pc:spChg chg="mod">
          <ac:chgData name="Tim Stewart" userId="79cebc338cf3e420" providerId="LiveId" clId="{2D154182-43BF-472A-A26D-FA28C6487065}" dt="2022-10-14T20:15:02.384" v="1232" actId="20577"/>
          <ac:spMkLst>
            <pc:docMk/>
            <pc:sldMk cId="3678388324" sldId="2968"/>
            <ac:spMk id="2" creationId="{F0326F55-6D9D-1A95-1DE2-D73A020D2AD4}"/>
          </ac:spMkLst>
        </pc:spChg>
        <pc:spChg chg="mod">
          <ac:chgData name="Tim Stewart" userId="79cebc338cf3e420" providerId="LiveId" clId="{2D154182-43BF-472A-A26D-FA28C6487065}" dt="2022-10-14T21:09:39.238" v="1594" actId="20577"/>
          <ac:spMkLst>
            <pc:docMk/>
            <pc:sldMk cId="3678388324" sldId="2968"/>
            <ac:spMk id="3" creationId="{F6DC4C5A-604F-D58A-7842-E9C8739F9D5E}"/>
          </ac:spMkLst>
        </pc:spChg>
      </pc:sldChg>
      <pc:sldChg chg="modSp mod modAnim">
        <pc:chgData name="Tim Stewart" userId="79cebc338cf3e420" providerId="LiveId" clId="{2D154182-43BF-472A-A26D-FA28C6487065}" dt="2022-10-14T21:12:50.825" v="1654" actId="5793"/>
        <pc:sldMkLst>
          <pc:docMk/>
          <pc:sldMk cId="2586471234" sldId="2969"/>
        </pc:sldMkLst>
        <pc:spChg chg="mod">
          <ac:chgData name="Tim Stewart" userId="79cebc338cf3e420" providerId="LiveId" clId="{2D154182-43BF-472A-A26D-FA28C6487065}" dt="2022-10-14T21:12:48.055" v="1652" actId="20577"/>
          <ac:spMkLst>
            <pc:docMk/>
            <pc:sldMk cId="2586471234" sldId="2969"/>
            <ac:spMk id="2" creationId="{77BCB429-553E-44EB-00F3-0C7C157C5F78}"/>
          </ac:spMkLst>
        </pc:spChg>
        <pc:spChg chg="mod">
          <ac:chgData name="Tim Stewart" userId="79cebc338cf3e420" providerId="LiveId" clId="{2D154182-43BF-472A-A26D-FA28C6487065}" dt="2022-10-14T21:12:50.825" v="1654" actId="5793"/>
          <ac:spMkLst>
            <pc:docMk/>
            <pc:sldMk cId="2586471234" sldId="2969"/>
            <ac:spMk id="3" creationId="{DD74D3BE-712A-0271-8E28-079B45EAF63E}"/>
          </ac:spMkLst>
        </pc:spChg>
      </pc:sldChg>
      <pc:sldChg chg="add">
        <pc:chgData name="Tim Stewart" userId="79cebc338cf3e420" providerId="LiveId" clId="{2D154182-43BF-472A-A26D-FA28C6487065}" dt="2022-10-14T16:47:40.176" v="232"/>
        <pc:sldMkLst>
          <pc:docMk/>
          <pc:sldMk cId="1119110644" sldId="2970"/>
        </pc:sldMkLst>
      </pc:sldChg>
      <pc:sldChg chg="addSp delSp modSp new del mod">
        <pc:chgData name="Tim Stewart" userId="79cebc338cf3e420" providerId="LiveId" clId="{2D154182-43BF-472A-A26D-FA28C6487065}" dt="2022-10-14T16:47:27.505" v="231" actId="2696"/>
        <pc:sldMkLst>
          <pc:docMk/>
          <pc:sldMk cId="1546310689" sldId="2970"/>
        </pc:sldMkLst>
        <pc:spChg chg="del">
          <ac:chgData name="Tim Stewart" userId="79cebc338cf3e420" providerId="LiveId" clId="{2D154182-43BF-472A-A26D-FA28C6487065}" dt="2022-10-14T16:44:08.346" v="227" actId="478"/>
          <ac:spMkLst>
            <pc:docMk/>
            <pc:sldMk cId="1546310689" sldId="2970"/>
            <ac:spMk id="2" creationId="{D7210E5A-993A-4605-2D44-251F7B09636A}"/>
          </ac:spMkLst>
        </pc:spChg>
        <pc:spChg chg="del">
          <ac:chgData name="Tim Stewart" userId="79cebc338cf3e420" providerId="LiveId" clId="{2D154182-43BF-472A-A26D-FA28C6487065}" dt="2022-10-14T16:44:07.447" v="226" actId="478"/>
          <ac:spMkLst>
            <pc:docMk/>
            <pc:sldMk cId="1546310689" sldId="2970"/>
            <ac:spMk id="3" creationId="{32BAC018-8B3E-5140-7AD2-2466379FFE31}"/>
          </ac:spMkLst>
        </pc:spChg>
        <pc:picChg chg="add mod">
          <ac:chgData name="Tim Stewart" userId="79cebc338cf3e420" providerId="LiveId" clId="{2D154182-43BF-472A-A26D-FA28C6487065}" dt="2022-10-14T16:44:15.482" v="230" actId="962"/>
          <ac:picMkLst>
            <pc:docMk/>
            <pc:sldMk cId="1546310689" sldId="2970"/>
            <ac:picMk id="5" creationId="{6ADF36E6-3084-BA92-7AD7-3A834E91E0FF}"/>
          </ac:picMkLst>
        </pc:picChg>
      </pc:sldChg>
      <pc:sldChg chg="modSp new add del mod">
        <pc:chgData name="Tim Stewart" userId="79cebc338cf3e420" providerId="LiveId" clId="{2D154182-43BF-472A-A26D-FA28C6487065}" dt="2022-10-14T19:20:06.053" v="775" actId="47"/>
        <pc:sldMkLst>
          <pc:docMk/>
          <pc:sldMk cId="2588662789" sldId="2971"/>
        </pc:sldMkLst>
        <pc:spChg chg="mod">
          <ac:chgData name="Tim Stewart" userId="79cebc338cf3e420" providerId="LiveId" clId="{2D154182-43BF-472A-A26D-FA28C6487065}" dt="2022-10-14T19:09:35.263" v="739" actId="21"/>
          <ac:spMkLst>
            <pc:docMk/>
            <pc:sldMk cId="2588662789" sldId="2971"/>
            <ac:spMk id="3" creationId="{86CE6E76-9D05-9346-5013-2947F7639E3F}"/>
          </ac:spMkLst>
        </pc:spChg>
      </pc:sldChg>
      <pc:sldChg chg="addSp delSp modSp new mod setBg modAnim">
        <pc:chgData name="Tim Stewart" userId="79cebc338cf3e420" providerId="LiveId" clId="{2D154182-43BF-472A-A26D-FA28C6487065}" dt="2022-10-14T18:55:34.028" v="657" actId="403"/>
        <pc:sldMkLst>
          <pc:docMk/>
          <pc:sldMk cId="2198362712" sldId="2972"/>
        </pc:sldMkLst>
        <pc:spChg chg="mod">
          <ac:chgData name="Tim Stewart" userId="79cebc338cf3e420" providerId="LiveId" clId="{2D154182-43BF-472A-A26D-FA28C6487065}" dt="2022-10-14T18:54:22.558" v="639" actId="403"/>
          <ac:spMkLst>
            <pc:docMk/>
            <pc:sldMk cId="2198362712" sldId="2972"/>
            <ac:spMk id="2" creationId="{59B6847B-1B45-10F5-C56B-C5023A03E753}"/>
          </ac:spMkLst>
        </pc:spChg>
        <pc:spChg chg="mod ord">
          <ac:chgData name="Tim Stewart" userId="79cebc338cf3e420" providerId="LiveId" clId="{2D154182-43BF-472A-A26D-FA28C6487065}" dt="2022-10-14T18:55:34.028" v="657" actId="403"/>
          <ac:spMkLst>
            <pc:docMk/>
            <pc:sldMk cId="2198362712" sldId="2972"/>
            <ac:spMk id="3" creationId="{46306333-0A11-1AFE-D759-67BE996D1DBB}"/>
          </ac:spMkLst>
        </pc:spChg>
        <pc:spChg chg="add del">
          <ac:chgData name="Tim Stewart" userId="79cebc338cf3e420" providerId="LiveId" clId="{2D154182-43BF-472A-A26D-FA28C6487065}" dt="2022-10-14T18:53:58.558" v="635" actId="26606"/>
          <ac:spMkLst>
            <pc:docMk/>
            <pc:sldMk cId="2198362712" sldId="2972"/>
            <ac:spMk id="10" creationId="{F13C74B1-5B17-4795-BED0-7140497B445A}"/>
          </ac:spMkLst>
        </pc:spChg>
        <pc:spChg chg="add del">
          <ac:chgData name="Tim Stewart" userId="79cebc338cf3e420" providerId="LiveId" clId="{2D154182-43BF-472A-A26D-FA28C6487065}" dt="2022-10-14T18:53:58.558" v="635" actId="26606"/>
          <ac:spMkLst>
            <pc:docMk/>
            <pc:sldMk cId="2198362712" sldId="2972"/>
            <ac:spMk id="12" creationId="{D4974D33-8DC5-464E-8C6D-BE58F0669C17}"/>
          </ac:spMkLst>
        </pc:spChg>
        <pc:spChg chg="add del">
          <ac:chgData name="Tim Stewart" userId="79cebc338cf3e420" providerId="LiveId" clId="{2D154182-43BF-472A-A26D-FA28C6487065}" dt="2022-10-14T18:53:58.550" v="634" actId="26606"/>
          <ac:spMkLst>
            <pc:docMk/>
            <pc:sldMk cId="2198362712" sldId="2972"/>
            <ac:spMk id="17" creationId="{F13C74B1-5B17-4795-BED0-7140497B445A}"/>
          </ac:spMkLst>
        </pc:spChg>
        <pc:spChg chg="add del">
          <ac:chgData name="Tim Stewart" userId="79cebc338cf3e420" providerId="LiveId" clId="{2D154182-43BF-472A-A26D-FA28C6487065}" dt="2022-10-14T18:53:58.550" v="634" actId="26606"/>
          <ac:spMkLst>
            <pc:docMk/>
            <pc:sldMk cId="2198362712" sldId="2972"/>
            <ac:spMk id="19" creationId="{D4974D33-8DC5-464E-8C6D-BE58F0669C17}"/>
          </ac:spMkLst>
        </pc:spChg>
        <pc:spChg chg="add">
          <ac:chgData name="Tim Stewart" userId="79cebc338cf3e420" providerId="LiveId" clId="{2D154182-43BF-472A-A26D-FA28C6487065}" dt="2022-10-14T18:53:58.558" v="635" actId="26606"/>
          <ac:spMkLst>
            <pc:docMk/>
            <pc:sldMk cId="2198362712" sldId="2972"/>
            <ac:spMk id="21" creationId="{2C61293E-6EBE-43EF-A52C-9BEBFD7679D4}"/>
          </ac:spMkLst>
        </pc:spChg>
        <pc:spChg chg="add">
          <ac:chgData name="Tim Stewart" userId="79cebc338cf3e420" providerId="LiveId" clId="{2D154182-43BF-472A-A26D-FA28C6487065}" dt="2022-10-14T18:53:58.558" v="635" actId="26606"/>
          <ac:spMkLst>
            <pc:docMk/>
            <pc:sldMk cId="2198362712" sldId="2972"/>
            <ac:spMk id="22" creationId="{21540236-BFD5-4A9D-8840-4703E7F76825}"/>
          </ac:spMkLst>
        </pc:spChg>
        <pc:picChg chg="add mod modCrop">
          <ac:chgData name="Tim Stewart" userId="79cebc338cf3e420" providerId="LiveId" clId="{2D154182-43BF-472A-A26D-FA28C6487065}" dt="2022-10-14T18:53:58.558" v="635" actId="26606"/>
          <ac:picMkLst>
            <pc:docMk/>
            <pc:sldMk cId="2198362712" sldId="2972"/>
            <ac:picMk id="5" creationId="{2DF3F82A-79D5-479A-97CC-529DBF9CA4DC}"/>
          </ac:picMkLst>
        </pc:picChg>
      </pc:sldChg>
      <pc:sldChg chg="new del">
        <pc:chgData name="Tim Stewart" userId="79cebc338cf3e420" providerId="LiveId" clId="{2D154182-43BF-472A-A26D-FA28C6487065}" dt="2022-10-14T18:35:19.026" v="580" actId="680"/>
        <pc:sldMkLst>
          <pc:docMk/>
          <pc:sldMk cId="1340681789" sldId="2973"/>
        </pc:sldMkLst>
      </pc:sldChg>
      <pc:sldChg chg="addSp delSp modSp add del mod setBg modAnim delDesignElem">
        <pc:chgData name="Tim Stewart" userId="79cebc338cf3e420" providerId="LiveId" clId="{2D154182-43BF-472A-A26D-FA28C6487065}" dt="2022-10-14T19:06:36.598" v="729" actId="47"/>
        <pc:sldMkLst>
          <pc:docMk/>
          <pc:sldMk cId="3864804176" sldId="2973"/>
        </pc:sldMkLst>
        <pc:spChg chg="mod">
          <ac:chgData name="Tim Stewart" userId="79cebc338cf3e420" providerId="LiveId" clId="{2D154182-43BF-472A-A26D-FA28C6487065}" dt="2022-10-14T18:32:33.976" v="577" actId="403"/>
          <ac:spMkLst>
            <pc:docMk/>
            <pc:sldMk cId="3864804176" sldId="2973"/>
            <ac:spMk id="2" creationId="{59B6847B-1B45-10F5-C56B-C5023A03E753}"/>
          </ac:spMkLst>
        </pc:spChg>
        <pc:spChg chg="mod">
          <ac:chgData name="Tim Stewart" userId="79cebc338cf3e420" providerId="LiveId" clId="{2D154182-43BF-472A-A26D-FA28C6487065}" dt="2022-10-14T19:05:41.446" v="717" actId="21"/>
          <ac:spMkLst>
            <pc:docMk/>
            <pc:sldMk cId="3864804176" sldId="2973"/>
            <ac:spMk id="3" creationId="{46306333-0A11-1AFE-D759-67BE996D1DBB}"/>
          </ac:spMkLst>
        </pc:spChg>
        <pc:spChg chg="del">
          <ac:chgData name="Tim Stewart" userId="79cebc338cf3e420" providerId="LiveId" clId="{2D154182-43BF-472A-A26D-FA28C6487065}" dt="2022-10-14T18:30:17.473" v="563"/>
          <ac:spMkLst>
            <pc:docMk/>
            <pc:sldMk cId="3864804176" sldId="2973"/>
            <ac:spMk id="10" creationId="{F13C74B1-5B17-4795-BED0-7140497B445A}"/>
          </ac:spMkLst>
        </pc:spChg>
        <pc:spChg chg="add">
          <ac:chgData name="Tim Stewart" userId="79cebc338cf3e420" providerId="LiveId" clId="{2D154182-43BF-472A-A26D-FA28C6487065}" dt="2022-10-14T18:31:38.789" v="568" actId="26606"/>
          <ac:spMkLst>
            <pc:docMk/>
            <pc:sldMk cId="3864804176" sldId="2973"/>
            <ac:spMk id="11" creationId="{F13C74B1-5B17-4795-BED0-7140497B445A}"/>
          </ac:spMkLst>
        </pc:spChg>
        <pc:spChg chg="del">
          <ac:chgData name="Tim Stewart" userId="79cebc338cf3e420" providerId="LiveId" clId="{2D154182-43BF-472A-A26D-FA28C6487065}" dt="2022-10-14T18:30:17.473" v="563"/>
          <ac:spMkLst>
            <pc:docMk/>
            <pc:sldMk cId="3864804176" sldId="2973"/>
            <ac:spMk id="12" creationId="{D4974D33-8DC5-464E-8C6D-BE58F0669C17}"/>
          </ac:spMkLst>
        </pc:spChg>
        <pc:spChg chg="add">
          <ac:chgData name="Tim Stewart" userId="79cebc338cf3e420" providerId="LiveId" clId="{2D154182-43BF-472A-A26D-FA28C6487065}" dt="2022-10-14T18:31:38.789" v="568" actId="26606"/>
          <ac:spMkLst>
            <pc:docMk/>
            <pc:sldMk cId="3864804176" sldId="2973"/>
            <ac:spMk id="13" creationId="{D4974D33-8DC5-464E-8C6D-BE58F0669C17}"/>
          </ac:spMkLst>
        </pc:spChg>
        <pc:picChg chg="del">
          <ac:chgData name="Tim Stewart" userId="79cebc338cf3e420" providerId="LiveId" clId="{2D154182-43BF-472A-A26D-FA28C6487065}" dt="2022-10-14T18:30:20.271" v="564" actId="478"/>
          <ac:picMkLst>
            <pc:docMk/>
            <pc:sldMk cId="3864804176" sldId="2973"/>
            <ac:picMk id="5" creationId="{2DF3F82A-79D5-479A-97CC-529DBF9CA4DC}"/>
          </ac:picMkLst>
        </pc:picChg>
        <pc:picChg chg="add del mod ord">
          <ac:chgData name="Tim Stewart" userId="79cebc338cf3e420" providerId="LiveId" clId="{2D154182-43BF-472A-A26D-FA28C6487065}" dt="2022-10-14T19:05:27.628" v="713" actId="21"/>
          <ac:picMkLst>
            <pc:docMk/>
            <pc:sldMk cId="3864804176" sldId="2973"/>
            <ac:picMk id="6" creationId="{88FF0BB3-9E2A-F4C3-F3AB-8180417FA961}"/>
          </ac:picMkLst>
        </pc:picChg>
      </pc:sldChg>
      <pc:sldChg chg="addSp delSp modSp add mod setBg modAnim delDesignElem">
        <pc:chgData name="Tim Stewart" userId="79cebc338cf3e420" providerId="LiveId" clId="{2D154182-43BF-472A-A26D-FA28C6487065}" dt="2022-10-14T19:10:35.395" v="759" actId="27636"/>
        <pc:sldMkLst>
          <pc:docMk/>
          <pc:sldMk cId="2994722559" sldId="2974"/>
        </pc:sldMkLst>
        <pc:spChg chg="mod">
          <ac:chgData name="Tim Stewart" userId="79cebc338cf3e420" providerId="LiveId" clId="{2D154182-43BF-472A-A26D-FA28C6487065}" dt="2022-10-14T18:54:55.860" v="649" actId="26606"/>
          <ac:spMkLst>
            <pc:docMk/>
            <pc:sldMk cId="2994722559" sldId="2974"/>
            <ac:spMk id="2" creationId="{59B6847B-1B45-10F5-C56B-C5023A03E753}"/>
          </ac:spMkLst>
        </pc:spChg>
        <pc:spChg chg="mod">
          <ac:chgData name="Tim Stewart" userId="79cebc338cf3e420" providerId="LiveId" clId="{2D154182-43BF-472A-A26D-FA28C6487065}" dt="2022-10-14T19:10:35.395" v="759" actId="27636"/>
          <ac:spMkLst>
            <pc:docMk/>
            <pc:sldMk cId="2994722559" sldId="2974"/>
            <ac:spMk id="3" creationId="{46306333-0A11-1AFE-D759-67BE996D1DBB}"/>
          </ac:spMkLst>
        </pc:spChg>
        <pc:spChg chg="add">
          <ac:chgData name="Tim Stewart" userId="79cebc338cf3e420" providerId="LiveId" clId="{2D154182-43BF-472A-A26D-FA28C6487065}" dt="2022-10-14T18:54:55.860" v="649" actId="26606"/>
          <ac:spMkLst>
            <pc:docMk/>
            <pc:sldMk cId="2994722559" sldId="2974"/>
            <ac:spMk id="10" creationId="{2C61293E-6EBE-43EF-A52C-9BEBFD7679D4}"/>
          </ac:spMkLst>
        </pc:spChg>
        <pc:spChg chg="add">
          <ac:chgData name="Tim Stewart" userId="79cebc338cf3e420" providerId="LiveId" clId="{2D154182-43BF-472A-A26D-FA28C6487065}" dt="2022-10-14T18:54:55.860" v="649" actId="26606"/>
          <ac:spMkLst>
            <pc:docMk/>
            <pc:sldMk cId="2994722559" sldId="2974"/>
            <ac:spMk id="12" creationId="{21540236-BFD5-4A9D-8840-4703E7F76825}"/>
          </ac:spMkLst>
        </pc:spChg>
        <pc:spChg chg="del">
          <ac:chgData name="Tim Stewart" userId="79cebc338cf3e420" providerId="LiveId" clId="{2D154182-43BF-472A-A26D-FA28C6487065}" dt="2022-10-14T18:54:49.921" v="646"/>
          <ac:spMkLst>
            <pc:docMk/>
            <pc:sldMk cId="2994722559" sldId="2974"/>
            <ac:spMk id="21" creationId="{2C61293E-6EBE-43EF-A52C-9BEBFD7679D4}"/>
          </ac:spMkLst>
        </pc:spChg>
        <pc:spChg chg="del">
          <ac:chgData name="Tim Stewart" userId="79cebc338cf3e420" providerId="LiveId" clId="{2D154182-43BF-472A-A26D-FA28C6487065}" dt="2022-10-14T18:54:49.921" v="646"/>
          <ac:spMkLst>
            <pc:docMk/>
            <pc:sldMk cId="2994722559" sldId="2974"/>
            <ac:spMk id="22" creationId="{21540236-BFD5-4A9D-8840-4703E7F76825}"/>
          </ac:spMkLst>
        </pc:spChg>
      </pc:sldChg>
      <pc:sldChg chg="addSp delSp modSp add mod setBg modAnim delDesignElem">
        <pc:chgData name="Tim Stewart" userId="79cebc338cf3e420" providerId="LiveId" clId="{2D154182-43BF-472A-A26D-FA28C6487065}" dt="2022-10-14T19:13:08.675" v="774"/>
        <pc:sldMkLst>
          <pc:docMk/>
          <pc:sldMk cId="24111241" sldId="2975"/>
        </pc:sldMkLst>
        <pc:spChg chg="mod">
          <ac:chgData name="Tim Stewart" userId="79cebc338cf3e420" providerId="LiveId" clId="{2D154182-43BF-472A-A26D-FA28C6487065}" dt="2022-10-14T18:55:04.909" v="651" actId="403"/>
          <ac:spMkLst>
            <pc:docMk/>
            <pc:sldMk cId="24111241" sldId="2975"/>
            <ac:spMk id="2" creationId="{59B6847B-1B45-10F5-C56B-C5023A03E753}"/>
          </ac:spMkLst>
        </pc:spChg>
        <pc:spChg chg="mod">
          <ac:chgData name="Tim Stewart" userId="79cebc338cf3e420" providerId="LiveId" clId="{2D154182-43BF-472A-A26D-FA28C6487065}" dt="2022-10-14T19:13:08.675" v="774"/>
          <ac:spMkLst>
            <pc:docMk/>
            <pc:sldMk cId="24111241" sldId="2975"/>
            <ac:spMk id="3" creationId="{46306333-0A11-1AFE-D759-67BE996D1DBB}"/>
          </ac:spMkLst>
        </pc:spChg>
        <pc:spChg chg="add">
          <ac:chgData name="Tim Stewart" userId="79cebc338cf3e420" providerId="LiveId" clId="{2D154182-43BF-472A-A26D-FA28C6487065}" dt="2022-10-14T18:55:02.069" v="650" actId="26606"/>
          <ac:spMkLst>
            <pc:docMk/>
            <pc:sldMk cId="24111241" sldId="2975"/>
            <ac:spMk id="10" creationId="{2C61293E-6EBE-43EF-A52C-9BEBFD7679D4}"/>
          </ac:spMkLst>
        </pc:spChg>
        <pc:spChg chg="add">
          <ac:chgData name="Tim Stewart" userId="79cebc338cf3e420" providerId="LiveId" clId="{2D154182-43BF-472A-A26D-FA28C6487065}" dt="2022-10-14T18:55:02.069" v="650" actId="26606"/>
          <ac:spMkLst>
            <pc:docMk/>
            <pc:sldMk cId="24111241" sldId="2975"/>
            <ac:spMk id="12" creationId="{21540236-BFD5-4A9D-8840-4703E7F76825}"/>
          </ac:spMkLst>
        </pc:spChg>
        <pc:spChg chg="del">
          <ac:chgData name="Tim Stewart" userId="79cebc338cf3e420" providerId="LiveId" clId="{2D154182-43BF-472A-A26D-FA28C6487065}" dt="2022-10-14T18:54:50.110" v="648"/>
          <ac:spMkLst>
            <pc:docMk/>
            <pc:sldMk cId="24111241" sldId="2975"/>
            <ac:spMk id="21" creationId="{2C61293E-6EBE-43EF-A52C-9BEBFD7679D4}"/>
          </ac:spMkLst>
        </pc:spChg>
        <pc:spChg chg="del">
          <ac:chgData name="Tim Stewart" userId="79cebc338cf3e420" providerId="LiveId" clId="{2D154182-43BF-472A-A26D-FA28C6487065}" dt="2022-10-14T18:54:50.110" v="648"/>
          <ac:spMkLst>
            <pc:docMk/>
            <pc:sldMk cId="24111241" sldId="2975"/>
            <ac:spMk id="22" creationId="{21540236-BFD5-4A9D-8840-4703E7F76825}"/>
          </ac:spMkLst>
        </pc:spChg>
      </pc:sldChg>
      <pc:sldChg chg="addSp delSp modSp add mod setBg addAnim modAnim delDesignElem">
        <pc:chgData name="Tim Stewart" userId="79cebc338cf3e420" providerId="LiveId" clId="{2D154182-43BF-472A-A26D-FA28C6487065}" dt="2022-10-14T19:07:40.021" v="735" actId="14100"/>
        <pc:sldMkLst>
          <pc:docMk/>
          <pc:sldMk cId="975261087" sldId="2976"/>
        </pc:sldMkLst>
        <pc:spChg chg="mod">
          <ac:chgData name="Tim Stewart" userId="79cebc338cf3e420" providerId="LiveId" clId="{2D154182-43BF-472A-A26D-FA28C6487065}" dt="2022-10-14T19:05:35.604" v="716" actId="26606"/>
          <ac:spMkLst>
            <pc:docMk/>
            <pc:sldMk cId="975261087" sldId="2976"/>
            <ac:spMk id="2" creationId="{59B6847B-1B45-10F5-C56B-C5023A03E753}"/>
          </ac:spMkLst>
        </pc:spChg>
        <pc:spChg chg="mod ord">
          <ac:chgData name="Tim Stewart" userId="79cebc338cf3e420" providerId="LiveId" clId="{2D154182-43BF-472A-A26D-FA28C6487065}" dt="2022-10-14T19:07:40.021" v="735" actId="14100"/>
          <ac:spMkLst>
            <pc:docMk/>
            <pc:sldMk cId="975261087" sldId="2976"/>
            <ac:spMk id="3" creationId="{46306333-0A11-1AFE-D759-67BE996D1DBB}"/>
          </ac:spMkLst>
        </pc:spChg>
        <pc:spChg chg="add del">
          <ac:chgData name="Tim Stewart" userId="79cebc338cf3e420" providerId="LiveId" clId="{2D154182-43BF-472A-A26D-FA28C6487065}" dt="2022-10-14T19:05:35.604" v="716" actId="26606"/>
          <ac:spMkLst>
            <pc:docMk/>
            <pc:sldMk cId="975261087" sldId="2976"/>
            <ac:spMk id="7" creationId="{2C61293E-6EBE-43EF-A52C-9BEBFD7679D4}"/>
          </ac:spMkLst>
        </pc:spChg>
        <pc:spChg chg="add del">
          <ac:chgData name="Tim Stewart" userId="79cebc338cf3e420" providerId="LiveId" clId="{2D154182-43BF-472A-A26D-FA28C6487065}" dt="2022-10-14T19:05:35.604" v="716" actId="26606"/>
          <ac:spMkLst>
            <pc:docMk/>
            <pc:sldMk cId="975261087" sldId="2976"/>
            <ac:spMk id="8" creationId="{21540236-BFD5-4A9D-8840-4703E7F76825}"/>
          </ac:spMkLst>
        </pc:spChg>
        <pc:spChg chg="del">
          <ac:chgData name="Tim Stewart" userId="79cebc338cf3e420" providerId="LiveId" clId="{2D154182-43BF-472A-A26D-FA28C6487065}" dt="2022-10-14T19:04:19.920" v="710"/>
          <ac:spMkLst>
            <pc:docMk/>
            <pc:sldMk cId="975261087" sldId="2976"/>
            <ac:spMk id="10" creationId="{2C61293E-6EBE-43EF-A52C-9BEBFD7679D4}"/>
          </ac:spMkLst>
        </pc:spChg>
        <pc:spChg chg="del">
          <ac:chgData name="Tim Stewart" userId="79cebc338cf3e420" providerId="LiveId" clId="{2D154182-43BF-472A-A26D-FA28C6487065}" dt="2022-10-14T19:04:19.920" v="710"/>
          <ac:spMkLst>
            <pc:docMk/>
            <pc:sldMk cId="975261087" sldId="2976"/>
            <ac:spMk id="12" creationId="{21540236-BFD5-4A9D-8840-4703E7F76825}"/>
          </ac:spMkLst>
        </pc:spChg>
        <pc:spChg chg="add">
          <ac:chgData name="Tim Stewart" userId="79cebc338cf3e420" providerId="LiveId" clId="{2D154182-43BF-472A-A26D-FA28C6487065}" dt="2022-10-14T19:05:35.604" v="716" actId="26606"/>
          <ac:spMkLst>
            <pc:docMk/>
            <pc:sldMk cId="975261087" sldId="2976"/>
            <ac:spMk id="13" creationId="{7B831B6F-405A-4B47-B9BB-5CA88F285844}"/>
          </ac:spMkLst>
        </pc:spChg>
        <pc:spChg chg="add">
          <ac:chgData name="Tim Stewart" userId="79cebc338cf3e420" providerId="LiveId" clId="{2D154182-43BF-472A-A26D-FA28C6487065}" dt="2022-10-14T19:05:35.604" v="716" actId="26606"/>
          <ac:spMkLst>
            <pc:docMk/>
            <pc:sldMk cId="975261087" sldId="2976"/>
            <ac:spMk id="15" creationId="{953EE71A-6488-4203-A7C4-77102FD0DCCA}"/>
          </ac:spMkLst>
        </pc:spChg>
        <pc:picChg chg="add mod">
          <ac:chgData name="Tim Stewart" userId="79cebc338cf3e420" providerId="LiveId" clId="{2D154182-43BF-472A-A26D-FA28C6487065}" dt="2022-10-14T19:06:10.021" v="726" actId="1076"/>
          <ac:picMkLst>
            <pc:docMk/>
            <pc:sldMk cId="975261087" sldId="2976"/>
            <ac:picMk id="4" creationId="{967C824F-E140-F7E9-1B5D-2DC4B9142D09}"/>
          </ac:picMkLst>
        </pc:picChg>
        <pc:picChg chg="del">
          <ac:chgData name="Tim Stewart" userId="79cebc338cf3e420" providerId="LiveId" clId="{2D154182-43BF-472A-A26D-FA28C6487065}" dt="2022-10-14T19:05:30.047" v="714" actId="478"/>
          <ac:picMkLst>
            <pc:docMk/>
            <pc:sldMk cId="975261087" sldId="2976"/>
            <ac:picMk id="5" creationId="{2DF3F82A-79D5-479A-97CC-529DBF9CA4DC}"/>
          </ac:picMkLst>
        </pc:picChg>
      </pc:sldChg>
    </pc:docChg>
  </pc:docChgLst>
  <pc:docChgLst>
    <pc:chgData name="Tim Stewart" userId="79cebc338cf3e420" providerId="LiveId" clId="{B7EFC6CB-E13F-4546-952F-B458E6BA832E}"/>
    <pc:docChg chg="undo custSel addSld delSld modSld">
      <pc:chgData name="Tim Stewart" userId="79cebc338cf3e420" providerId="LiveId" clId="{B7EFC6CB-E13F-4546-952F-B458E6BA832E}" dt="2022-10-14T23:24:46.477" v="1173" actId="207"/>
      <pc:docMkLst>
        <pc:docMk/>
      </pc:docMkLst>
      <pc:sldChg chg="modSp mod">
        <pc:chgData name="Tim Stewart" userId="79cebc338cf3e420" providerId="LiveId" clId="{B7EFC6CB-E13F-4546-952F-B458E6BA832E}" dt="2022-10-11T22:38:38.361" v="2" actId="20577"/>
        <pc:sldMkLst>
          <pc:docMk/>
          <pc:sldMk cId="0" sldId="1105"/>
        </pc:sldMkLst>
        <pc:spChg chg="mod">
          <ac:chgData name="Tim Stewart" userId="79cebc338cf3e420" providerId="LiveId" clId="{B7EFC6CB-E13F-4546-952F-B458E6BA832E}" dt="2022-10-11T22:38:38.361" v="2" actId="20577"/>
          <ac:spMkLst>
            <pc:docMk/>
            <pc:sldMk cId="0" sldId="1105"/>
            <ac:spMk id="3" creationId="{00000000-0000-0000-0000-000000000000}"/>
          </ac:spMkLst>
        </pc:spChg>
      </pc:sldChg>
      <pc:sldChg chg="modSp mod">
        <pc:chgData name="Tim Stewart" userId="79cebc338cf3e420" providerId="LiveId" clId="{B7EFC6CB-E13F-4546-952F-B458E6BA832E}" dt="2022-10-14T22:14:45.347" v="124" actId="20577"/>
        <pc:sldMkLst>
          <pc:docMk/>
          <pc:sldMk cId="2274288106" sldId="2786"/>
        </pc:sldMkLst>
        <pc:spChg chg="mod">
          <ac:chgData name="Tim Stewart" userId="79cebc338cf3e420" providerId="LiveId" clId="{B7EFC6CB-E13F-4546-952F-B458E6BA832E}" dt="2022-10-14T22:14:45.347" v="124" actId="20577"/>
          <ac:spMkLst>
            <pc:docMk/>
            <pc:sldMk cId="2274288106" sldId="2786"/>
            <ac:spMk id="3" creationId="{E76C3E9B-15EA-4CEE-A902-CF8F08F0BAB3}"/>
          </ac:spMkLst>
        </pc:spChg>
      </pc:sldChg>
      <pc:sldChg chg="del">
        <pc:chgData name="Tim Stewart" userId="79cebc338cf3e420" providerId="LiveId" clId="{B7EFC6CB-E13F-4546-952F-B458E6BA832E}" dt="2022-10-11T22:47:38.595" v="79" actId="47"/>
        <pc:sldMkLst>
          <pc:docMk/>
          <pc:sldMk cId="1185744852" sldId="2842"/>
        </pc:sldMkLst>
      </pc:sldChg>
      <pc:sldChg chg="modSp mod">
        <pc:chgData name="Tim Stewart" userId="79cebc338cf3e420" providerId="LiveId" clId="{B7EFC6CB-E13F-4546-952F-B458E6BA832E}" dt="2022-10-14T22:21:31.937" v="228" actId="20577"/>
        <pc:sldMkLst>
          <pc:docMk/>
          <pc:sldMk cId="3020107985" sldId="2900"/>
        </pc:sldMkLst>
        <pc:spChg chg="mod">
          <ac:chgData name="Tim Stewart" userId="79cebc338cf3e420" providerId="LiveId" clId="{B7EFC6CB-E13F-4546-952F-B458E6BA832E}" dt="2022-10-14T22:21:31.937" v="228" actId="20577"/>
          <ac:spMkLst>
            <pc:docMk/>
            <pc:sldMk cId="3020107985" sldId="2900"/>
            <ac:spMk id="3" creationId="{67AB1FFF-C1A7-4414-8BE4-AFE88731B2ED}"/>
          </ac:spMkLst>
        </pc:spChg>
      </pc:sldChg>
      <pc:sldChg chg="modSp mod">
        <pc:chgData name="Tim Stewart" userId="79cebc338cf3e420" providerId="LiveId" clId="{B7EFC6CB-E13F-4546-952F-B458E6BA832E}" dt="2022-10-11T22:48:37.437" v="105" actId="20577"/>
        <pc:sldMkLst>
          <pc:docMk/>
          <pc:sldMk cId="1263041336" sldId="2956"/>
        </pc:sldMkLst>
        <pc:spChg chg="mod">
          <ac:chgData name="Tim Stewart" userId="79cebc338cf3e420" providerId="LiveId" clId="{B7EFC6CB-E13F-4546-952F-B458E6BA832E}" dt="2022-10-11T22:40:23.760" v="56" actId="1076"/>
          <ac:spMkLst>
            <pc:docMk/>
            <pc:sldMk cId="1263041336" sldId="2956"/>
            <ac:spMk id="2" creationId="{3EFDD6BF-FE76-EFB4-F605-15CFDD97A150}"/>
          </ac:spMkLst>
        </pc:spChg>
        <pc:spChg chg="mod">
          <ac:chgData name="Tim Stewart" userId="79cebc338cf3e420" providerId="LiveId" clId="{B7EFC6CB-E13F-4546-952F-B458E6BA832E}" dt="2022-10-11T22:48:37.437" v="105" actId="20577"/>
          <ac:spMkLst>
            <pc:docMk/>
            <pc:sldMk cId="1263041336" sldId="2956"/>
            <ac:spMk id="3" creationId="{52EC396F-522B-C418-4693-131098DA0942}"/>
          </ac:spMkLst>
        </pc:spChg>
      </pc:sldChg>
      <pc:sldChg chg="modSp mod">
        <pc:chgData name="Tim Stewart" userId="79cebc338cf3e420" providerId="LiveId" clId="{B7EFC6CB-E13F-4546-952F-B458E6BA832E}" dt="2022-10-11T22:47:18.198" v="78" actId="20577"/>
        <pc:sldMkLst>
          <pc:docMk/>
          <pc:sldMk cId="3033366965" sldId="2957"/>
        </pc:sldMkLst>
        <pc:spChg chg="mod">
          <ac:chgData name="Tim Stewart" userId="79cebc338cf3e420" providerId="LiveId" clId="{B7EFC6CB-E13F-4546-952F-B458E6BA832E}" dt="2022-10-11T22:46:05.900" v="70" actId="1076"/>
          <ac:spMkLst>
            <pc:docMk/>
            <pc:sldMk cId="3033366965" sldId="2957"/>
            <ac:spMk id="2" creationId="{3EFDD6BF-FE76-EFB4-F605-15CFDD97A150}"/>
          </ac:spMkLst>
        </pc:spChg>
        <pc:spChg chg="mod">
          <ac:chgData name="Tim Stewart" userId="79cebc338cf3e420" providerId="LiveId" clId="{B7EFC6CB-E13F-4546-952F-B458E6BA832E}" dt="2022-10-11T22:47:18.198" v="78" actId="20577"/>
          <ac:spMkLst>
            <pc:docMk/>
            <pc:sldMk cId="3033366965" sldId="2957"/>
            <ac:spMk id="3" creationId="{52EC396F-522B-C418-4693-131098DA0942}"/>
          </ac:spMkLst>
        </pc:spChg>
      </pc:sldChg>
      <pc:sldChg chg="modSp mod">
        <pc:chgData name="Tim Stewart" userId="79cebc338cf3e420" providerId="LiveId" clId="{B7EFC6CB-E13F-4546-952F-B458E6BA832E}" dt="2022-10-11T22:49:15.730" v="112" actId="27636"/>
        <pc:sldMkLst>
          <pc:docMk/>
          <pc:sldMk cId="790612743" sldId="2958"/>
        </pc:sldMkLst>
        <pc:spChg chg="mod">
          <ac:chgData name="Tim Stewart" userId="79cebc338cf3e420" providerId="LiveId" clId="{B7EFC6CB-E13F-4546-952F-B458E6BA832E}" dt="2022-10-11T22:48:01.178" v="91" actId="1076"/>
          <ac:spMkLst>
            <pc:docMk/>
            <pc:sldMk cId="790612743" sldId="2958"/>
            <ac:spMk id="2" creationId="{3EFDD6BF-FE76-EFB4-F605-15CFDD97A150}"/>
          </ac:spMkLst>
        </pc:spChg>
        <pc:spChg chg="mod">
          <ac:chgData name="Tim Stewart" userId="79cebc338cf3e420" providerId="LiveId" clId="{B7EFC6CB-E13F-4546-952F-B458E6BA832E}" dt="2022-10-11T22:49:15.730" v="112" actId="27636"/>
          <ac:spMkLst>
            <pc:docMk/>
            <pc:sldMk cId="790612743" sldId="2958"/>
            <ac:spMk id="3" creationId="{52EC396F-522B-C418-4693-131098DA0942}"/>
          </ac:spMkLst>
        </pc:spChg>
      </pc:sldChg>
      <pc:sldChg chg="del">
        <pc:chgData name="Tim Stewart" userId="79cebc338cf3e420" providerId="LiveId" clId="{B7EFC6CB-E13F-4546-952F-B458E6BA832E}" dt="2022-10-11T22:38:41.738" v="3" actId="47"/>
        <pc:sldMkLst>
          <pc:docMk/>
          <pc:sldMk cId="1781799493" sldId="2962"/>
        </pc:sldMkLst>
      </pc:sldChg>
      <pc:sldChg chg="del">
        <pc:chgData name="Tim Stewart" userId="79cebc338cf3e420" providerId="LiveId" clId="{B7EFC6CB-E13F-4546-952F-B458E6BA832E}" dt="2022-10-11T22:38:42.794" v="4" actId="47"/>
        <pc:sldMkLst>
          <pc:docMk/>
          <pc:sldMk cId="2300094224" sldId="2963"/>
        </pc:sldMkLst>
      </pc:sldChg>
      <pc:sldChg chg="del">
        <pc:chgData name="Tim Stewart" userId="79cebc338cf3e420" providerId="LiveId" clId="{B7EFC6CB-E13F-4546-952F-B458E6BA832E}" dt="2022-10-11T22:38:49.280" v="5" actId="47"/>
        <pc:sldMkLst>
          <pc:docMk/>
          <pc:sldMk cId="2982581446" sldId="2965"/>
        </pc:sldMkLst>
      </pc:sldChg>
      <pc:sldChg chg="add del">
        <pc:chgData name="Tim Stewart" userId="79cebc338cf3e420" providerId="LiveId" clId="{B7EFC6CB-E13F-4546-952F-B458E6BA832E}" dt="2022-10-11T22:39:14.319" v="35" actId="47"/>
        <pc:sldMkLst>
          <pc:docMk/>
          <pc:sldMk cId="3210487182" sldId="2966"/>
        </pc:sldMkLst>
      </pc:sldChg>
      <pc:sldChg chg="modSp modAnim">
        <pc:chgData name="Tim Stewart" userId="79cebc338cf3e420" providerId="LiveId" clId="{B7EFC6CB-E13F-4546-952F-B458E6BA832E}" dt="2022-10-14T22:51:58.036" v="800" actId="207"/>
        <pc:sldMkLst>
          <pc:docMk/>
          <pc:sldMk cId="2586471234" sldId="2969"/>
        </pc:sldMkLst>
        <pc:spChg chg="mod">
          <ac:chgData name="Tim Stewart" userId="79cebc338cf3e420" providerId="LiveId" clId="{B7EFC6CB-E13F-4546-952F-B458E6BA832E}" dt="2022-10-14T22:51:58.036" v="800" actId="207"/>
          <ac:spMkLst>
            <pc:docMk/>
            <pc:sldMk cId="2586471234" sldId="2969"/>
            <ac:spMk id="3" creationId="{DD74D3BE-712A-0271-8E28-079B45EAF63E}"/>
          </ac:spMkLst>
        </pc:spChg>
      </pc:sldChg>
      <pc:sldChg chg="del">
        <pc:chgData name="Tim Stewart" userId="79cebc338cf3e420" providerId="LiveId" clId="{B7EFC6CB-E13F-4546-952F-B458E6BA832E}" dt="2022-10-14T22:13:48.080" v="113" actId="2696"/>
        <pc:sldMkLst>
          <pc:docMk/>
          <pc:sldMk cId="1119110644" sldId="2970"/>
        </pc:sldMkLst>
      </pc:sldChg>
      <pc:sldChg chg="del">
        <pc:chgData name="Tim Stewart" userId="79cebc338cf3e420" providerId="LiveId" clId="{B7EFC6CB-E13F-4546-952F-B458E6BA832E}" dt="2022-10-11T22:47:39.549" v="80" actId="47"/>
        <pc:sldMkLst>
          <pc:docMk/>
          <pc:sldMk cId="1238211763" sldId="2970"/>
        </pc:sldMkLst>
      </pc:sldChg>
      <pc:sldChg chg="add">
        <pc:chgData name="Tim Stewart" userId="79cebc338cf3e420" providerId="LiveId" clId="{B7EFC6CB-E13F-4546-952F-B458E6BA832E}" dt="2022-10-14T22:13:48.864" v="114"/>
        <pc:sldMkLst>
          <pc:docMk/>
          <pc:sldMk cId="3641783603" sldId="2970"/>
        </pc:sldMkLst>
      </pc:sldChg>
      <pc:sldChg chg="addSp modSp add mod setBg modAnim">
        <pc:chgData name="Tim Stewart" userId="79cebc338cf3e420" providerId="LiveId" clId="{B7EFC6CB-E13F-4546-952F-B458E6BA832E}" dt="2022-10-14T23:24:46.477" v="1173" actId="207"/>
        <pc:sldMkLst>
          <pc:docMk/>
          <pc:sldMk cId="3922867688" sldId="2977"/>
        </pc:sldMkLst>
        <pc:spChg chg="mod">
          <ac:chgData name="Tim Stewart" userId="79cebc338cf3e420" providerId="LiveId" clId="{B7EFC6CB-E13F-4546-952F-B458E6BA832E}" dt="2022-10-14T23:01:46.997" v="883" actId="26606"/>
          <ac:spMkLst>
            <pc:docMk/>
            <pc:sldMk cId="3922867688" sldId="2977"/>
            <ac:spMk id="2" creationId="{F0326F55-6D9D-1A95-1DE2-D73A020D2AD4}"/>
          </ac:spMkLst>
        </pc:spChg>
        <pc:spChg chg="mod">
          <ac:chgData name="Tim Stewart" userId="79cebc338cf3e420" providerId="LiveId" clId="{B7EFC6CB-E13F-4546-952F-B458E6BA832E}" dt="2022-10-14T23:24:46.477" v="1173" actId="207"/>
          <ac:spMkLst>
            <pc:docMk/>
            <pc:sldMk cId="3922867688" sldId="2977"/>
            <ac:spMk id="3" creationId="{F6DC4C5A-604F-D58A-7842-E9C8739F9D5E}"/>
          </ac:spMkLst>
        </pc:spChg>
        <pc:spChg chg="add">
          <ac:chgData name="Tim Stewart" userId="79cebc338cf3e420" providerId="LiveId" clId="{B7EFC6CB-E13F-4546-952F-B458E6BA832E}" dt="2022-10-14T23:01:46.997" v="883" actId="26606"/>
          <ac:spMkLst>
            <pc:docMk/>
            <pc:sldMk cId="3922867688" sldId="2977"/>
            <ac:spMk id="10" creationId="{45D37F4E-DDB4-456B-97E0-9937730A039F}"/>
          </ac:spMkLst>
        </pc:spChg>
        <pc:spChg chg="add">
          <ac:chgData name="Tim Stewart" userId="79cebc338cf3e420" providerId="LiveId" clId="{B7EFC6CB-E13F-4546-952F-B458E6BA832E}" dt="2022-10-14T23:01:46.997" v="883" actId="26606"/>
          <ac:spMkLst>
            <pc:docMk/>
            <pc:sldMk cId="3922867688" sldId="2977"/>
            <ac:spMk id="12" creationId="{B2DD41CD-8F47-4F56-AD12-4E2FF7696987}"/>
          </ac:spMkLst>
        </pc:spChg>
        <pc:picChg chg="add mod">
          <ac:chgData name="Tim Stewart" userId="79cebc338cf3e420" providerId="LiveId" clId="{B7EFC6CB-E13F-4546-952F-B458E6BA832E}" dt="2022-10-14T23:01:46.997" v="883" actId="26606"/>
          <ac:picMkLst>
            <pc:docMk/>
            <pc:sldMk cId="3922867688" sldId="2977"/>
            <ac:picMk id="5" creationId="{D1DB9190-8D62-0BEE-2102-5521DBF3C3B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A6B5AF-A09C-4734-940F-D6124C10BE8E}" type="datetimeFigureOut">
              <a:rPr lang="en-US" smtClean="0"/>
              <a:t>10/14/2022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DF32AE-D9DE-49CF-8CF6-952E14AE9BC9}" type="slidenum">
              <a:rPr lang="en-US" smtClean="0"/>
              <a:t>‹#›</a:t>
            </a:fld>
            <a:endParaRPr lang="en-US"/>
          </a:p>
        </p:txBody>
      </p:sp>
    </p:spTree>
    <p:extLst>
      <p:ext uri="{BB962C8B-B14F-4D97-AF65-F5344CB8AC3E}">
        <p14:creationId xmlns:p14="http://schemas.microsoft.com/office/powerpoint/2010/main" val="2351589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7CBC4DB-B343-4E6A-BC15-18FA492B3432}" type="datetimeFigureOut">
              <a:rPr lang="en-CA" altLang="en-US"/>
              <a:pPr>
                <a:defRPr/>
              </a:pPr>
              <a:t>2022-10-14</a:t>
            </a:fld>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A7C32D82-C2EA-4312-9D0D-59B09351DB81}" type="slidenum">
              <a:rPr lang="en-CA" altLang="en-US"/>
              <a:pPr>
                <a:defRPr/>
              </a:pPr>
              <a:t>‹#›</a:t>
            </a:fld>
            <a:endParaRPr lang="en-CA" altLang="en-US"/>
          </a:p>
        </p:txBody>
      </p:sp>
    </p:spTree>
    <p:extLst>
      <p:ext uri="{BB962C8B-B14F-4D97-AF65-F5344CB8AC3E}">
        <p14:creationId xmlns:p14="http://schemas.microsoft.com/office/powerpoint/2010/main" val="4047141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730C356-C117-46A1-A20D-73CC945ABB6E}" type="datetimeFigureOut">
              <a:rPr lang="en-CA" altLang="en-US"/>
              <a:pPr>
                <a:defRPr/>
              </a:pPr>
              <a:t>2022-10-14</a:t>
            </a:fld>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765867F8-014F-4EB1-82D9-C2227E194899}" type="slidenum">
              <a:rPr lang="en-CA" altLang="en-US"/>
              <a:pPr>
                <a:defRPr/>
              </a:pPr>
              <a:t>‹#›</a:t>
            </a:fld>
            <a:endParaRPr lang="en-CA" altLang="en-US"/>
          </a:p>
        </p:txBody>
      </p:sp>
    </p:spTree>
    <p:extLst>
      <p:ext uri="{BB962C8B-B14F-4D97-AF65-F5344CB8AC3E}">
        <p14:creationId xmlns:p14="http://schemas.microsoft.com/office/powerpoint/2010/main" val="3286047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E0EA439-42D6-4142-A99C-B3580AC11904}" type="datetimeFigureOut">
              <a:rPr lang="en-CA" altLang="en-US"/>
              <a:pPr>
                <a:defRPr/>
              </a:pPr>
              <a:t>2022-10-14</a:t>
            </a:fld>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7C940109-88BC-4319-9E8C-EC3A6179F55C}" type="slidenum">
              <a:rPr lang="en-CA" altLang="en-US"/>
              <a:pPr>
                <a:defRPr/>
              </a:pPr>
              <a:t>‹#›</a:t>
            </a:fld>
            <a:endParaRPr lang="en-CA" altLang="en-US"/>
          </a:p>
        </p:txBody>
      </p:sp>
    </p:spTree>
    <p:extLst>
      <p:ext uri="{BB962C8B-B14F-4D97-AF65-F5344CB8AC3E}">
        <p14:creationId xmlns:p14="http://schemas.microsoft.com/office/powerpoint/2010/main" val="1314419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C0795E8-1E36-4094-BC2C-724E3CD320CF}" type="datetimeFigureOut">
              <a:rPr lang="en-CA" altLang="en-US"/>
              <a:pPr>
                <a:defRPr/>
              </a:pPr>
              <a:t>2022-10-14</a:t>
            </a:fld>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4F81394E-98D0-4FD5-8862-0B724F4982E8}" type="slidenum">
              <a:rPr lang="en-CA" altLang="en-US"/>
              <a:pPr>
                <a:defRPr/>
              </a:pPr>
              <a:t>‹#›</a:t>
            </a:fld>
            <a:endParaRPr lang="en-CA" altLang="en-US"/>
          </a:p>
        </p:txBody>
      </p:sp>
    </p:spTree>
    <p:extLst>
      <p:ext uri="{BB962C8B-B14F-4D97-AF65-F5344CB8AC3E}">
        <p14:creationId xmlns:p14="http://schemas.microsoft.com/office/powerpoint/2010/main" val="30112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4ED4B38-24CB-4C4E-BAAA-8D1FA5AC848E}" type="datetimeFigureOut">
              <a:rPr lang="en-CA" altLang="en-US"/>
              <a:pPr>
                <a:defRPr/>
              </a:pPr>
              <a:t>2022-10-14</a:t>
            </a:fld>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2DBDE54F-1978-4A07-9D14-A0981DFDE18D}" type="slidenum">
              <a:rPr lang="en-CA" altLang="en-US"/>
              <a:pPr>
                <a:defRPr/>
              </a:pPr>
              <a:t>‹#›</a:t>
            </a:fld>
            <a:endParaRPr lang="en-CA" altLang="en-US"/>
          </a:p>
        </p:txBody>
      </p:sp>
    </p:spTree>
    <p:extLst>
      <p:ext uri="{BB962C8B-B14F-4D97-AF65-F5344CB8AC3E}">
        <p14:creationId xmlns:p14="http://schemas.microsoft.com/office/powerpoint/2010/main" val="2758136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DE871EC-44FC-4987-84FB-FFDFD3C77E5A}" type="datetimeFigureOut">
              <a:rPr lang="en-CA" altLang="en-US"/>
              <a:pPr>
                <a:defRPr/>
              </a:pPr>
              <a:t>2022-10-14</a:t>
            </a:fld>
            <a:endParaRPr lang="en-CA" altLang="en-US"/>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09A3CF0F-2CF2-43E6-A453-8930888F90BA}" type="slidenum">
              <a:rPr lang="en-CA" altLang="en-US"/>
              <a:pPr>
                <a:defRPr/>
              </a:pPr>
              <a:t>‹#›</a:t>
            </a:fld>
            <a:endParaRPr lang="en-CA" altLang="en-US"/>
          </a:p>
        </p:txBody>
      </p:sp>
    </p:spTree>
    <p:extLst>
      <p:ext uri="{BB962C8B-B14F-4D97-AF65-F5344CB8AC3E}">
        <p14:creationId xmlns:p14="http://schemas.microsoft.com/office/powerpoint/2010/main" val="1269041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FB26E82-347E-49BB-B61A-7A1D092AD264}" type="datetimeFigureOut">
              <a:rPr lang="en-CA" altLang="en-US"/>
              <a:pPr>
                <a:defRPr/>
              </a:pPr>
              <a:t>2022-10-14</a:t>
            </a:fld>
            <a:endParaRPr lang="en-CA" altLang="en-US"/>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963431DB-1039-4609-8F7C-DD3BC5C3CD9B}" type="slidenum">
              <a:rPr lang="en-CA" altLang="en-US"/>
              <a:pPr>
                <a:defRPr/>
              </a:pPr>
              <a:t>‹#›</a:t>
            </a:fld>
            <a:endParaRPr lang="en-CA" altLang="en-US"/>
          </a:p>
        </p:txBody>
      </p:sp>
    </p:spTree>
    <p:extLst>
      <p:ext uri="{BB962C8B-B14F-4D97-AF65-F5344CB8AC3E}">
        <p14:creationId xmlns:p14="http://schemas.microsoft.com/office/powerpoint/2010/main" val="927631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CDFFE19-51EF-41B1-8FF7-0E001548C8F7}" type="datetimeFigureOut">
              <a:rPr lang="en-CA" altLang="en-US"/>
              <a:pPr>
                <a:defRPr/>
              </a:pPr>
              <a:t>2022-10-14</a:t>
            </a:fld>
            <a:endParaRPr lang="en-CA" altLang="en-US"/>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C526C4AA-B5BF-492D-A3FA-5A89ED809866}" type="slidenum">
              <a:rPr lang="en-CA" altLang="en-US"/>
              <a:pPr>
                <a:defRPr/>
              </a:pPr>
              <a:t>‹#›</a:t>
            </a:fld>
            <a:endParaRPr lang="en-CA" altLang="en-US"/>
          </a:p>
        </p:txBody>
      </p:sp>
    </p:spTree>
    <p:extLst>
      <p:ext uri="{BB962C8B-B14F-4D97-AF65-F5344CB8AC3E}">
        <p14:creationId xmlns:p14="http://schemas.microsoft.com/office/powerpoint/2010/main" val="522934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5DFF7B4-0059-4B2F-9282-1042A70CC55C}" type="datetimeFigureOut">
              <a:rPr lang="en-CA" altLang="en-US"/>
              <a:pPr>
                <a:defRPr/>
              </a:pPr>
              <a:t>2022-10-14</a:t>
            </a:fld>
            <a:endParaRPr lang="en-CA" altLang="en-US"/>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32FAE58A-7D94-4DDB-883A-1825DB47E067}" type="slidenum">
              <a:rPr lang="en-CA" altLang="en-US"/>
              <a:pPr>
                <a:defRPr/>
              </a:pPr>
              <a:t>‹#›</a:t>
            </a:fld>
            <a:endParaRPr lang="en-CA" altLang="en-US"/>
          </a:p>
        </p:txBody>
      </p:sp>
    </p:spTree>
    <p:extLst>
      <p:ext uri="{BB962C8B-B14F-4D97-AF65-F5344CB8AC3E}">
        <p14:creationId xmlns:p14="http://schemas.microsoft.com/office/powerpoint/2010/main" val="3768550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6C8DB42-D5B9-4EC8-A4B4-73272184BBA2}" type="datetimeFigureOut">
              <a:rPr lang="en-CA" altLang="en-US"/>
              <a:pPr>
                <a:defRPr/>
              </a:pPr>
              <a:t>2022-10-14</a:t>
            </a:fld>
            <a:endParaRPr lang="en-CA" altLang="en-US"/>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055D4FC2-D5C8-4701-841E-4C2E3DE1FCC5}" type="slidenum">
              <a:rPr lang="en-CA" altLang="en-US"/>
              <a:pPr>
                <a:defRPr/>
              </a:pPr>
              <a:t>‹#›</a:t>
            </a:fld>
            <a:endParaRPr lang="en-CA" altLang="en-US"/>
          </a:p>
        </p:txBody>
      </p:sp>
    </p:spTree>
    <p:extLst>
      <p:ext uri="{BB962C8B-B14F-4D97-AF65-F5344CB8AC3E}">
        <p14:creationId xmlns:p14="http://schemas.microsoft.com/office/powerpoint/2010/main" val="671141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E621F24-8FBB-4562-8AAB-D9AB65CE5603}" type="datetimeFigureOut">
              <a:rPr lang="en-CA" altLang="en-US"/>
              <a:pPr>
                <a:defRPr/>
              </a:pPr>
              <a:t>2022-10-14</a:t>
            </a:fld>
            <a:endParaRPr lang="en-CA" altLang="en-US"/>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74F743FA-706B-4564-8FBF-CC233582220C}" type="slidenum">
              <a:rPr lang="en-CA" altLang="en-US"/>
              <a:pPr>
                <a:defRPr/>
              </a:pPr>
              <a:t>‹#›</a:t>
            </a:fld>
            <a:endParaRPr lang="en-CA" altLang="en-US"/>
          </a:p>
        </p:txBody>
      </p:sp>
    </p:spTree>
    <p:extLst>
      <p:ext uri="{BB962C8B-B14F-4D97-AF65-F5344CB8AC3E}">
        <p14:creationId xmlns:p14="http://schemas.microsoft.com/office/powerpoint/2010/main" val="3240615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926E086E-5287-44EC-9CDF-00DFDA21409C}" type="datetimeFigureOut">
              <a:rPr lang="en-CA" altLang="en-US"/>
              <a:pPr>
                <a:defRPr/>
              </a:pPr>
              <a:t>2022-10-14</a:t>
            </a:fld>
            <a:endParaRPr lang="en-CA"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ea typeface="+mn-ea"/>
                <a:cs typeface="+mn-cs"/>
              </a:defRPr>
            </a:lvl1pPr>
          </a:lstStyle>
          <a:p>
            <a:pPr>
              <a:defRPr/>
            </a:pPr>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6EC357F1-97F9-46F3-B5AB-A54B7356E48F}" type="slidenum">
              <a:rPr lang="en-CA" altLang="en-US"/>
              <a:pPr>
                <a:defRPr/>
              </a:pPr>
              <a:t>‹#›</a:t>
            </a:fld>
            <a:endParaRPr lang="en-CA" altLang="en-US"/>
          </a:p>
        </p:txBody>
      </p:sp>
    </p:spTree>
  </p:cSld>
  <p:clrMap bg1="lt1" tx1="dk1" bg2="lt2" tx2="dk2" accent1="accent1" accent2="accent2" accent3="accent3" accent4="accent4" accent5="accent5" accent6="accent6" hlink="hlink" folHlink="folHlink"/>
  <p:sldLayoutIdLst>
    <p:sldLayoutId id="2147486831" r:id="rId1"/>
    <p:sldLayoutId id="2147486832" r:id="rId2"/>
    <p:sldLayoutId id="2147486833" r:id="rId3"/>
    <p:sldLayoutId id="2147486834" r:id="rId4"/>
    <p:sldLayoutId id="2147486835" r:id="rId5"/>
    <p:sldLayoutId id="2147486836" r:id="rId6"/>
    <p:sldLayoutId id="2147486837" r:id="rId7"/>
    <p:sldLayoutId id="2147486838" r:id="rId8"/>
    <p:sldLayoutId id="2147486839" r:id="rId9"/>
    <p:sldLayoutId id="2147486840" r:id="rId10"/>
    <p:sldLayoutId id="214748684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MS PGothic"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MS PGothic"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MS PGothic"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MS PGothic"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S PGothic"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44613" y="5453063"/>
            <a:ext cx="9144000" cy="1290637"/>
          </a:xfrm>
        </p:spPr>
        <p:txBody>
          <a:bodyPr>
            <a:normAutofit/>
          </a:bodyPr>
          <a:lstStyle/>
          <a:p>
            <a:pPr eaLnBrk="1" hangingPunct="1">
              <a:defRPr/>
            </a:pPr>
            <a:r>
              <a:rPr lang="en-CA" altLang="en-US" sz="5400" b="1" dirty="0">
                <a:effectLst>
                  <a:outerShdw blurRad="38100" dist="38100" dir="2700000" algn="tl">
                    <a:srgbClr val="C0C0C0"/>
                  </a:outerShdw>
                </a:effectLst>
              </a:rPr>
              <a:t>Oct 16, 2022</a:t>
            </a:r>
          </a:p>
        </p:txBody>
      </p:sp>
      <p:pic>
        <p:nvPicPr>
          <p:cNvPr id="2051"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7413" y="392113"/>
            <a:ext cx="10058400" cy="469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B6847B-1B45-10F5-C56B-C5023A03E753}"/>
              </a:ext>
            </a:extLst>
          </p:cNvPr>
          <p:cNvSpPr>
            <a:spLocks noGrp="1"/>
          </p:cNvSpPr>
          <p:nvPr>
            <p:ph type="title"/>
          </p:nvPr>
        </p:nvSpPr>
        <p:spPr>
          <a:xfrm>
            <a:off x="5297762" y="329184"/>
            <a:ext cx="6251110" cy="1783080"/>
          </a:xfrm>
        </p:spPr>
        <p:txBody>
          <a:bodyPr anchor="b">
            <a:normAutofit/>
          </a:bodyPr>
          <a:lstStyle/>
          <a:p>
            <a:r>
              <a:rPr lang="en-CA" sz="6000" b="1" dirty="0"/>
              <a:t>Money</a:t>
            </a:r>
            <a:endParaRPr lang="en-CA" sz="5400" b="1" dirty="0"/>
          </a:p>
        </p:txBody>
      </p:sp>
      <p:pic>
        <p:nvPicPr>
          <p:cNvPr id="5" name="Picture 4" descr="A close-up of some money&#10;&#10;Description automatically generated with low confidence">
            <a:extLst>
              <a:ext uri="{FF2B5EF4-FFF2-40B4-BE49-F238E27FC236}">
                <a16:creationId xmlns:a16="http://schemas.microsoft.com/office/drawing/2014/main" id="{2DF3F82A-79D5-479A-97CC-529DBF9CA4DC}"/>
              </a:ext>
            </a:extLst>
          </p:cNvPr>
          <p:cNvPicPr>
            <a:picLocks noChangeAspect="1"/>
          </p:cNvPicPr>
          <p:nvPr/>
        </p:nvPicPr>
        <p:blipFill rotWithShape="1">
          <a:blip r:embed="rId2">
            <a:extLst>
              <a:ext uri="{28A0092B-C50C-407E-A947-70E740481C1C}">
                <a14:useLocalDpi xmlns:a14="http://schemas.microsoft.com/office/drawing/2010/main" val="0"/>
              </a:ext>
            </a:extLst>
          </a:blip>
          <a:srcRect l="50845" r="3824"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6306333-0A11-1AFE-D759-67BE996D1DBB}"/>
              </a:ext>
            </a:extLst>
          </p:cNvPr>
          <p:cNvSpPr>
            <a:spLocks noGrp="1"/>
          </p:cNvSpPr>
          <p:nvPr>
            <p:ph idx="1"/>
          </p:nvPr>
        </p:nvSpPr>
        <p:spPr>
          <a:xfrm>
            <a:off x="4657345" y="2706624"/>
            <a:ext cx="7531607" cy="4151376"/>
          </a:xfrm>
        </p:spPr>
        <p:txBody>
          <a:bodyPr>
            <a:normAutofit/>
          </a:bodyPr>
          <a:lstStyle/>
          <a:p>
            <a:r>
              <a:rPr lang="en-CA" sz="3600" i="1" dirty="0">
                <a:solidFill>
                  <a:srgbClr val="0000FF"/>
                </a:solidFill>
              </a:rPr>
              <a:t>When can it be </a:t>
            </a:r>
            <a:r>
              <a:rPr lang="en-CA" sz="3600" b="1" i="1" dirty="0">
                <a:solidFill>
                  <a:srgbClr val="0000FF"/>
                </a:solidFill>
              </a:rPr>
              <a:t>helpful</a:t>
            </a:r>
            <a:r>
              <a:rPr lang="en-CA" sz="3600" i="1" dirty="0">
                <a:solidFill>
                  <a:srgbClr val="0000FF"/>
                </a:solidFill>
              </a:rPr>
              <a:t>?</a:t>
            </a:r>
            <a:endParaRPr lang="en-US" sz="3600" dirty="0">
              <a:ea typeface="Times New Roman" panose="02020603050405020304" pitchFamily="18" charset="0"/>
            </a:endParaRPr>
          </a:p>
          <a:p>
            <a:r>
              <a:rPr lang="en-CA" sz="3600" b="1" dirty="0">
                <a:ea typeface="Calibri" panose="020F0502020204030204" pitchFamily="34" charset="0"/>
                <a:cs typeface="Arial" panose="020B0604020202020204" pitchFamily="34" charset="0"/>
              </a:rPr>
              <a:t>Frugality</a:t>
            </a:r>
            <a:r>
              <a:rPr lang="en-CA" sz="3600" dirty="0">
                <a:ea typeface="Calibri" panose="020F0502020204030204" pitchFamily="34" charset="0"/>
                <a:cs typeface="Arial" panose="020B0604020202020204" pitchFamily="34" charset="0"/>
              </a:rPr>
              <a:t> includes all the other virtues. </a:t>
            </a:r>
            <a:br>
              <a:rPr lang="en-CA" sz="3600" dirty="0">
                <a:ea typeface="Calibri" panose="020F0502020204030204" pitchFamily="34" charset="0"/>
                <a:cs typeface="Arial" panose="020B0604020202020204" pitchFamily="34" charset="0"/>
              </a:rPr>
            </a:br>
            <a:r>
              <a:rPr lang="en-CA" sz="3600" dirty="0">
                <a:ea typeface="Calibri" panose="020F0502020204030204" pitchFamily="34" charset="0"/>
                <a:cs typeface="Arial" panose="020B0604020202020204" pitchFamily="34" charset="0"/>
              </a:rPr>
              <a:t>--Cicero</a:t>
            </a:r>
          </a:p>
          <a:p>
            <a:r>
              <a:rPr lang="en-US" sz="3600" spc="-10" dirty="0">
                <a:ea typeface="Times New Roman" panose="02020603050405020304" pitchFamily="18" charset="0"/>
              </a:rPr>
              <a:t>“Wealth consists not in having great possessions, but in having </a:t>
            </a:r>
            <a:r>
              <a:rPr lang="en-US" sz="3600" b="1" spc="-10" dirty="0">
                <a:ea typeface="Times New Roman" panose="02020603050405020304" pitchFamily="18" charset="0"/>
              </a:rPr>
              <a:t>few wants</a:t>
            </a:r>
            <a:r>
              <a:rPr lang="en-US" sz="3600" spc="-10" dirty="0">
                <a:ea typeface="Times New Roman" panose="02020603050405020304" pitchFamily="18" charset="0"/>
              </a:rPr>
              <a:t>.” </a:t>
            </a:r>
            <a:br>
              <a:rPr lang="en-US" sz="3600" dirty="0">
                <a:ea typeface="Times New Roman" panose="02020603050405020304" pitchFamily="18" charset="0"/>
              </a:rPr>
            </a:br>
            <a:r>
              <a:rPr lang="en-US" sz="3600" dirty="0">
                <a:ea typeface="Times New Roman" panose="02020603050405020304" pitchFamily="18" charset="0"/>
              </a:rPr>
              <a:t>--Epictetus </a:t>
            </a:r>
          </a:p>
          <a:p>
            <a:endParaRPr lang="en-CA" sz="3600" dirty="0">
              <a:ea typeface="Times New Roman" panose="02020603050405020304" pitchFamily="18" charset="0"/>
            </a:endParaRPr>
          </a:p>
          <a:p>
            <a:endParaRPr lang="en-CA" sz="3600" i="1" dirty="0">
              <a:solidFill>
                <a:srgbClr val="0000FF"/>
              </a:solidFill>
            </a:endParaRPr>
          </a:p>
        </p:txBody>
      </p:sp>
    </p:spTree>
    <p:extLst>
      <p:ext uri="{BB962C8B-B14F-4D97-AF65-F5344CB8AC3E}">
        <p14:creationId xmlns:p14="http://schemas.microsoft.com/office/powerpoint/2010/main" val="2411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B6847B-1B45-10F5-C56B-C5023A03E753}"/>
              </a:ext>
            </a:extLst>
          </p:cNvPr>
          <p:cNvSpPr>
            <a:spLocks noGrp="1"/>
          </p:cNvSpPr>
          <p:nvPr>
            <p:ph type="title"/>
          </p:nvPr>
        </p:nvSpPr>
        <p:spPr>
          <a:xfrm>
            <a:off x="6739128" y="638089"/>
            <a:ext cx="4818888" cy="1476801"/>
          </a:xfrm>
        </p:spPr>
        <p:txBody>
          <a:bodyPr anchor="b">
            <a:normAutofit/>
          </a:bodyPr>
          <a:lstStyle/>
          <a:p>
            <a:r>
              <a:rPr lang="en-CA" sz="5400" b="1"/>
              <a:t>Money</a:t>
            </a:r>
            <a:endParaRPr lang="en-CA" sz="5400" b="1" dirty="0"/>
          </a:p>
        </p:txBody>
      </p:sp>
      <p:pic>
        <p:nvPicPr>
          <p:cNvPr id="4" name="Picture 3" descr="Text&#10;&#10;Description automatically generated">
            <a:extLst>
              <a:ext uri="{FF2B5EF4-FFF2-40B4-BE49-F238E27FC236}">
                <a16:creationId xmlns:a16="http://schemas.microsoft.com/office/drawing/2014/main" id="{967C824F-E140-F7E9-1B5D-2DC4B9142D09}"/>
              </a:ext>
            </a:extLst>
          </p:cNvPr>
          <p:cNvPicPr>
            <a:picLocks noChangeAspect="1"/>
          </p:cNvPicPr>
          <p:nvPr/>
        </p:nvPicPr>
        <p:blipFill rotWithShape="1">
          <a:blip r:embed="rId2">
            <a:extLst>
              <a:ext uri="{28A0092B-C50C-407E-A947-70E740481C1C}">
                <a14:useLocalDpi xmlns:a14="http://schemas.microsoft.com/office/drawing/2010/main" val="0"/>
              </a:ext>
            </a:extLst>
          </a:blip>
          <a:srcRect l="3187" r="7040" b="-2"/>
          <a:stretch/>
        </p:blipFill>
        <p:spPr>
          <a:xfrm>
            <a:off x="0" y="393248"/>
            <a:ext cx="6089904" cy="6071503"/>
          </a:xfrm>
          <a:prstGeom prst="rect">
            <a:avLst/>
          </a:prstGeom>
        </p:spPr>
      </p:pic>
      <p:sp>
        <p:nvSpPr>
          <p:cNvPr id="15"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6306333-0A11-1AFE-D759-67BE996D1DBB}"/>
              </a:ext>
            </a:extLst>
          </p:cNvPr>
          <p:cNvSpPr>
            <a:spLocks noGrp="1"/>
          </p:cNvSpPr>
          <p:nvPr>
            <p:ph idx="1"/>
          </p:nvPr>
        </p:nvSpPr>
        <p:spPr>
          <a:xfrm>
            <a:off x="6261315" y="2664886"/>
            <a:ext cx="5930685" cy="4193114"/>
          </a:xfrm>
        </p:spPr>
        <p:txBody>
          <a:bodyPr anchor="t">
            <a:normAutofit/>
          </a:bodyPr>
          <a:lstStyle/>
          <a:p>
            <a:pPr marL="0" indent="0">
              <a:buNone/>
            </a:pPr>
            <a:r>
              <a:rPr lang="en-CA" sz="3600" b="1" dirty="0">
                <a:solidFill>
                  <a:srgbClr val="C00000"/>
                </a:solidFill>
                <a:effectLst>
                  <a:glow rad="127000">
                    <a:schemeClr val="bg1"/>
                  </a:glow>
                </a:effectLst>
              </a:rPr>
              <a:t>Matthew 6:24 </a:t>
            </a:r>
            <a:br>
              <a:rPr lang="en-CA" sz="3600" i="1" dirty="0">
                <a:solidFill>
                  <a:srgbClr val="0000FF"/>
                </a:solidFill>
                <a:effectLst>
                  <a:glow rad="127000">
                    <a:schemeClr val="bg1"/>
                  </a:glow>
                </a:effectLst>
              </a:rPr>
            </a:br>
            <a:r>
              <a:rPr lang="en-US" sz="3600" dirty="0">
                <a:effectLst>
                  <a:glow rad="127000">
                    <a:schemeClr val="bg1"/>
                  </a:glow>
                </a:effectLst>
              </a:rPr>
              <a:t>“</a:t>
            </a:r>
            <a:r>
              <a:rPr lang="en-US" sz="3600" b="1" dirty="0">
                <a:effectLst>
                  <a:glow rad="127000">
                    <a:schemeClr val="bg1"/>
                  </a:glow>
                </a:effectLst>
              </a:rPr>
              <a:t>No one can serve two masters</a:t>
            </a:r>
            <a:r>
              <a:rPr lang="en-US" sz="3600" dirty="0">
                <a:effectLst>
                  <a:glow rad="127000">
                    <a:schemeClr val="bg1"/>
                  </a:glow>
                </a:effectLst>
              </a:rPr>
              <a:t>. Either you will hate the one and love the other, or you will be devoted to the one and despise the other. </a:t>
            </a:r>
            <a:br>
              <a:rPr lang="en-US" sz="3600" dirty="0">
                <a:effectLst>
                  <a:glow rad="127000">
                    <a:schemeClr val="bg1"/>
                  </a:glow>
                </a:effectLst>
              </a:rPr>
            </a:br>
            <a:r>
              <a:rPr lang="en-US" sz="3600" b="1" dirty="0">
                <a:effectLst>
                  <a:glow rad="127000">
                    <a:schemeClr val="bg1"/>
                  </a:glow>
                </a:effectLst>
              </a:rPr>
              <a:t>You cannot serve both God and money</a:t>
            </a:r>
            <a:r>
              <a:rPr lang="en-US" sz="3600" dirty="0">
                <a:effectLst>
                  <a:glow rad="127000">
                    <a:schemeClr val="bg1"/>
                  </a:glow>
                </a:effectLst>
              </a:rPr>
              <a:t>.</a:t>
            </a:r>
            <a:endParaRPr lang="en-CA" sz="3600" i="1" dirty="0">
              <a:solidFill>
                <a:srgbClr val="0000FF"/>
              </a:solidFill>
              <a:effectLst>
                <a:glow rad="127000">
                  <a:schemeClr val="bg1"/>
                </a:glow>
              </a:effectLst>
            </a:endParaRPr>
          </a:p>
        </p:txBody>
      </p:sp>
    </p:spTree>
    <p:extLst>
      <p:ext uri="{BB962C8B-B14F-4D97-AF65-F5344CB8AC3E}">
        <p14:creationId xmlns:p14="http://schemas.microsoft.com/office/powerpoint/2010/main" val="975261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Advanced Blank Scroll Paper PPT Backgrounds | Blank scrolls, Old paper  background, Wallpaper powerpoint">
            <a:extLst>
              <a:ext uri="{FF2B5EF4-FFF2-40B4-BE49-F238E27FC236}">
                <a16:creationId xmlns:a16="http://schemas.microsoft.com/office/drawing/2014/main" id="{C97D62BE-E029-E46F-1D81-00005E3992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31" b="4305"/>
          <a:stretch/>
        </p:blipFill>
        <p:spPr bwMode="auto">
          <a:xfrm>
            <a:off x="2522358" y="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FDD6BF-FE76-EFB4-F605-15CFDD97A150}"/>
              </a:ext>
            </a:extLst>
          </p:cNvPr>
          <p:cNvSpPr>
            <a:spLocks noGrp="1"/>
          </p:cNvSpPr>
          <p:nvPr>
            <p:ph type="title"/>
          </p:nvPr>
        </p:nvSpPr>
        <p:spPr>
          <a:xfrm>
            <a:off x="778565" y="10"/>
            <a:ext cx="6285089" cy="1418509"/>
          </a:xfrm>
        </p:spPr>
        <p:txBody>
          <a:bodyPr>
            <a:normAutofit/>
          </a:bodyPr>
          <a:lstStyle/>
          <a:p>
            <a:r>
              <a:rPr lang="en-CA" sz="5400" b="1" dirty="0">
                <a:effectLst>
                  <a:glow rad="127000">
                    <a:schemeClr val="bg1"/>
                  </a:glow>
                </a:effectLst>
              </a:rPr>
              <a:t>1 Timothy 6</a:t>
            </a:r>
            <a:endParaRPr lang="en-CA" sz="5400" b="1" dirty="0"/>
          </a:p>
        </p:txBody>
      </p:sp>
      <p:sp>
        <p:nvSpPr>
          <p:cNvPr id="3" name="Content Placeholder 2">
            <a:extLst>
              <a:ext uri="{FF2B5EF4-FFF2-40B4-BE49-F238E27FC236}">
                <a16:creationId xmlns:a16="http://schemas.microsoft.com/office/drawing/2014/main" id="{52EC396F-522B-C418-4693-131098DA0942}"/>
              </a:ext>
            </a:extLst>
          </p:cNvPr>
          <p:cNvSpPr>
            <a:spLocks noGrp="1"/>
          </p:cNvSpPr>
          <p:nvPr>
            <p:ph idx="1"/>
          </p:nvPr>
        </p:nvSpPr>
        <p:spPr>
          <a:xfrm>
            <a:off x="383822" y="1275644"/>
            <a:ext cx="10668491" cy="5217232"/>
          </a:xfrm>
        </p:spPr>
        <p:txBody>
          <a:bodyPr>
            <a:noAutofit/>
          </a:bodyPr>
          <a:lstStyle/>
          <a:p>
            <a:pPr marL="0" indent="0">
              <a:buNone/>
            </a:pPr>
            <a:r>
              <a:rPr lang="en-US" sz="3600" baseline="30000" dirty="0">
                <a:effectLst>
                  <a:glow rad="127000">
                    <a:schemeClr val="bg1"/>
                  </a:glow>
                </a:effectLst>
              </a:rPr>
              <a:t>6 </a:t>
            </a:r>
            <a:r>
              <a:rPr lang="en-US" sz="3600" dirty="0">
                <a:effectLst>
                  <a:glow rad="127000">
                    <a:schemeClr val="bg1"/>
                  </a:glow>
                </a:effectLst>
              </a:rPr>
              <a:t>But godliness with contentment is great gain. </a:t>
            </a:r>
            <a:br>
              <a:rPr lang="en-US" sz="3600" dirty="0">
                <a:effectLst>
                  <a:glow rad="127000">
                    <a:schemeClr val="bg1"/>
                  </a:glow>
                </a:effectLst>
              </a:rPr>
            </a:br>
            <a:r>
              <a:rPr lang="en-US" sz="3600" baseline="30000" dirty="0">
                <a:effectLst>
                  <a:glow rad="127000">
                    <a:schemeClr val="bg1"/>
                  </a:glow>
                </a:effectLst>
              </a:rPr>
              <a:t>7 </a:t>
            </a:r>
            <a:r>
              <a:rPr lang="en-US" sz="3600" dirty="0">
                <a:effectLst>
                  <a:glow rad="127000">
                    <a:schemeClr val="bg1"/>
                  </a:glow>
                </a:effectLst>
              </a:rPr>
              <a:t>For we brought nothing into the world, and we can take nothing out of it. </a:t>
            </a:r>
            <a:r>
              <a:rPr lang="en-US" sz="3600" baseline="30000" dirty="0">
                <a:effectLst>
                  <a:glow rad="127000">
                    <a:schemeClr val="bg1"/>
                  </a:glow>
                </a:effectLst>
              </a:rPr>
              <a:t>8 </a:t>
            </a:r>
            <a:r>
              <a:rPr lang="en-US" sz="3600" dirty="0">
                <a:effectLst>
                  <a:glow rad="127000">
                    <a:schemeClr val="bg1"/>
                  </a:glow>
                </a:effectLst>
              </a:rPr>
              <a:t>But if we have food and clothing, we will be content with that. </a:t>
            </a:r>
          </a:p>
          <a:p>
            <a:pPr marL="0" indent="0">
              <a:buNone/>
            </a:pPr>
            <a:r>
              <a:rPr lang="en-US" sz="3600" baseline="30000" dirty="0">
                <a:effectLst>
                  <a:glow rad="127000">
                    <a:schemeClr val="bg1"/>
                  </a:glow>
                </a:effectLst>
              </a:rPr>
              <a:t>9 </a:t>
            </a:r>
            <a:r>
              <a:rPr lang="en-US" sz="3600" dirty="0">
                <a:effectLst>
                  <a:glow rad="127000">
                    <a:schemeClr val="bg1"/>
                  </a:glow>
                </a:effectLst>
              </a:rPr>
              <a:t>Those who want to get rich fall into temptation and a trap and into many foolish and harmful desires that plunge people into ruin and destruction. </a:t>
            </a:r>
            <a:br>
              <a:rPr lang="en-US" sz="3600" dirty="0">
                <a:effectLst>
                  <a:glow rad="127000">
                    <a:schemeClr val="bg1"/>
                  </a:glow>
                </a:effectLst>
              </a:rPr>
            </a:br>
            <a:r>
              <a:rPr lang="en-US" sz="3600" baseline="30000" dirty="0">
                <a:effectLst>
                  <a:glow rad="127000">
                    <a:schemeClr val="bg1"/>
                  </a:glow>
                </a:effectLst>
              </a:rPr>
              <a:t>10 </a:t>
            </a:r>
            <a:r>
              <a:rPr lang="en-US" sz="3600" dirty="0">
                <a:effectLst>
                  <a:glow rad="127000">
                    <a:schemeClr val="bg1"/>
                  </a:glow>
                </a:effectLst>
              </a:rPr>
              <a:t>For the love of money is a root of all kinds of evil. Some people, eager for money, have wandered from the faith and pierced themselves with many griefs.</a:t>
            </a:r>
          </a:p>
        </p:txBody>
      </p:sp>
    </p:spTree>
    <p:extLst>
      <p:ext uri="{BB962C8B-B14F-4D97-AF65-F5344CB8AC3E}">
        <p14:creationId xmlns:p14="http://schemas.microsoft.com/office/powerpoint/2010/main" val="1263041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0F90B-3DF8-9B83-0F88-E09607557B80}"/>
              </a:ext>
            </a:extLst>
          </p:cNvPr>
          <p:cNvSpPr>
            <a:spLocks noGrp="1"/>
          </p:cNvSpPr>
          <p:nvPr>
            <p:ph type="title"/>
          </p:nvPr>
        </p:nvSpPr>
        <p:spPr/>
        <p:txBody>
          <a:bodyPr/>
          <a:lstStyle/>
          <a:p>
            <a:r>
              <a:rPr lang="en-US" sz="6000" b="1" dirty="0"/>
              <a:t>Contentment</a:t>
            </a:r>
            <a:endParaRPr lang="en-CA" sz="6000" b="1" dirty="0"/>
          </a:p>
        </p:txBody>
      </p:sp>
      <p:sp>
        <p:nvSpPr>
          <p:cNvPr id="3" name="Content Placeholder 2">
            <a:extLst>
              <a:ext uri="{FF2B5EF4-FFF2-40B4-BE49-F238E27FC236}">
                <a16:creationId xmlns:a16="http://schemas.microsoft.com/office/drawing/2014/main" id="{FE9D6563-A7FC-C36A-D93C-691A461C3ABC}"/>
              </a:ext>
            </a:extLst>
          </p:cNvPr>
          <p:cNvSpPr>
            <a:spLocks noGrp="1"/>
          </p:cNvSpPr>
          <p:nvPr>
            <p:ph idx="1"/>
          </p:nvPr>
        </p:nvSpPr>
        <p:spPr>
          <a:xfrm>
            <a:off x="838199" y="1825625"/>
            <a:ext cx="10770031" cy="4351338"/>
          </a:xfrm>
        </p:spPr>
        <p:txBody>
          <a:bodyPr/>
          <a:lstStyle/>
          <a:p>
            <a:pPr marL="0" indent="0">
              <a:buNone/>
            </a:pPr>
            <a:r>
              <a:rPr lang="en-US" sz="3600" b="1" dirty="0">
                <a:solidFill>
                  <a:srgbClr val="C00000"/>
                </a:solidFill>
              </a:rPr>
              <a:t>6</a:t>
            </a:r>
            <a:r>
              <a:rPr lang="en-US" sz="3600" dirty="0"/>
              <a:t> – </a:t>
            </a:r>
            <a:r>
              <a:rPr lang="en-US" sz="3600" b="1" dirty="0">
                <a:solidFill>
                  <a:srgbClr val="C00000"/>
                </a:solidFill>
              </a:rPr>
              <a:t>But</a:t>
            </a:r>
            <a:r>
              <a:rPr lang="en-US" sz="3600" dirty="0"/>
              <a:t> – in </a:t>
            </a:r>
            <a:r>
              <a:rPr lang="en-US" sz="3600" b="1" dirty="0"/>
              <a:t>contrast</a:t>
            </a:r>
            <a:r>
              <a:rPr lang="en-US" sz="3600" dirty="0"/>
              <a:t> to false teachers, greedy for money</a:t>
            </a:r>
          </a:p>
          <a:p>
            <a:r>
              <a:rPr lang="en-US" sz="3600" i="1" dirty="0"/>
              <a:t>“Godliness as a means to financial gain”</a:t>
            </a:r>
          </a:p>
          <a:p>
            <a:pPr marL="0" indent="0">
              <a:buNone/>
            </a:pPr>
            <a:r>
              <a:rPr lang="en-US" sz="3600" b="1" dirty="0">
                <a:solidFill>
                  <a:srgbClr val="C00000"/>
                </a:solidFill>
              </a:rPr>
              <a:t>6</a:t>
            </a:r>
            <a:r>
              <a:rPr lang="en-US" sz="3600" dirty="0"/>
              <a:t> – “</a:t>
            </a:r>
            <a:r>
              <a:rPr lang="en-US" sz="3600" dirty="0">
                <a:solidFill>
                  <a:srgbClr val="C00000"/>
                </a:solidFill>
              </a:rPr>
              <a:t>Godliness with </a:t>
            </a:r>
            <a:r>
              <a:rPr lang="en-US" sz="3600" b="1" dirty="0">
                <a:solidFill>
                  <a:srgbClr val="C00000"/>
                </a:solidFill>
              </a:rPr>
              <a:t>contentment</a:t>
            </a:r>
            <a:r>
              <a:rPr lang="en-US" sz="3600" dirty="0"/>
              <a:t>”</a:t>
            </a:r>
          </a:p>
          <a:p>
            <a:r>
              <a:rPr lang="en-US" sz="3600" b="1" i="1" dirty="0"/>
              <a:t>Philippians 4:12-13 </a:t>
            </a:r>
            <a:r>
              <a:rPr lang="en-US" sz="3600" i="1" dirty="0"/>
              <a:t>–</a:t>
            </a:r>
            <a:r>
              <a:rPr lang="en-US" sz="3600" i="1" dirty="0">
                <a:solidFill>
                  <a:srgbClr val="C00000"/>
                </a:solidFill>
              </a:rPr>
              <a:t> </a:t>
            </a:r>
            <a:r>
              <a:rPr lang="en-US" sz="3600" i="1" dirty="0"/>
              <a:t>…in any and every situation</a:t>
            </a:r>
            <a:br>
              <a:rPr lang="en-US" sz="3600" i="1" dirty="0"/>
            </a:br>
            <a:r>
              <a:rPr lang="en-US" sz="3600" i="1" dirty="0"/>
              <a:t>…I can do all this through him who gives me strength.</a:t>
            </a:r>
          </a:p>
          <a:p>
            <a:pPr marL="0" indent="0">
              <a:buNone/>
            </a:pPr>
            <a:r>
              <a:rPr lang="en-US" sz="3600" b="1" dirty="0">
                <a:solidFill>
                  <a:srgbClr val="C00000"/>
                </a:solidFill>
              </a:rPr>
              <a:t>6</a:t>
            </a:r>
            <a:r>
              <a:rPr lang="en-US" sz="3600" dirty="0"/>
              <a:t> – “</a:t>
            </a:r>
            <a:r>
              <a:rPr lang="en-US" sz="3600" dirty="0">
                <a:solidFill>
                  <a:srgbClr val="C00000"/>
                </a:solidFill>
              </a:rPr>
              <a:t>Godliness with contentment is </a:t>
            </a:r>
            <a:r>
              <a:rPr lang="en-US" sz="3600" b="1" dirty="0">
                <a:solidFill>
                  <a:srgbClr val="C00000"/>
                </a:solidFill>
              </a:rPr>
              <a:t>great gain</a:t>
            </a:r>
            <a:r>
              <a:rPr lang="en-US" sz="3600" dirty="0"/>
              <a:t>”</a:t>
            </a:r>
          </a:p>
          <a:p>
            <a:r>
              <a:rPr lang="en-US" sz="3600" b="1" dirty="0">
                <a:solidFill>
                  <a:srgbClr val="C00000"/>
                </a:solidFill>
              </a:rPr>
              <a:t>7-8</a:t>
            </a:r>
            <a:r>
              <a:rPr lang="en-US" sz="3600" dirty="0"/>
              <a:t> – Earthly things don’t last</a:t>
            </a:r>
          </a:p>
          <a:p>
            <a:r>
              <a:rPr lang="en-US" sz="3600" b="1" dirty="0">
                <a:solidFill>
                  <a:srgbClr val="C00000"/>
                </a:solidFill>
              </a:rPr>
              <a:t>9-10</a:t>
            </a:r>
            <a:r>
              <a:rPr lang="en-US" sz="3600" dirty="0"/>
              <a:t> – Wealth actually harms!</a:t>
            </a:r>
          </a:p>
          <a:p>
            <a:endParaRPr lang="en-US" sz="3600" dirty="0"/>
          </a:p>
        </p:txBody>
      </p:sp>
    </p:spTree>
    <p:extLst>
      <p:ext uri="{BB962C8B-B14F-4D97-AF65-F5344CB8AC3E}">
        <p14:creationId xmlns:p14="http://schemas.microsoft.com/office/powerpoint/2010/main" val="321048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Advanced Blank Scroll Paper PPT Backgrounds | Blank scrolls, Old paper  background, Wallpaper powerpoint">
            <a:extLst>
              <a:ext uri="{FF2B5EF4-FFF2-40B4-BE49-F238E27FC236}">
                <a16:creationId xmlns:a16="http://schemas.microsoft.com/office/drawing/2014/main" id="{CA8DA03E-49D5-44BF-979F-5B58C64DA9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31" b="4305"/>
          <a:stretch/>
        </p:blipFill>
        <p:spPr bwMode="auto">
          <a:xfrm>
            <a:off x="2522358" y="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FDD6BF-FE76-EFB4-F605-15CFDD97A150}"/>
              </a:ext>
            </a:extLst>
          </p:cNvPr>
          <p:cNvSpPr>
            <a:spLocks noGrp="1"/>
          </p:cNvSpPr>
          <p:nvPr>
            <p:ph type="title"/>
          </p:nvPr>
        </p:nvSpPr>
        <p:spPr>
          <a:xfrm>
            <a:off x="849489" y="-10"/>
            <a:ext cx="7390263" cy="1260475"/>
          </a:xfrm>
        </p:spPr>
        <p:txBody>
          <a:bodyPr>
            <a:normAutofit/>
          </a:bodyPr>
          <a:lstStyle/>
          <a:p>
            <a:r>
              <a:rPr lang="en-CA" sz="5400" b="1" dirty="0">
                <a:effectLst>
                  <a:glow rad="127000">
                    <a:schemeClr val="bg1"/>
                  </a:glow>
                </a:effectLst>
              </a:rPr>
              <a:t>1 Timothy 6</a:t>
            </a:r>
            <a:endParaRPr lang="en-CA" sz="5400" b="1" dirty="0"/>
          </a:p>
        </p:txBody>
      </p:sp>
      <p:sp>
        <p:nvSpPr>
          <p:cNvPr id="3" name="Content Placeholder 2">
            <a:extLst>
              <a:ext uri="{FF2B5EF4-FFF2-40B4-BE49-F238E27FC236}">
                <a16:creationId xmlns:a16="http://schemas.microsoft.com/office/drawing/2014/main" id="{52EC396F-522B-C418-4693-131098DA0942}"/>
              </a:ext>
            </a:extLst>
          </p:cNvPr>
          <p:cNvSpPr>
            <a:spLocks noGrp="1"/>
          </p:cNvSpPr>
          <p:nvPr>
            <p:ph idx="1"/>
          </p:nvPr>
        </p:nvSpPr>
        <p:spPr>
          <a:xfrm>
            <a:off x="395111" y="1260464"/>
            <a:ext cx="10363200" cy="5388691"/>
          </a:xfrm>
        </p:spPr>
        <p:txBody>
          <a:bodyPr>
            <a:normAutofit fontScale="92500" lnSpcReduction="10000"/>
          </a:bodyPr>
          <a:lstStyle/>
          <a:p>
            <a:pPr marL="0" indent="0">
              <a:buNone/>
            </a:pPr>
            <a:r>
              <a:rPr lang="en-US" sz="3200" baseline="30000" dirty="0">
                <a:effectLst>
                  <a:glow rad="127000">
                    <a:schemeClr val="bg1"/>
                  </a:glow>
                </a:effectLst>
              </a:rPr>
              <a:t>11 </a:t>
            </a:r>
            <a:r>
              <a:rPr lang="en-US" sz="3200" dirty="0">
                <a:effectLst>
                  <a:glow rad="127000">
                    <a:schemeClr val="bg1"/>
                  </a:glow>
                </a:effectLst>
              </a:rPr>
              <a:t>But you, man of God, flee from all this, and pursue righteousness, godliness, faith, love, endurance and gentleness.</a:t>
            </a:r>
          </a:p>
          <a:p>
            <a:pPr marL="0" indent="0">
              <a:buNone/>
            </a:pPr>
            <a:r>
              <a:rPr lang="en-US" sz="3200" baseline="30000" dirty="0">
                <a:effectLst>
                  <a:glow rad="127000">
                    <a:schemeClr val="bg1"/>
                  </a:glow>
                </a:effectLst>
              </a:rPr>
              <a:t>12 </a:t>
            </a:r>
            <a:r>
              <a:rPr lang="en-US" sz="3200" dirty="0">
                <a:effectLst>
                  <a:glow rad="127000">
                    <a:schemeClr val="bg1"/>
                  </a:glow>
                </a:effectLst>
              </a:rPr>
              <a:t>Fight the good fight of the faith. Take hold of the eternal life to which you were called when you made your good confession in the presence of many witnesses. </a:t>
            </a:r>
          </a:p>
          <a:p>
            <a:pPr marL="0" indent="0">
              <a:buNone/>
            </a:pPr>
            <a:r>
              <a:rPr lang="en-US" sz="3200" baseline="30000" dirty="0">
                <a:effectLst>
                  <a:glow rad="127000">
                    <a:schemeClr val="bg1"/>
                  </a:glow>
                </a:effectLst>
              </a:rPr>
              <a:t>13 </a:t>
            </a:r>
            <a:r>
              <a:rPr lang="en-US" sz="3200" dirty="0">
                <a:effectLst>
                  <a:glow rad="127000">
                    <a:schemeClr val="bg1"/>
                  </a:glow>
                </a:effectLst>
              </a:rPr>
              <a:t>In the sight of God, who gives life to everything, and of Christ Jesus, who while testifying before Pontius Pilate made the good confession, I charge you </a:t>
            </a:r>
            <a:r>
              <a:rPr lang="en-US" sz="3200" baseline="30000" dirty="0">
                <a:effectLst>
                  <a:glow rad="127000">
                    <a:schemeClr val="bg1"/>
                  </a:glow>
                </a:effectLst>
              </a:rPr>
              <a:t>14 </a:t>
            </a:r>
            <a:r>
              <a:rPr lang="en-US" sz="3200" dirty="0">
                <a:effectLst>
                  <a:glow rad="127000">
                    <a:schemeClr val="bg1"/>
                  </a:glow>
                </a:effectLst>
              </a:rPr>
              <a:t>to keep this command without spot or blame until the appearing of our Lord Jesus Christ, </a:t>
            </a:r>
            <a:r>
              <a:rPr lang="en-US" sz="3200" baseline="30000" dirty="0">
                <a:effectLst>
                  <a:glow rad="127000">
                    <a:schemeClr val="bg1"/>
                  </a:glow>
                </a:effectLst>
              </a:rPr>
              <a:t>15 </a:t>
            </a:r>
            <a:r>
              <a:rPr lang="en-US" sz="3200" dirty="0">
                <a:effectLst>
                  <a:glow rad="127000">
                    <a:schemeClr val="bg1"/>
                  </a:glow>
                </a:effectLst>
              </a:rPr>
              <a:t>which God will bring about in his own time—God, the blessed and only Ruler, the King of kings and Lord of lords, </a:t>
            </a:r>
            <a:r>
              <a:rPr lang="en-US" sz="3200" baseline="30000" dirty="0">
                <a:effectLst>
                  <a:glow rad="127000">
                    <a:schemeClr val="bg1"/>
                  </a:glow>
                </a:effectLst>
              </a:rPr>
              <a:t>16 </a:t>
            </a:r>
            <a:r>
              <a:rPr lang="en-US" sz="3200" dirty="0">
                <a:effectLst>
                  <a:glow rad="127000">
                    <a:schemeClr val="bg1"/>
                  </a:glow>
                </a:effectLst>
              </a:rPr>
              <a:t>who alone is immortal and who lives in unapproachable light, whom no one has seen or can see. To him be honor and might forever. Amen.</a:t>
            </a:r>
          </a:p>
        </p:txBody>
      </p:sp>
    </p:spTree>
    <p:extLst>
      <p:ext uri="{BB962C8B-B14F-4D97-AF65-F5344CB8AC3E}">
        <p14:creationId xmlns:p14="http://schemas.microsoft.com/office/powerpoint/2010/main" val="3033366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6F55-6D9D-1A95-1DE2-D73A020D2AD4}"/>
              </a:ext>
            </a:extLst>
          </p:cNvPr>
          <p:cNvSpPr>
            <a:spLocks noGrp="1"/>
          </p:cNvSpPr>
          <p:nvPr>
            <p:ph type="title"/>
          </p:nvPr>
        </p:nvSpPr>
        <p:spPr/>
        <p:txBody>
          <a:bodyPr/>
          <a:lstStyle/>
          <a:p>
            <a:r>
              <a:rPr lang="en-US" sz="6000" b="1" dirty="0"/>
              <a:t>Worship</a:t>
            </a:r>
            <a:endParaRPr lang="en-CA" sz="6000" b="1" dirty="0"/>
          </a:p>
        </p:txBody>
      </p:sp>
      <p:sp>
        <p:nvSpPr>
          <p:cNvPr id="3" name="Content Placeholder 2">
            <a:extLst>
              <a:ext uri="{FF2B5EF4-FFF2-40B4-BE49-F238E27FC236}">
                <a16:creationId xmlns:a16="http://schemas.microsoft.com/office/drawing/2014/main" id="{F6DC4C5A-604F-D58A-7842-E9C8739F9D5E}"/>
              </a:ext>
            </a:extLst>
          </p:cNvPr>
          <p:cNvSpPr>
            <a:spLocks noGrp="1"/>
          </p:cNvSpPr>
          <p:nvPr>
            <p:ph idx="1"/>
          </p:nvPr>
        </p:nvSpPr>
        <p:spPr/>
        <p:txBody>
          <a:bodyPr/>
          <a:lstStyle/>
          <a:p>
            <a:pPr marL="0" indent="0">
              <a:buNone/>
            </a:pPr>
            <a:r>
              <a:rPr lang="en-CA" sz="3600" b="1" dirty="0">
                <a:solidFill>
                  <a:srgbClr val="C00000"/>
                </a:solidFill>
              </a:rPr>
              <a:t>11-12</a:t>
            </a:r>
            <a:r>
              <a:rPr lang="en-CA" sz="3600" dirty="0"/>
              <a:t> – </a:t>
            </a:r>
            <a:r>
              <a:rPr lang="en-CA" sz="3600" b="1" dirty="0"/>
              <a:t>Alternative</a:t>
            </a:r>
            <a:r>
              <a:rPr lang="en-CA" sz="3600" dirty="0"/>
              <a:t> pursuits</a:t>
            </a:r>
          </a:p>
          <a:p>
            <a:r>
              <a:rPr lang="en-CA" sz="3600" dirty="0"/>
              <a:t>What we have vs. </a:t>
            </a:r>
            <a:r>
              <a:rPr lang="en-CA" sz="3600" b="1" dirty="0"/>
              <a:t>who we become</a:t>
            </a:r>
          </a:p>
          <a:p>
            <a:r>
              <a:rPr lang="en-CA" sz="3600" dirty="0"/>
              <a:t>Temporary wealth vs. </a:t>
            </a:r>
            <a:r>
              <a:rPr lang="en-CA" sz="3600" b="1" dirty="0"/>
              <a:t>eternal life</a:t>
            </a:r>
          </a:p>
          <a:p>
            <a:pPr marL="0" indent="0">
              <a:buNone/>
            </a:pPr>
            <a:r>
              <a:rPr lang="en-CA" sz="3600" b="1" dirty="0">
                <a:solidFill>
                  <a:srgbClr val="C00000"/>
                </a:solidFill>
              </a:rPr>
              <a:t>13-15</a:t>
            </a:r>
            <a:r>
              <a:rPr lang="en-CA" sz="3600" dirty="0"/>
              <a:t> – Encouragement and hope</a:t>
            </a:r>
          </a:p>
          <a:p>
            <a:pPr marL="0" indent="0">
              <a:buNone/>
            </a:pPr>
            <a:r>
              <a:rPr lang="en-CA" sz="3600" b="1" dirty="0">
                <a:solidFill>
                  <a:srgbClr val="C00000"/>
                </a:solidFill>
              </a:rPr>
              <a:t>15-16</a:t>
            </a:r>
            <a:r>
              <a:rPr lang="en-CA" sz="3600" dirty="0"/>
              <a:t> </a:t>
            </a:r>
            <a:r>
              <a:rPr lang="en-CA" sz="3600"/>
              <a:t>– Response of worship</a:t>
            </a:r>
            <a:endParaRPr lang="en-CA" sz="3600" dirty="0"/>
          </a:p>
          <a:p>
            <a:pPr marL="0" indent="0">
              <a:buNone/>
            </a:pPr>
            <a:endParaRPr lang="en-CA" sz="3600" dirty="0"/>
          </a:p>
        </p:txBody>
      </p:sp>
    </p:spTree>
    <p:extLst>
      <p:ext uri="{BB962C8B-B14F-4D97-AF65-F5344CB8AC3E}">
        <p14:creationId xmlns:p14="http://schemas.microsoft.com/office/powerpoint/2010/main" val="367838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Advanced Blank Scroll Paper PPT Backgrounds | Blank scrolls, Old paper  background, Wallpaper powerpoint">
            <a:extLst>
              <a:ext uri="{FF2B5EF4-FFF2-40B4-BE49-F238E27FC236}">
                <a16:creationId xmlns:a16="http://schemas.microsoft.com/office/drawing/2014/main" id="{7F74CA96-C14E-8BD3-65BD-17105D956B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31" b="4305"/>
          <a:stretch/>
        </p:blipFill>
        <p:spPr bwMode="auto">
          <a:xfrm>
            <a:off x="2522358" y="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FDD6BF-FE76-EFB4-F605-15CFDD97A150}"/>
              </a:ext>
            </a:extLst>
          </p:cNvPr>
          <p:cNvSpPr>
            <a:spLocks noGrp="1"/>
          </p:cNvSpPr>
          <p:nvPr>
            <p:ph type="title"/>
          </p:nvPr>
        </p:nvSpPr>
        <p:spPr>
          <a:xfrm>
            <a:off x="838200" y="184503"/>
            <a:ext cx="6894689" cy="1294342"/>
          </a:xfrm>
        </p:spPr>
        <p:txBody>
          <a:bodyPr>
            <a:normAutofit/>
          </a:bodyPr>
          <a:lstStyle/>
          <a:p>
            <a:r>
              <a:rPr lang="en-CA" sz="5400" b="1" dirty="0">
                <a:effectLst>
                  <a:glow rad="127000">
                    <a:schemeClr val="bg1"/>
                  </a:glow>
                </a:effectLst>
              </a:rPr>
              <a:t>1 Timothy 6</a:t>
            </a:r>
            <a:endParaRPr lang="en-CA" sz="5400" b="1" dirty="0"/>
          </a:p>
        </p:txBody>
      </p:sp>
      <p:sp>
        <p:nvSpPr>
          <p:cNvPr id="3" name="Content Placeholder 2">
            <a:extLst>
              <a:ext uri="{FF2B5EF4-FFF2-40B4-BE49-F238E27FC236}">
                <a16:creationId xmlns:a16="http://schemas.microsoft.com/office/drawing/2014/main" id="{52EC396F-522B-C418-4693-131098DA0942}"/>
              </a:ext>
            </a:extLst>
          </p:cNvPr>
          <p:cNvSpPr>
            <a:spLocks noGrp="1"/>
          </p:cNvSpPr>
          <p:nvPr>
            <p:ph idx="1"/>
          </p:nvPr>
        </p:nvSpPr>
        <p:spPr>
          <a:xfrm>
            <a:off x="553156" y="1478845"/>
            <a:ext cx="10340622" cy="5113866"/>
          </a:xfrm>
        </p:spPr>
        <p:txBody>
          <a:bodyPr>
            <a:normAutofit/>
          </a:bodyPr>
          <a:lstStyle/>
          <a:p>
            <a:pPr marL="0" indent="0">
              <a:buNone/>
            </a:pPr>
            <a:r>
              <a:rPr lang="en-US" sz="3600" baseline="30000" dirty="0">
                <a:effectLst>
                  <a:glow rad="127000">
                    <a:schemeClr val="bg1"/>
                  </a:glow>
                </a:effectLst>
              </a:rPr>
              <a:t>17 </a:t>
            </a:r>
            <a:r>
              <a:rPr lang="en-US" sz="3600" dirty="0">
                <a:effectLst>
                  <a:glow rad="127000">
                    <a:schemeClr val="bg1"/>
                  </a:glow>
                </a:effectLst>
              </a:rPr>
              <a:t>Command those who are rich in this present world not to be arrogant nor to put their hope in wealth, which is so uncertain, but to put their hope in God, who richly provides us with everything for our enjoyment. </a:t>
            </a:r>
            <a:r>
              <a:rPr lang="en-US" sz="3600" baseline="30000" dirty="0">
                <a:effectLst>
                  <a:glow rad="127000">
                    <a:schemeClr val="bg1"/>
                  </a:glow>
                </a:effectLst>
              </a:rPr>
              <a:t>18 </a:t>
            </a:r>
            <a:r>
              <a:rPr lang="en-US" sz="3600" dirty="0">
                <a:effectLst>
                  <a:glow rad="127000">
                    <a:schemeClr val="bg1"/>
                  </a:glow>
                </a:effectLst>
              </a:rPr>
              <a:t>Command them to do good, to be rich in good deeds, and to be generous and willing to share. </a:t>
            </a:r>
          </a:p>
          <a:p>
            <a:pPr marL="0" indent="0">
              <a:buNone/>
            </a:pPr>
            <a:r>
              <a:rPr lang="en-US" sz="3600" baseline="30000" dirty="0">
                <a:effectLst>
                  <a:glow rad="127000">
                    <a:schemeClr val="bg1"/>
                  </a:glow>
                </a:effectLst>
              </a:rPr>
              <a:t>19 </a:t>
            </a:r>
            <a:r>
              <a:rPr lang="en-US" sz="3600" dirty="0">
                <a:effectLst>
                  <a:glow rad="127000">
                    <a:schemeClr val="bg1"/>
                  </a:glow>
                </a:effectLst>
              </a:rPr>
              <a:t>In this way they will lay up treasure for themselves as a firm foundation for the coming age, so that they may take hold of the life that is truly life.</a:t>
            </a:r>
          </a:p>
        </p:txBody>
      </p:sp>
    </p:spTree>
    <p:extLst>
      <p:ext uri="{BB962C8B-B14F-4D97-AF65-F5344CB8AC3E}">
        <p14:creationId xmlns:p14="http://schemas.microsoft.com/office/powerpoint/2010/main" val="790612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B429-553E-44EB-00F3-0C7C157C5F78}"/>
              </a:ext>
            </a:extLst>
          </p:cNvPr>
          <p:cNvSpPr>
            <a:spLocks noGrp="1"/>
          </p:cNvSpPr>
          <p:nvPr>
            <p:ph type="title"/>
          </p:nvPr>
        </p:nvSpPr>
        <p:spPr/>
        <p:txBody>
          <a:bodyPr/>
          <a:lstStyle/>
          <a:p>
            <a:r>
              <a:rPr lang="en-CA" sz="6000" b="1" dirty="0"/>
              <a:t>Hope</a:t>
            </a:r>
          </a:p>
        </p:txBody>
      </p:sp>
      <p:sp>
        <p:nvSpPr>
          <p:cNvPr id="3" name="Content Placeholder 2">
            <a:extLst>
              <a:ext uri="{FF2B5EF4-FFF2-40B4-BE49-F238E27FC236}">
                <a16:creationId xmlns:a16="http://schemas.microsoft.com/office/drawing/2014/main" id="{DD74D3BE-712A-0271-8E28-079B45EAF63E}"/>
              </a:ext>
            </a:extLst>
          </p:cNvPr>
          <p:cNvSpPr>
            <a:spLocks noGrp="1"/>
          </p:cNvSpPr>
          <p:nvPr>
            <p:ph idx="1"/>
          </p:nvPr>
        </p:nvSpPr>
        <p:spPr>
          <a:xfrm>
            <a:off x="467139" y="1825625"/>
            <a:ext cx="11724861" cy="4351338"/>
          </a:xfrm>
        </p:spPr>
        <p:txBody>
          <a:bodyPr/>
          <a:lstStyle/>
          <a:p>
            <a:pPr marL="0" indent="0">
              <a:buNone/>
            </a:pPr>
            <a:r>
              <a:rPr lang="en-CA" sz="3600" b="1" dirty="0">
                <a:solidFill>
                  <a:srgbClr val="C00000"/>
                </a:solidFill>
              </a:rPr>
              <a:t>Matthew 6 </a:t>
            </a:r>
            <a:r>
              <a:rPr lang="en-CA" sz="3600" b="1" i="1" dirty="0"/>
              <a:t>– </a:t>
            </a:r>
            <a:r>
              <a:rPr lang="en-CA" sz="3600" i="1" dirty="0"/>
              <a:t>When teaching about money, </a:t>
            </a:r>
            <a:br>
              <a:rPr lang="en-CA" sz="3600" i="1" dirty="0"/>
            </a:br>
            <a:r>
              <a:rPr lang="en-CA" sz="3600" i="1" dirty="0"/>
              <a:t>                         </a:t>
            </a:r>
            <a:r>
              <a:rPr lang="en-CA" sz="3600" b="1" i="1" dirty="0"/>
              <a:t>Jesus</a:t>
            </a:r>
            <a:r>
              <a:rPr lang="en-CA" sz="3600" i="1" dirty="0"/>
              <a:t> focuses on the </a:t>
            </a:r>
            <a:r>
              <a:rPr lang="en-CA" sz="3600" b="1" i="1" dirty="0"/>
              <a:t>heart</a:t>
            </a:r>
          </a:p>
          <a:p>
            <a:pPr marL="0" indent="0">
              <a:buNone/>
            </a:pPr>
            <a:r>
              <a:rPr lang="en-CA" sz="3600" b="1" dirty="0">
                <a:solidFill>
                  <a:srgbClr val="C00000"/>
                </a:solidFill>
              </a:rPr>
              <a:t>17</a:t>
            </a:r>
            <a:r>
              <a:rPr lang="en-CA" sz="3600" b="1" dirty="0"/>
              <a:t> – Paul’s concern </a:t>
            </a:r>
            <a:r>
              <a:rPr lang="en-CA" sz="3600" dirty="0"/>
              <a:t>– not possession, but </a:t>
            </a:r>
            <a:r>
              <a:rPr lang="en-CA" sz="3600" b="1" dirty="0"/>
              <a:t>attitude</a:t>
            </a:r>
          </a:p>
          <a:p>
            <a:r>
              <a:rPr lang="en-CA" sz="3200" i="1" dirty="0">
                <a:solidFill>
                  <a:srgbClr val="C00000"/>
                </a:solidFill>
              </a:rPr>
              <a:t>Do not </a:t>
            </a:r>
            <a:r>
              <a:rPr lang="en-CA" sz="3200" b="1" i="1" dirty="0">
                <a:solidFill>
                  <a:srgbClr val="C00000"/>
                </a:solidFill>
              </a:rPr>
              <a:t>hope</a:t>
            </a:r>
            <a:r>
              <a:rPr lang="en-CA" sz="3200" i="1" dirty="0">
                <a:solidFill>
                  <a:srgbClr val="C00000"/>
                </a:solidFill>
              </a:rPr>
              <a:t> in wealth, which is uncertain, </a:t>
            </a:r>
            <a:br>
              <a:rPr lang="en-CA" sz="3200" i="1" dirty="0">
                <a:solidFill>
                  <a:srgbClr val="C00000"/>
                </a:solidFill>
              </a:rPr>
            </a:br>
            <a:r>
              <a:rPr lang="en-CA" sz="3200" i="1" dirty="0">
                <a:solidFill>
                  <a:srgbClr val="C00000"/>
                </a:solidFill>
              </a:rPr>
              <a:t>but </a:t>
            </a:r>
            <a:r>
              <a:rPr lang="en-CA" sz="3200" b="1" i="1" dirty="0">
                <a:solidFill>
                  <a:srgbClr val="C00000"/>
                </a:solidFill>
              </a:rPr>
              <a:t>hope</a:t>
            </a:r>
            <a:r>
              <a:rPr lang="en-CA" sz="3200" i="1" dirty="0">
                <a:solidFill>
                  <a:srgbClr val="C00000"/>
                </a:solidFill>
              </a:rPr>
              <a:t> in God, who richly provides everything for our enjoyment</a:t>
            </a:r>
          </a:p>
          <a:p>
            <a:pPr marL="0" indent="0">
              <a:buNone/>
            </a:pPr>
            <a:r>
              <a:rPr lang="en-CA" sz="3600" b="1" dirty="0">
                <a:solidFill>
                  <a:srgbClr val="C00000"/>
                </a:solidFill>
              </a:rPr>
              <a:t>18</a:t>
            </a:r>
            <a:r>
              <a:rPr lang="en-CA" sz="3600" dirty="0"/>
              <a:t> – </a:t>
            </a:r>
            <a:r>
              <a:rPr lang="en-CA" sz="3600" b="1" dirty="0"/>
              <a:t>Hope</a:t>
            </a:r>
            <a:r>
              <a:rPr lang="en-CA" sz="3600" dirty="0"/>
              <a:t> in God enables a different relationship with money</a:t>
            </a:r>
          </a:p>
          <a:p>
            <a:r>
              <a:rPr lang="en-CA" sz="3200" i="1" dirty="0">
                <a:solidFill>
                  <a:srgbClr val="C00000"/>
                </a:solidFill>
              </a:rPr>
              <a:t>To be rich in good deeds, to be generous, to share</a:t>
            </a:r>
          </a:p>
          <a:p>
            <a:pPr marL="0" indent="0">
              <a:buNone/>
            </a:pPr>
            <a:r>
              <a:rPr lang="en-CA" sz="3600" b="1" dirty="0">
                <a:solidFill>
                  <a:srgbClr val="C00000"/>
                </a:solidFill>
              </a:rPr>
              <a:t>19</a:t>
            </a:r>
            <a:r>
              <a:rPr lang="en-CA" sz="3600" dirty="0"/>
              <a:t> – Storing up </a:t>
            </a:r>
            <a:r>
              <a:rPr lang="en-CA" sz="3600" b="1" dirty="0"/>
              <a:t>treasure</a:t>
            </a:r>
            <a:r>
              <a:rPr lang="en-CA" sz="3600" dirty="0"/>
              <a:t> in His eternal kingdom</a:t>
            </a:r>
          </a:p>
        </p:txBody>
      </p:sp>
    </p:spTree>
    <p:extLst>
      <p:ext uri="{BB962C8B-B14F-4D97-AF65-F5344CB8AC3E}">
        <p14:creationId xmlns:p14="http://schemas.microsoft.com/office/powerpoint/2010/main" val="258647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326F55-6D9D-1A95-1DE2-D73A020D2AD4}"/>
              </a:ext>
            </a:extLst>
          </p:cNvPr>
          <p:cNvSpPr>
            <a:spLocks noGrp="1"/>
          </p:cNvSpPr>
          <p:nvPr>
            <p:ph type="title"/>
          </p:nvPr>
        </p:nvSpPr>
        <p:spPr>
          <a:xfrm>
            <a:off x="572493" y="238539"/>
            <a:ext cx="11018520" cy="1434415"/>
          </a:xfrm>
        </p:spPr>
        <p:txBody>
          <a:bodyPr anchor="b">
            <a:normAutofit/>
          </a:bodyPr>
          <a:lstStyle/>
          <a:p>
            <a:r>
              <a:rPr lang="en-US" sz="5400" b="1"/>
              <a:t>Putting Money in its Place</a:t>
            </a:r>
            <a:endParaRPr lang="en-CA" sz="5400" b="1"/>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6DC4C5A-604F-D58A-7842-E9C8739F9D5E}"/>
              </a:ext>
            </a:extLst>
          </p:cNvPr>
          <p:cNvSpPr>
            <a:spLocks noGrp="1"/>
          </p:cNvSpPr>
          <p:nvPr>
            <p:ph idx="1"/>
          </p:nvPr>
        </p:nvSpPr>
        <p:spPr>
          <a:xfrm>
            <a:off x="395112" y="2071316"/>
            <a:ext cx="7280546" cy="4795274"/>
          </a:xfrm>
        </p:spPr>
        <p:txBody>
          <a:bodyPr anchor="t">
            <a:normAutofit/>
          </a:bodyPr>
          <a:lstStyle/>
          <a:p>
            <a:pPr marL="0" indent="0">
              <a:buNone/>
            </a:pPr>
            <a:r>
              <a:rPr lang="en-CA" sz="3600" b="1" dirty="0"/>
              <a:t>Money doesn’t bring contentment </a:t>
            </a:r>
            <a:br>
              <a:rPr lang="en-CA" sz="3600" b="1" i="1" dirty="0"/>
            </a:br>
            <a:r>
              <a:rPr lang="en-CA" sz="3600" i="1" dirty="0"/>
              <a:t>– so don’t try to use God to get it!</a:t>
            </a:r>
          </a:p>
          <a:p>
            <a:pPr marL="0" indent="0">
              <a:buNone/>
            </a:pPr>
            <a:r>
              <a:rPr lang="en-CA" sz="3600" b="1" dirty="0"/>
              <a:t>Money isn’t worthy of our worship </a:t>
            </a:r>
            <a:br>
              <a:rPr lang="en-CA" sz="3600" b="1" i="1" dirty="0"/>
            </a:br>
            <a:r>
              <a:rPr lang="en-CA" sz="3600" i="1" dirty="0"/>
              <a:t>– but God is!</a:t>
            </a:r>
          </a:p>
          <a:p>
            <a:pPr marL="0" indent="0">
              <a:buNone/>
            </a:pPr>
            <a:r>
              <a:rPr lang="en-CA" sz="3600" b="1" dirty="0"/>
              <a:t>Money isn’t a reliable hope </a:t>
            </a:r>
            <a:br>
              <a:rPr lang="en-CA" sz="3600" b="1" i="1" dirty="0"/>
            </a:br>
            <a:r>
              <a:rPr lang="en-CA" sz="3600" i="1" dirty="0"/>
              <a:t>– but can be invested in what counts!</a:t>
            </a:r>
          </a:p>
          <a:p>
            <a:pPr marL="0" indent="0">
              <a:buNone/>
            </a:pPr>
            <a:r>
              <a:rPr lang="en-CA" sz="3600" b="1" dirty="0">
                <a:solidFill>
                  <a:srgbClr val="0000CC"/>
                </a:solidFill>
              </a:rPr>
              <a:t>Heart check:</a:t>
            </a:r>
            <a:br>
              <a:rPr lang="en-CA" sz="3600" b="1" dirty="0">
                <a:solidFill>
                  <a:srgbClr val="0000CC"/>
                </a:solidFill>
              </a:rPr>
            </a:br>
            <a:r>
              <a:rPr lang="en-CA" sz="3600" i="1" dirty="0">
                <a:solidFill>
                  <a:srgbClr val="0000CC"/>
                </a:solidFill>
              </a:rPr>
              <a:t>- where is my hope?</a:t>
            </a:r>
          </a:p>
        </p:txBody>
      </p:sp>
      <p:pic>
        <p:nvPicPr>
          <p:cNvPr id="5" name="Picture 4" descr="A picture containing trouser&#10;&#10;Description automatically generated">
            <a:extLst>
              <a:ext uri="{FF2B5EF4-FFF2-40B4-BE49-F238E27FC236}">
                <a16:creationId xmlns:a16="http://schemas.microsoft.com/office/drawing/2014/main" id="{D1DB9190-8D62-0BEE-2102-5521DBF3C3BE}"/>
              </a:ext>
            </a:extLst>
          </p:cNvPr>
          <p:cNvPicPr>
            <a:picLocks noChangeAspect="1"/>
          </p:cNvPicPr>
          <p:nvPr/>
        </p:nvPicPr>
        <p:blipFill rotWithShape="1">
          <a:blip r:embed="rId2">
            <a:extLst>
              <a:ext uri="{28A0092B-C50C-407E-A947-70E740481C1C}">
                <a14:useLocalDpi xmlns:a14="http://schemas.microsoft.com/office/drawing/2010/main" val="0"/>
              </a:ext>
            </a:extLst>
          </a:blip>
          <a:srcRect l="31682" r="4102" b="2"/>
          <a:stretch/>
        </p:blipFill>
        <p:spPr>
          <a:xfrm>
            <a:off x="7675658" y="2093976"/>
            <a:ext cx="3941064" cy="4096512"/>
          </a:xfrm>
          <a:prstGeom prst="rect">
            <a:avLst/>
          </a:prstGeom>
        </p:spPr>
      </p:pic>
    </p:spTree>
    <p:extLst>
      <p:ext uri="{BB962C8B-B14F-4D97-AF65-F5344CB8AC3E}">
        <p14:creationId xmlns:p14="http://schemas.microsoft.com/office/powerpoint/2010/main" val="392286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69AD-C99B-4CB3-BBEE-9B3F6B75C54B}"/>
              </a:ext>
            </a:extLst>
          </p:cNvPr>
          <p:cNvSpPr>
            <a:spLocks noGrp="1"/>
          </p:cNvSpPr>
          <p:nvPr>
            <p:ph type="title"/>
          </p:nvPr>
        </p:nvSpPr>
        <p:spPr/>
        <p:txBody>
          <a:bodyPr/>
          <a:lstStyle/>
          <a:p>
            <a:r>
              <a:rPr lang="en-CA" sz="6000"/>
              <a:t>Closing Song </a:t>
            </a:r>
          </a:p>
        </p:txBody>
      </p:sp>
      <p:sp>
        <p:nvSpPr>
          <p:cNvPr id="3" name="Content Placeholder 2">
            <a:extLst>
              <a:ext uri="{FF2B5EF4-FFF2-40B4-BE49-F238E27FC236}">
                <a16:creationId xmlns:a16="http://schemas.microsoft.com/office/drawing/2014/main" id="{E76C3E9B-15EA-4CEE-A902-CF8F08F0BAB3}"/>
              </a:ext>
            </a:extLst>
          </p:cNvPr>
          <p:cNvSpPr>
            <a:spLocks noGrp="1"/>
          </p:cNvSpPr>
          <p:nvPr>
            <p:ph idx="1"/>
          </p:nvPr>
        </p:nvSpPr>
        <p:spPr/>
        <p:txBody>
          <a:bodyPr/>
          <a:lstStyle/>
          <a:p>
            <a:pPr lvl="0"/>
            <a:r>
              <a:rPr lang="en-CA" sz="3600" dirty="0"/>
              <a:t>Enough</a:t>
            </a:r>
          </a:p>
        </p:txBody>
      </p:sp>
    </p:spTree>
    <p:extLst>
      <p:ext uri="{BB962C8B-B14F-4D97-AF65-F5344CB8AC3E}">
        <p14:creationId xmlns:p14="http://schemas.microsoft.com/office/powerpoint/2010/main" val="2274288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1AC08-1F7C-478E-BF45-F47F6634E35D}"/>
              </a:ext>
            </a:extLst>
          </p:cNvPr>
          <p:cNvSpPr>
            <a:spLocks noGrp="1"/>
          </p:cNvSpPr>
          <p:nvPr>
            <p:ph type="title"/>
          </p:nvPr>
        </p:nvSpPr>
        <p:spPr/>
        <p:txBody>
          <a:bodyPr/>
          <a:lstStyle/>
          <a:p>
            <a:r>
              <a:rPr lang="en-US" sz="6000"/>
              <a:t>Opening Songs</a:t>
            </a:r>
          </a:p>
        </p:txBody>
      </p:sp>
      <p:sp>
        <p:nvSpPr>
          <p:cNvPr id="3" name="Content Placeholder 2">
            <a:extLst>
              <a:ext uri="{FF2B5EF4-FFF2-40B4-BE49-F238E27FC236}">
                <a16:creationId xmlns:a16="http://schemas.microsoft.com/office/drawing/2014/main" id="{67AB1FFF-C1A7-4414-8BE4-AFE88731B2ED}"/>
              </a:ext>
            </a:extLst>
          </p:cNvPr>
          <p:cNvSpPr>
            <a:spLocks noGrp="1"/>
          </p:cNvSpPr>
          <p:nvPr>
            <p:ph idx="1"/>
          </p:nvPr>
        </p:nvSpPr>
        <p:spPr/>
        <p:txBody>
          <a:bodyPr/>
          <a:lstStyle/>
          <a:p>
            <a:r>
              <a:rPr lang="en-US" sz="3200" dirty="0"/>
              <a:t>Made to Worship</a:t>
            </a:r>
          </a:p>
          <a:p>
            <a:r>
              <a:rPr lang="en-US" sz="3200" dirty="0"/>
              <a:t>Faithful One / Be Unto Your Name</a:t>
            </a:r>
          </a:p>
          <a:p>
            <a:r>
              <a:rPr lang="en-US" sz="3200" dirty="0"/>
              <a:t>All in All / Seek Ye First</a:t>
            </a:r>
          </a:p>
        </p:txBody>
      </p:sp>
      <p:sp>
        <p:nvSpPr>
          <p:cNvPr id="4" name="TextBox 3">
            <a:extLst>
              <a:ext uri="{FF2B5EF4-FFF2-40B4-BE49-F238E27FC236}">
                <a16:creationId xmlns:a16="http://schemas.microsoft.com/office/drawing/2014/main" id="{330A3161-48E4-E403-335F-A87A8B87510D}"/>
              </a:ext>
            </a:extLst>
          </p:cNvPr>
          <p:cNvSpPr txBox="1"/>
          <p:nvPr/>
        </p:nvSpPr>
        <p:spPr>
          <a:xfrm>
            <a:off x="4498848" y="208483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20107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ouse with trees in the back&#10;&#10;Description automatically generated with medium confidence">
            <a:extLst>
              <a:ext uri="{FF2B5EF4-FFF2-40B4-BE49-F238E27FC236}">
                <a16:creationId xmlns:a16="http://schemas.microsoft.com/office/drawing/2014/main" id="{D2312B7E-0EEF-5665-A6BB-99F5B84C2C23}"/>
              </a:ext>
            </a:extLst>
          </p:cNvPr>
          <p:cNvPicPr>
            <a:picLocks noChangeAspect="1"/>
          </p:cNvPicPr>
          <p:nvPr/>
        </p:nvPicPr>
        <p:blipFill rotWithShape="1">
          <a:blip r:embed="rId2">
            <a:extLst>
              <a:ext uri="{28A0092B-C50C-407E-A947-70E740481C1C}">
                <a14:useLocalDpi xmlns:a14="http://schemas.microsoft.com/office/drawing/2010/main" val="0"/>
              </a:ext>
            </a:extLst>
          </a:blip>
          <a:srcRect l="12715" r="7973"/>
          <a:stretch/>
        </p:blipFill>
        <p:spPr>
          <a:xfrm>
            <a:off x="2522356" y="10"/>
            <a:ext cx="9669642" cy="6857990"/>
          </a:xfrm>
          <a:prstGeom prst="rect">
            <a:avLst/>
          </a:prstGeom>
        </p:spPr>
      </p:pic>
      <p:sp>
        <p:nvSpPr>
          <p:cNvPr id="20" name="Rectangle 1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E481BA3-4CC2-4B3F-9E14-72C1BAF23E6B}"/>
              </a:ext>
            </a:extLst>
          </p:cNvPr>
          <p:cNvSpPr>
            <a:spLocks noGrp="1"/>
          </p:cNvSpPr>
          <p:nvPr>
            <p:ph type="title"/>
          </p:nvPr>
        </p:nvSpPr>
        <p:spPr>
          <a:xfrm>
            <a:off x="838200" y="365125"/>
            <a:ext cx="6824241" cy="1220607"/>
          </a:xfrm>
        </p:spPr>
        <p:txBody>
          <a:bodyPr>
            <a:normAutofit/>
          </a:bodyPr>
          <a:lstStyle/>
          <a:p>
            <a:r>
              <a:rPr lang="en-CA" sz="6000" b="1" dirty="0">
                <a:effectLst>
                  <a:glow rad="127000">
                    <a:schemeClr val="bg1"/>
                  </a:glow>
                </a:effectLst>
              </a:rPr>
              <a:t>Autumn @ Parkdale</a:t>
            </a:r>
          </a:p>
        </p:txBody>
      </p:sp>
      <p:sp>
        <p:nvSpPr>
          <p:cNvPr id="3" name="Content Placeholder 2">
            <a:extLst>
              <a:ext uri="{FF2B5EF4-FFF2-40B4-BE49-F238E27FC236}">
                <a16:creationId xmlns:a16="http://schemas.microsoft.com/office/drawing/2014/main" id="{614129FB-17D3-4FE0-AC96-C5995A609F26}"/>
              </a:ext>
            </a:extLst>
          </p:cNvPr>
          <p:cNvSpPr>
            <a:spLocks noGrp="1"/>
          </p:cNvSpPr>
          <p:nvPr>
            <p:ph idx="1"/>
          </p:nvPr>
        </p:nvSpPr>
        <p:spPr>
          <a:xfrm>
            <a:off x="481913" y="1759352"/>
            <a:ext cx="8305625" cy="5098638"/>
          </a:xfrm>
        </p:spPr>
        <p:txBody>
          <a:bodyPr>
            <a:normAutofit/>
          </a:bodyPr>
          <a:lstStyle/>
          <a:p>
            <a:pPr marL="0" indent="0">
              <a:spcBef>
                <a:spcPts val="600"/>
              </a:spcBef>
              <a:buNone/>
            </a:pPr>
            <a:r>
              <a:rPr lang="en-US" sz="4000" b="1" i="1" dirty="0">
                <a:effectLst>
                  <a:glow rad="127000">
                    <a:schemeClr val="bg1"/>
                  </a:glow>
                </a:effectLst>
              </a:rPr>
              <a:t>Bulletin: Connecting &amp; Contributing</a:t>
            </a:r>
            <a:endParaRPr lang="en-US" sz="3600" i="1" dirty="0">
              <a:effectLst>
                <a:glow rad="127000">
                  <a:schemeClr val="bg1"/>
                </a:glow>
              </a:effectLst>
            </a:endParaRPr>
          </a:p>
          <a:p>
            <a:pPr>
              <a:spcBef>
                <a:spcPts val="600"/>
              </a:spcBef>
            </a:pPr>
            <a:r>
              <a:rPr lang="en-US" sz="3600" i="1" dirty="0">
                <a:effectLst>
                  <a:glow rad="127000">
                    <a:schemeClr val="bg1"/>
                  </a:glow>
                </a:effectLst>
              </a:rPr>
              <a:t>Serving opportunities</a:t>
            </a:r>
          </a:p>
          <a:p>
            <a:pPr lvl="1">
              <a:spcBef>
                <a:spcPts val="600"/>
              </a:spcBef>
            </a:pPr>
            <a:r>
              <a:rPr lang="en-US" sz="3200" i="1" dirty="0">
                <a:solidFill>
                  <a:srgbClr val="C00000"/>
                </a:solidFill>
                <a:effectLst>
                  <a:glow rad="127000">
                    <a:schemeClr val="bg1"/>
                  </a:glow>
                </a:effectLst>
              </a:rPr>
              <a:t>Sunday school – help with younger ones</a:t>
            </a:r>
          </a:p>
          <a:p>
            <a:pPr lvl="1">
              <a:spcBef>
                <a:spcPts val="600"/>
              </a:spcBef>
            </a:pPr>
            <a:r>
              <a:rPr lang="en-US" sz="3200" i="1" dirty="0">
                <a:solidFill>
                  <a:srgbClr val="C00000"/>
                </a:solidFill>
                <a:effectLst>
                  <a:glow rad="127000">
                    <a:schemeClr val="bg1"/>
                  </a:glow>
                </a:effectLst>
              </a:rPr>
              <a:t>Coffee – before Sunday services</a:t>
            </a:r>
          </a:p>
          <a:p>
            <a:pPr>
              <a:spcBef>
                <a:spcPts val="600"/>
              </a:spcBef>
            </a:pPr>
            <a:r>
              <a:rPr lang="en-US" sz="3600" i="1" dirty="0">
                <a:effectLst>
                  <a:glow rad="127000">
                    <a:schemeClr val="bg1"/>
                  </a:glow>
                </a:effectLst>
              </a:rPr>
              <a:t>Directory &amp; Birthday update</a:t>
            </a:r>
          </a:p>
          <a:p>
            <a:pPr>
              <a:spcBef>
                <a:spcPts val="600"/>
              </a:spcBef>
            </a:pPr>
            <a:r>
              <a:rPr lang="en-US" sz="3600" i="1">
                <a:effectLst>
                  <a:glow rad="127000">
                    <a:schemeClr val="bg1"/>
                  </a:glow>
                </a:effectLst>
              </a:rPr>
              <a:t>Giving – see financial update</a:t>
            </a:r>
          </a:p>
          <a:p>
            <a:pPr marL="0" indent="0">
              <a:spcBef>
                <a:spcPts val="600"/>
              </a:spcBef>
              <a:buNone/>
            </a:pPr>
            <a:r>
              <a:rPr lang="en-US" sz="3600" b="1" i="1" dirty="0">
                <a:solidFill>
                  <a:srgbClr val="0000FF"/>
                </a:solidFill>
                <a:effectLst>
                  <a:glow rad="127000">
                    <a:schemeClr val="bg1"/>
                  </a:glow>
                </a:effectLst>
              </a:rPr>
              <a:t>November 20 – Congregational Meeting</a:t>
            </a:r>
          </a:p>
          <a:p>
            <a:pPr marL="0" indent="0">
              <a:spcBef>
                <a:spcPts val="600"/>
              </a:spcBef>
              <a:buNone/>
            </a:pPr>
            <a:r>
              <a:rPr lang="en-US" sz="3600" b="1" i="1" dirty="0">
                <a:solidFill>
                  <a:srgbClr val="0000FF"/>
                </a:solidFill>
                <a:effectLst>
                  <a:glow rad="127000">
                    <a:schemeClr val="bg1"/>
                  </a:glow>
                </a:effectLst>
              </a:rPr>
              <a:t>November 26 – Decorating &amp; fall cleanup</a:t>
            </a:r>
          </a:p>
          <a:p>
            <a:pPr>
              <a:spcBef>
                <a:spcPts val="600"/>
              </a:spcBef>
            </a:pPr>
            <a:endParaRPr lang="en-US" sz="3600" i="1" dirty="0">
              <a:effectLst>
                <a:glow rad="127000">
                  <a:schemeClr val="bg1"/>
                </a:glow>
              </a:effectLst>
            </a:endParaRPr>
          </a:p>
        </p:txBody>
      </p:sp>
    </p:spTree>
    <p:extLst>
      <p:ext uri="{BB962C8B-B14F-4D97-AF65-F5344CB8AC3E}">
        <p14:creationId xmlns:p14="http://schemas.microsoft.com/office/powerpoint/2010/main" val="257761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399" y="0"/>
            <a:ext cx="10668350" cy="6867750"/>
          </a:xfrm>
          <a:prstGeom prst="rect">
            <a:avLst/>
          </a:prstGeom>
        </p:spPr>
      </p:pic>
    </p:spTree>
    <p:extLst>
      <p:ext uri="{BB962C8B-B14F-4D97-AF65-F5344CB8AC3E}">
        <p14:creationId xmlns:p14="http://schemas.microsoft.com/office/powerpoint/2010/main" val="83782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hild holding a football ball&#10;&#10;Description automatically generated with medium confidence">
            <a:extLst>
              <a:ext uri="{FF2B5EF4-FFF2-40B4-BE49-F238E27FC236}">
                <a16:creationId xmlns:a16="http://schemas.microsoft.com/office/drawing/2014/main" id="{6ADF36E6-3084-BA92-7AD7-3A834E91E0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41783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255058" y="3728519"/>
            <a:ext cx="9681882" cy="2987182"/>
          </a:xfrm>
        </p:spPr>
        <p:txBody>
          <a:bodyPr vert="horz" lIns="91440" tIns="45720" rIns="91440" bIns="45720" rtlCol="0" anchor="b">
            <a:normAutofit/>
          </a:bodyPr>
          <a:lstStyle/>
          <a:p>
            <a:pPr algn="ctr" eaLnBrk="1" hangingPunct="1">
              <a:defRPr/>
            </a:pPr>
            <a:r>
              <a:rPr lang="en-US" altLang="en-US" sz="6600" b="1" kern="1200" dirty="0">
                <a:effectLst>
                  <a:glow>
                    <a:schemeClr val="bg1"/>
                  </a:glow>
                  <a:outerShdw blurRad="38100" dist="38100" dir="2700000" algn="tl">
                    <a:schemeClr val="tx1"/>
                  </a:outerShdw>
                </a:effectLst>
                <a:latin typeface="+mj-lt"/>
                <a:ea typeface="+mj-ea"/>
                <a:cs typeface="+mj-cs"/>
              </a:rPr>
              <a:t>Kids’ Minute:</a:t>
            </a:r>
            <a:br>
              <a:rPr lang="en-US" altLang="en-US" sz="5400" b="1" kern="1200" dirty="0">
                <a:effectLst>
                  <a:glow>
                    <a:schemeClr val="bg1"/>
                  </a:glow>
                  <a:outerShdw blurRad="38100" dist="38100" dir="2700000" algn="tl">
                    <a:schemeClr val="tx1"/>
                  </a:outerShdw>
                </a:effectLst>
                <a:ea typeface="+mj-ea"/>
                <a:cs typeface="+mj-cs"/>
              </a:rPr>
            </a:br>
            <a:r>
              <a:rPr lang="en-US" altLang="en-US" sz="5400" b="1" i="1" kern="1200" dirty="0">
                <a:effectLst>
                  <a:glow>
                    <a:schemeClr val="bg1"/>
                  </a:glow>
                  <a:outerShdw blurRad="38100" dist="38100" dir="2700000" algn="tl">
                    <a:schemeClr val="tx1"/>
                  </a:outerShdw>
                </a:effectLst>
                <a:ea typeface="+mj-ea"/>
                <a:cs typeface="+mj-cs"/>
              </a:rPr>
              <a:t>Sunday School for all ages</a:t>
            </a:r>
            <a:r>
              <a:rPr lang="en-US" altLang="en-US" sz="5400" b="1" i="1" dirty="0">
                <a:effectLst>
                  <a:glow>
                    <a:schemeClr val="bg1"/>
                  </a:glow>
                  <a:outerShdw blurRad="38100" dist="38100" dir="2700000" algn="tl">
                    <a:schemeClr val="tx1"/>
                  </a:outerShdw>
                </a:effectLst>
                <a:ea typeface="+mj-ea"/>
                <a:cs typeface="+mj-cs"/>
              </a:rPr>
              <a:t>!</a:t>
            </a:r>
            <a:br>
              <a:rPr lang="en-US" altLang="en-US" sz="4800" b="1" i="1" dirty="0">
                <a:effectLst>
                  <a:glow>
                    <a:schemeClr val="bg1"/>
                  </a:glow>
                  <a:outerShdw blurRad="38100" dist="38100" dir="2700000" algn="tl">
                    <a:schemeClr val="tx1"/>
                  </a:outerShdw>
                </a:effectLst>
                <a:ea typeface="+mj-ea"/>
                <a:cs typeface="+mj-cs"/>
              </a:rPr>
            </a:br>
            <a:br>
              <a:rPr lang="en-US" altLang="en-US" sz="4800" b="1" i="1" dirty="0">
                <a:effectLst>
                  <a:glow>
                    <a:schemeClr val="bg1"/>
                  </a:glow>
                  <a:outerShdw blurRad="38100" dist="38100" dir="2700000" algn="tl">
                    <a:schemeClr val="tx1"/>
                  </a:outerShdw>
                </a:effectLst>
                <a:ea typeface="+mj-ea"/>
                <a:cs typeface="+mj-cs"/>
              </a:rPr>
            </a:br>
            <a:r>
              <a:rPr lang="en-US" altLang="en-US" sz="3600" i="1" dirty="0">
                <a:solidFill>
                  <a:srgbClr val="0000FF"/>
                </a:solidFill>
                <a:effectLst>
                  <a:glow>
                    <a:schemeClr val="bg1"/>
                  </a:glow>
                  <a:outerShdw blurRad="38100" dist="38100" dir="2700000" algn="tl">
                    <a:schemeClr val="tx1"/>
                  </a:outerShdw>
                </a:effectLst>
                <a:ea typeface="+mj-ea"/>
                <a:cs typeface="+mj-cs"/>
              </a:rPr>
              <a:t>https://www.youtube.com/watch?v=a_9ojycUegE</a:t>
            </a:r>
            <a:endParaRPr lang="en-US" altLang="en-US" sz="4800" i="1" kern="1200" dirty="0">
              <a:solidFill>
                <a:srgbClr val="0000FF"/>
              </a:solidFill>
              <a:effectLst>
                <a:glow>
                  <a:schemeClr val="bg1"/>
                </a:glow>
                <a:outerShdw blurRad="38100" dist="38100" dir="2700000" algn="tl">
                  <a:schemeClr val="tx1"/>
                </a:outerShdw>
              </a:effectLst>
              <a:ea typeface="+mj-ea"/>
              <a:cs typeface="+mj-cs"/>
            </a:endParaRPr>
          </a:p>
        </p:txBody>
      </p:sp>
      <p:pic>
        <p:nvPicPr>
          <p:cNvPr id="8" name="Picture 9" descr="Image result for kids jesus">
            <a:extLst>
              <a:ext uri="{FF2B5EF4-FFF2-40B4-BE49-F238E27FC236}">
                <a16:creationId xmlns:a16="http://schemas.microsoft.com/office/drawing/2014/main" id="{23ED07BC-59E1-45AF-A49F-AD2AFAF9046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575" r="810"/>
          <a:stretch/>
        </p:blipFill>
        <p:spPr bwMode="auto">
          <a:xfrm>
            <a:off x="623086" y="208168"/>
            <a:ext cx="10945825" cy="35203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104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13314"/>
                                        </p:tgtEl>
                                        <p:attrNameLst>
                                          <p:attrName>style.visibility</p:attrName>
                                        </p:attrNameLst>
                                      </p:cBhvr>
                                      <p:to>
                                        <p:strVal val="visible"/>
                                      </p:to>
                                    </p:set>
                                    <p:animEffect transition="in" filter="fade">
                                      <p:cBhvr>
                                        <p:cTn id="7" dur="7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Advanced Blank Scroll Paper PPT Backgrounds | Blank scrolls, Old paper  background, Wallpaper powerpoint">
            <a:extLst>
              <a:ext uri="{FF2B5EF4-FFF2-40B4-BE49-F238E27FC236}">
                <a16:creationId xmlns:a16="http://schemas.microsoft.com/office/drawing/2014/main" id="{7EE37D54-BA01-4718-8DFF-4740F053AB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31" b="4305"/>
          <a:stretch/>
        </p:blipFill>
        <p:spPr bwMode="auto">
          <a:xfrm>
            <a:off x="2522358" y="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821F996-61D3-42FE-B168-9E34A895A669}"/>
              </a:ext>
            </a:extLst>
          </p:cNvPr>
          <p:cNvSpPr>
            <a:spLocks noGrp="1"/>
          </p:cNvSpPr>
          <p:nvPr>
            <p:ph type="title"/>
          </p:nvPr>
        </p:nvSpPr>
        <p:spPr>
          <a:xfrm>
            <a:off x="838200" y="365124"/>
            <a:ext cx="9152467" cy="2502253"/>
          </a:xfrm>
        </p:spPr>
        <p:txBody>
          <a:bodyPr>
            <a:normAutofit/>
          </a:bodyPr>
          <a:lstStyle/>
          <a:p>
            <a:r>
              <a:rPr lang="en-CA" sz="5400" b="1" dirty="0"/>
              <a:t>The Apostles’ Teaching:</a:t>
            </a:r>
            <a:br>
              <a:rPr lang="en-CA" sz="5400" dirty="0"/>
            </a:br>
            <a:r>
              <a:rPr lang="en-CA" sz="5400" dirty="0"/>
              <a:t>	</a:t>
            </a:r>
            <a:r>
              <a:rPr lang="en-CA" sz="5400" i="1" dirty="0"/>
              <a:t>Exploring the New Testament</a:t>
            </a:r>
          </a:p>
        </p:txBody>
      </p:sp>
      <p:sp>
        <p:nvSpPr>
          <p:cNvPr id="3" name="Content Placeholder 2">
            <a:extLst>
              <a:ext uri="{FF2B5EF4-FFF2-40B4-BE49-F238E27FC236}">
                <a16:creationId xmlns:a16="http://schemas.microsoft.com/office/drawing/2014/main" id="{D8EDD199-EC12-4382-8F51-0BDC87D77E6C}"/>
              </a:ext>
            </a:extLst>
          </p:cNvPr>
          <p:cNvSpPr>
            <a:spLocks noGrp="1"/>
          </p:cNvSpPr>
          <p:nvPr>
            <p:ph idx="1"/>
          </p:nvPr>
        </p:nvSpPr>
        <p:spPr>
          <a:xfrm>
            <a:off x="838199" y="2867377"/>
            <a:ext cx="7387213" cy="3309585"/>
          </a:xfrm>
        </p:spPr>
        <p:txBody>
          <a:bodyPr>
            <a:normAutofit/>
          </a:bodyPr>
          <a:lstStyle/>
          <a:p>
            <a:pPr marL="0" indent="0">
              <a:buNone/>
            </a:pPr>
            <a:r>
              <a:rPr lang="en-CA" sz="3600" b="1" i="1" dirty="0"/>
              <a:t>January – April: </a:t>
            </a:r>
            <a:r>
              <a:rPr lang="en-CA" sz="3600" b="1" i="1" dirty="0">
                <a:solidFill>
                  <a:srgbClr val="C00000"/>
                </a:solidFill>
              </a:rPr>
              <a:t>The Gospels</a:t>
            </a:r>
          </a:p>
          <a:p>
            <a:pPr marL="0" indent="0">
              <a:buNone/>
            </a:pPr>
            <a:r>
              <a:rPr lang="en-CA" sz="3600" b="1" i="1" dirty="0"/>
              <a:t>May: </a:t>
            </a:r>
            <a:r>
              <a:rPr lang="en-CA" sz="3600" b="1" i="1" dirty="0">
                <a:solidFill>
                  <a:srgbClr val="C00000"/>
                </a:solidFill>
              </a:rPr>
              <a:t>The Disciples’ Letters</a:t>
            </a:r>
          </a:p>
          <a:p>
            <a:pPr marL="0" indent="0">
              <a:buNone/>
            </a:pPr>
            <a:r>
              <a:rPr lang="en-CA" sz="3600" b="1" i="1" dirty="0"/>
              <a:t>June: </a:t>
            </a:r>
            <a:r>
              <a:rPr lang="en-CA" sz="3600" b="1" i="1" dirty="0">
                <a:solidFill>
                  <a:srgbClr val="C00000"/>
                </a:solidFill>
              </a:rPr>
              <a:t>Acts of the Apostles</a:t>
            </a:r>
          </a:p>
          <a:p>
            <a:pPr marL="0" indent="0">
              <a:buNone/>
            </a:pPr>
            <a:r>
              <a:rPr lang="en-CA" sz="3600" b="1" i="1" dirty="0"/>
              <a:t>July-October: </a:t>
            </a:r>
            <a:r>
              <a:rPr lang="en-CA" sz="3600" b="1" i="1" dirty="0">
                <a:solidFill>
                  <a:srgbClr val="C00000"/>
                </a:solidFill>
              </a:rPr>
              <a:t>Letters of Paul</a:t>
            </a:r>
          </a:p>
          <a:p>
            <a:r>
              <a:rPr lang="en-CA" sz="3600" i="1" dirty="0"/>
              <a:t>To Churches and to Individuals</a:t>
            </a:r>
          </a:p>
        </p:txBody>
      </p:sp>
    </p:spTree>
    <p:extLst>
      <p:ext uri="{BB962C8B-B14F-4D97-AF65-F5344CB8AC3E}">
        <p14:creationId xmlns:p14="http://schemas.microsoft.com/office/powerpoint/2010/main" val="273922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B6847B-1B45-10F5-C56B-C5023A03E753}"/>
              </a:ext>
            </a:extLst>
          </p:cNvPr>
          <p:cNvSpPr>
            <a:spLocks noGrp="1"/>
          </p:cNvSpPr>
          <p:nvPr>
            <p:ph type="title"/>
          </p:nvPr>
        </p:nvSpPr>
        <p:spPr>
          <a:xfrm>
            <a:off x="5297762" y="329184"/>
            <a:ext cx="6251110" cy="1783080"/>
          </a:xfrm>
        </p:spPr>
        <p:txBody>
          <a:bodyPr anchor="b">
            <a:normAutofit/>
          </a:bodyPr>
          <a:lstStyle/>
          <a:p>
            <a:r>
              <a:rPr lang="en-CA" sz="6000" b="1" dirty="0"/>
              <a:t>Money</a:t>
            </a:r>
          </a:p>
        </p:txBody>
      </p:sp>
      <p:pic>
        <p:nvPicPr>
          <p:cNvPr id="5" name="Picture 4" descr="A close-up of some money&#10;&#10;Description automatically generated with low confidence">
            <a:extLst>
              <a:ext uri="{FF2B5EF4-FFF2-40B4-BE49-F238E27FC236}">
                <a16:creationId xmlns:a16="http://schemas.microsoft.com/office/drawing/2014/main" id="{2DF3F82A-79D5-479A-97CC-529DBF9CA4DC}"/>
              </a:ext>
            </a:extLst>
          </p:cNvPr>
          <p:cNvPicPr>
            <a:picLocks noChangeAspect="1"/>
          </p:cNvPicPr>
          <p:nvPr/>
        </p:nvPicPr>
        <p:blipFill rotWithShape="1">
          <a:blip r:embed="rId2">
            <a:extLst>
              <a:ext uri="{28A0092B-C50C-407E-A947-70E740481C1C}">
                <a14:useLocalDpi xmlns:a14="http://schemas.microsoft.com/office/drawing/2010/main" val="0"/>
              </a:ext>
            </a:extLst>
          </a:blip>
          <a:srcRect l="50845" r="3824"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6306333-0A11-1AFE-D759-67BE996D1DBB}"/>
              </a:ext>
            </a:extLst>
          </p:cNvPr>
          <p:cNvSpPr>
            <a:spLocks noGrp="1"/>
          </p:cNvSpPr>
          <p:nvPr>
            <p:ph idx="1"/>
          </p:nvPr>
        </p:nvSpPr>
        <p:spPr>
          <a:xfrm>
            <a:off x="5424407" y="2655918"/>
            <a:ext cx="6764545" cy="4183784"/>
          </a:xfrm>
        </p:spPr>
        <p:txBody>
          <a:bodyPr>
            <a:normAutofit/>
          </a:bodyPr>
          <a:lstStyle/>
          <a:p>
            <a:pPr marL="0" indent="0">
              <a:buNone/>
            </a:pPr>
            <a:r>
              <a:rPr lang="en-CA" sz="4000" b="1" dirty="0"/>
              <a:t>Jesus’s teachings &amp; parables </a:t>
            </a:r>
            <a:br>
              <a:rPr lang="en-CA" sz="4000" b="1" dirty="0"/>
            </a:br>
            <a:r>
              <a:rPr lang="en-CA" sz="4000" dirty="0">
                <a:solidFill>
                  <a:srgbClr val="0000FF"/>
                </a:solidFill>
              </a:rPr>
              <a:t>– </a:t>
            </a:r>
            <a:r>
              <a:rPr lang="en-CA" sz="4000" b="1" i="1" dirty="0">
                <a:solidFill>
                  <a:srgbClr val="0000FF"/>
                </a:solidFill>
              </a:rPr>
              <a:t>any come to mind?</a:t>
            </a:r>
            <a:endParaRPr lang="en-CA" sz="4000" dirty="0">
              <a:solidFill>
                <a:srgbClr val="0000FF"/>
              </a:solidFill>
            </a:endParaRPr>
          </a:p>
        </p:txBody>
      </p:sp>
    </p:spTree>
    <p:extLst>
      <p:ext uri="{BB962C8B-B14F-4D97-AF65-F5344CB8AC3E}">
        <p14:creationId xmlns:p14="http://schemas.microsoft.com/office/powerpoint/2010/main" val="219836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B6847B-1B45-10F5-C56B-C5023A03E753}"/>
              </a:ext>
            </a:extLst>
          </p:cNvPr>
          <p:cNvSpPr>
            <a:spLocks noGrp="1"/>
          </p:cNvSpPr>
          <p:nvPr>
            <p:ph type="title"/>
          </p:nvPr>
        </p:nvSpPr>
        <p:spPr>
          <a:xfrm>
            <a:off x="5297762" y="329184"/>
            <a:ext cx="6251110" cy="1783080"/>
          </a:xfrm>
        </p:spPr>
        <p:txBody>
          <a:bodyPr anchor="b">
            <a:normAutofit/>
          </a:bodyPr>
          <a:lstStyle/>
          <a:p>
            <a:r>
              <a:rPr lang="en-CA" sz="5400" b="1"/>
              <a:t>Money</a:t>
            </a:r>
          </a:p>
        </p:txBody>
      </p:sp>
      <p:pic>
        <p:nvPicPr>
          <p:cNvPr id="5" name="Picture 4" descr="A close-up of some money&#10;&#10;Description automatically generated with low confidence">
            <a:extLst>
              <a:ext uri="{FF2B5EF4-FFF2-40B4-BE49-F238E27FC236}">
                <a16:creationId xmlns:a16="http://schemas.microsoft.com/office/drawing/2014/main" id="{2DF3F82A-79D5-479A-97CC-529DBF9CA4DC}"/>
              </a:ext>
            </a:extLst>
          </p:cNvPr>
          <p:cNvPicPr>
            <a:picLocks noChangeAspect="1"/>
          </p:cNvPicPr>
          <p:nvPr/>
        </p:nvPicPr>
        <p:blipFill rotWithShape="1">
          <a:blip r:embed="rId2">
            <a:extLst>
              <a:ext uri="{28A0092B-C50C-407E-A947-70E740481C1C}">
                <a14:useLocalDpi xmlns:a14="http://schemas.microsoft.com/office/drawing/2010/main" val="0"/>
              </a:ext>
            </a:extLst>
          </a:blip>
          <a:srcRect l="50845" r="3824"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6306333-0A11-1AFE-D759-67BE996D1DBB}"/>
              </a:ext>
            </a:extLst>
          </p:cNvPr>
          <p:cNvSpPr>
            <a:spLocks noGrp="1"/>
          </p:cNvSpPr>
          <p:nvPr>
            <p:ph idx="1"/>
          </p:nvPr>
        </p:nvSpPr>
        <p:spPr>
          <a:xfrm>
            <a:off x="4657345" y="2514600"/>
            <a:ext cx="7531607" cy="4343400"/>
          </a:xfrm>
        </p:spPr>
        <p:txBody>
          <a:bodyPr>
            <a:normAutofit/>
          </a:bodyPr>
          <a:lstStyle/>
          <a:p>
            <a:r>
              <a:rPr lang="en-CA" sz="3600" i="1" dirty="0">
                <a:solidFill>
                  <a:srgbClr val="0000FF"/>
                </a:solidFill>
              </a:rPr>
              <a:t>What are some potential </a:t>
            </a:r>
            <a:br>
              <a:rPr lang="en-CA" sz="3600" i="1" dirty="0">
                <a:solidFill>
                  <a:srgbClr val="0000FF"/>
                </a:solidFill>
              </a:rPr>
            </a:br>
            <a:r>
              <a:rPr lang="en-CA" sz="3600" b="1" i="1" dirty="0">
                <a:solidFill>
                  <a:srgbClr val="0000FF"/>
                </a:solidFill>
              </a:rPr>
              <a:t>dangers</a:t>
            </a:r>
            <a:r>
              <a:rPr lang="en-CA" sz="3600" i="1" dirty="0">
                <a:solidFill>
                  <a:srgbClr val="0000FF"/>
                </a:solidFill>
              </a:rPr>
              <a:t> of money?</a:t>
            </a:r>
          </a:p>
          <a:p>
            <a:r>
              <a:rPr lang="en-US" sz="3600" spc="-30" dirty="0">
                <a:ea typeface="Times New Roman" panose="02020603050405020304" pitchFamily="18" charset="0"/>
              </a:rPr>
              <a:t>“Too many people spend money they earned</a:t>
            </a:r>
            <a:r>
              <a:rPr lang="en-US" sz="3600" dirty="0">
                <a:ea typeface="Times New Roman" panose="02020603050405020304" pitchFamily="18" charset="0"/>
              </a:rPr>
              <a:t>…to buy things they </a:t>
            </a:r>
            <a:r>
              <a:rPr lang="en-US" sz="3600" b="1" dirty="0">
                <a:ea typeface="Times New Roman" panose="02020603050405020304" pitchFamily="18" charset="0"/>
              </a:rPr>
              <a:t>don't want</a:t>
            </a:r>
            <a:br>
              <a:rPr lang="en-US" sz="3600" dirty="0">
                <a:ea typeface="Times New Roman" panose="02020603050405020304" pitchFamily="18" charset="0"/>
              </a:rPr>
            </a:br>
            <a:r>
              <a:rPr lang="en-US" sz="3600" dirty="0">
                <a:ea typeface="Times New Roman" panose="02020603050405020304" pitchFamily="18" charset="0"/>
              </a:rPr>
              <a:t>…to impress people they </a:t>
            </a:r>
            <a:r>
              <a:rPr lang="en-US" sz="3600" b="1" dirty="0">
                <a:ea typeface="Times New Roman" panose="02020603050405020304" pitchFamily="18" charset="0"/>
              </a:rPr>
              <a:t>don't like</a:t>
            </a:r>
            <a:r>
              <a:rPr lang="en-US" sz="3600" dirty="0">
                <a:ea typeface="Times New Roman" panose="02020603050405020304" pitchFamily="18" charset="0"/>
              </a:rPr>
              <a:t>.” </a:t>
            </a:r>
            <a:br>
              <a:rPr lang="en-US" sz="3600" dirty="0">
                <a:ea typeface="Times New Roman" panose="02020603050405020304" pitchFamily="18" charset="0"/>
              </a:rPr>
            </a:br>
            <a:r>
              <a:rPr lang="en-US" sz="3600" dirty="0">
                <a:ea typeface="Times New Roman" panose="02020603050405020304" pitchFamily="18" charset="0"/>
              </a:rPr>
              <a:t>--Will Rogers </a:t>
            </a:r>
          </a:p>
          <a:p>
            <a:r>
              <a:rPr lang="en-CA" sz="3600" b="1" dirty="0">
                <a:ea typeface="Calibri" panose="020F0502020204030204" pitchFamily="34" charset="0"/>
                <a:cs typeface="Arial" panose="020B0604020202020204" pitchFamily="34" charset="0"/>
              </a:rPr>
              <a:t>Money often costs too much. </a:t>
            </a:r>
            <a:br>
              <a:rPr lang="en-CA" sz="3600" b="1" dirty="0">
                <a:ea typeface="Calibri" panose="020F0502020204030204" pitchFamily="34" charset="0"/>
                <a:cs typeface="Arial" panose="020B0604020202020204" pitchFamily="34" charset="0"/>
              </a:rPr>
            </a:br>
            <a:r>
              <a:rPr lang="en-CA" sz="3600" dirty="0">
                <a:ea typeface="Calibri" panose="020F0502020204030204" pitchFamily="34" charset="0"/>
                <a:cs typeface="Arial" panose="020B0604020202020204" pitchFamily="34" charset="0"/>
              </a:rPr>
              <a:t>--Ralph Waldo Emerson </a:t>
            </a:r>
          </a:p>
          <a:p>
            <a:endParaRPr lang="en-CA" sz="3200" dirty="0">
              <a:ea typeface="Times New Roman" panose="02020603050405020304" pitchFamily="18" charset="0"/>
            </a:endParaRPr>
          </a:p>
          <a:p>
            <a:endParaRPr lang="en-CA" sz="3600" i="1" dirty="0">
              <a:solidFill>
                <a:srgbClr val="0000FF"/>
              </a:solidFill>
            </a:endParaRPr>
          </a:p>
          <a:p>
            <a:pPr marL="0" indent="0">
              <a:buNone/>
            </a:pPr>
            <a:endParaRPr lang="en-CA" sz="3600" i="1" dirty="0">
              <a:solidFill>
                <a:srgbClr val="0000FF"/>
              </a:solidFill>
            </a:endParaRPr>
          </a:p>
        </p:txBody>
      </p:sp>
    </p:spTree>
    <p:extLst>
      <p:ext uri="{BB962C8B-B14F-4D97-AF65-F5344CB8AC3E}">
        <p14:creationId xmlns:p14="http://schemas.microsoft.com/office/powerpoint/2010/main" val="299472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10420</TotalTime>
  <Words>908</Words>
  <Application>Microsoft Office PowerPoint</Application>
  <PresentationFormat>Widescreen</PresentationFormat>
  <Paragraphs>72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Century Gothic</vt:lpstr>
      <vt:lpstr>Office Theme</vt:lpstr>
      <vt:lpstr>PowerPoint Presentation</vt:lpstr>
      <vt:lpstr>Opening Songs</vt:lpstr>
      <vt:lpstr>Autumn @ Parkdale</vt:lpstr>
      <vt:lpstr>PowerPoint Presentation</vt:lpstr>
      <vt:lpstr>PowerPoint Presentation</vt:lpstr>
      <vt:lpstr>Kids’ Minute: Sunday School for all ages!  https://www.youtube.com/watch?v=a_9ojycUegE</vt:lpstr>
      <vt:lpstr>The Apostles’ Teaching:  Exploring the New Testament</vt:lpstr>
      <vt:lpstr>Money</vt:lpstr>
      <vt:lpstr>Money</vt:lpstr>
      <vt:lpstr>Money</vt:lpstr>
      <vt:lpstr>Money</vt:lpstr>
      <vt:lpstr>1 Timothy 6</vt:lpstr>
      <vt:lpstr>Contentment</vt:lpstr>
      <vt:lpstr>1 Timothy 6</vt:lpstr>
      <vt:lpstr>Worship</vt:lpstr>
      <vt:lpstr>1 Timothy 6</vt:lpstr>
      <vt:lpstr>Hope</vt:lpstr>
      <vt:lpstr>Putting Money in its Place</vt:lpstr>
      <vt:lpstr>Closing Song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Stewart</dc:creator>
  <cp:lastModifiedBy>Tim Stewart</cp:lastModifiedBy>
  <cp:revision>25</cp:revision>
  <dcterms:created xsi:type="dcterms:W3CDTF">2021-01-22T20:41:10Z</dcterms:created>
  <dcterms:modified xsi:type="dcterms:W3CDTF">2022-10-14T23:24:48Z</dcterms:modified>
</cp:coreProperties>
</file>