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830" r:id="rId1"/>
  </p:sldMasterIdLst>
  <p:notesMasterIdLst>
    <p:notesMasterId r:id="rId26"/>
  </p:notesMasterIdLst>
  <p:sldIdLst>
    <p:sldId id="1105" r:id="rId2"/>
    <p:sldId id="2919" r:id="rId3"/>
    <p:sldId id="2900" r:id="rId4"/>
    <p:sldId id="2971" r:id="rId5"/>
    <p:sldId id="2276" r:id="rId6"/>
    <p:sldId id="1767" r:id="rId7"/>
    <p:sldId id="257" r:id="rId8"/>
    <p:sldId id="2985" r:id="rId9"/>
    <p:sldId id="2964" r:id="rId10"/>
    <p:sldId id="2974" r:id="rId11"/>
    <p:sldId id="2975" r:id="rId12"/>
    <p:sldId id="2976" r:id="rId13"/>
    <p:sldId id="2977" r:id="rId14"/>
    <p:sldId id="2978" r:id="rId15"/>
    <p:sldId id="2979" r:id="rId16"/>
    <p:sldId id="2980" r:id="rId17"/>
    <p:sldId id="2981" r:id="rId18"/>
    <p:sldId id="2982" r:id="rId19"/>
    <p:sldId id="2983" r:id="rId20"/>
    <p:sldId id="2986" r:id="rId21"/>
    <p:sldId id="2987" r:id="rId22"/>
    <p:sldId id="2988" r:id="rId23"/>
    <p:sldId id="2989" r:id="rId24"/>
    <p:sldId id="2786"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00CC"/>
    <a:srgbClr val="99FF33"/>
    <a:srgbClr val="800000"/>
    <a:srgbClr val="FFFF99"/>
    <a:srgbClr val="FF9999"/>
    <a:srgbClr val="FFFF66"/>
    <a:srgbClr val="33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63CEC4-63C8-4D48-902A-9FD3B2BCA069}" v="815" dt="2022-11-25T22:09:23.674"/>
    <p1510:client id="{D8229BBB-881C-4304-A751-D71FF20A9CB7}" v="366" dt="2022-11-25T19:49:58.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0"/>
  </p:normalViewPr>
  <p:slideViewPr>
    <p:cSldViewPr snapToGrid="0">
      <p:cViewPr varScale="1">
        <p:scale>
          <a:sx n="62" d="100"/>
          <a:sy n="62" d="100"/>
        </p:scale>
        <p:origin x="21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Stewart" userId="79cebc338cf3e420" providerId="LiveId" clId="{D8229BBB-881C-4304-A751-D71FF20A9CB7}"/>
    <pc:docChg chg="undo custSel addSld delSld modSld">
      <pc:chgData name="Tim Stewart" userId="79cebc338cf3e420" providerId="LiveId" clId="{D8229BBB-881C-4304-A751-D71FF20A9CB7}" dt="2022-11-25T20:01:23.773" v="1424" actId="20577"/>
      <pc:docMkLst>
        <pc:docMk/>
      </pc:docMkLst>
      <pc:sldChg chg="modSp mod">
        <pc:chgData name="Tim Stewart" userId="79cebc338cf3e420" providerId="LiveId" clId="{D8229BBB-881C-4304-A751-D71FF20A9CB7}" dt="2022-11-25T18:06:55.995" v="348" actId="207"/>
        <pc:sldMkLst>
          <pc:docMk/>
          <pc:sldMk cId="421703054" sldId="257"/>
        </pc:sldMkLst>
        <pc:spChg chg="mod">
          <ac:chgData name="Tim Stewart" userId="79cebc338cf3e420" providerId="LiveId" clId="{D8229BBB-881C-4304-A751-D71FF20A9CB7}" dt="2022-11-25T18:06:55.995" v="348" actId="207"/>
          <ac:spMkLst>
            <pc:docMk/>
            <pc:sldMk cId="421703054" sldId="257"/>
            <ac:spMk id="3" creationId="{F11C4DC3-5650-2DBE-749D-C7822057638D}"/>
          </ac:spMkLst>
        </pc:spChg>
      </pc:sldChg>
      <pc:sldChg chg="modSp mod">
        <pc:chgData name="Tim Stewart" userId="79cebc338cf3e420" providerId="LiveId" clId="{D8229BBB-881C-4304-A751-D71FF20A9CB7}" dt="2022-11-21T16:59:04.877" v="1" actId="20577"/>
        <pc:sldMkLst>
          <pc:docMk/>
          <pc:sldMk cId="0" sldId="1105"/>
        </pc:sldMkLst>
        <pc:spChg chg="mod">
          <ac:chgData name="Tim Stewart" userId="79cebc338cf3e420" providerId="LiveId" clId="{D8229BBB-881C-4304-A751-D71FF20A9CB7}" dt="2022-11-21T16:59:04.877" v="1" actId="20577"/>
          <ac:spMkLst>
            <pc:docMk/>
            <pc:sldMk cId="0" sldId="1105"/>
            <ac:spMk id="3" creationId="{00000000-0000-0000-0000-000000000000}"/>
          </ac:spMkLst>
        </pc:spChg>
      </pc:sldChg>
      <pc:sldChg chg="modSp mod">
        <pc:chgData name="Tim Stewart" userId="79cebc338cf3e420" providerId="LiveId" clId="{D8229BBB-881C-4304-A751-D71FF20A9CB7}" dt="2022-11-25T18:06:37.023" v="347" actId="20577"/>
        <pc:sldMkLst>
          <pc:docMk/>
          <pc:sldMk cId="2274288106" sldId="2786"/>
        </pc:sldMkLst>
        <pc:spChg chg="mod">
          <ac:chgData name="Tim Stewart" userId="79cebc338cf3e420" providerId="LiveId" clId="{D8229BBB-881C-4304-A751-D71FF20A9CB7}" dt="2022-11-25T18:06:37.023" v="347" actId="20577"/>
          <ac:spMkLst>
            <pc:docMk/>
            <pc:sldMk cId="2274288106" sldId="2786"/>
            <ac:spMk id="3" creationId="{E76C3E9B-15EA-4CEE-A902-CF8F08F0BAB3}"/>
          </ac:spMkLst>
        </pc:spChg>
      </pc:sldChg>
      <pc:sldChg chg="modSp mod">
        <pc:chgData name="Tim Stewart" userId="79cebc338cf3e420" providerId="LiveId" clId="{D8229BBB-881C-4304-A751-D71FF20A9CB7}" dt="2022-11-25T18:06:30.187" v="339" actId="20577"/>
        <pc:sldMkLst>
          <pc:docMk/>
          <pc:sldMk cId="3020107985" sldId="2900"/>
        </pc:sldMkLst>
        <pc:spChg chg="mod">
          <ac:chgData name="Tim Stewart" userId="79cebc338cf3e420" providerId="LiveId" clId="{D8229BBB-881C-4304-A751-D71FF20A9CB7}" dt="2022-11-25T18:06:30.187" v="339" actId="20577"/>
          <ac:spMkLst>
            <pc:docMk/>
            <pc:sldMk cId="3020107985" sldId="2900"/>
            <ac:spMk id="3" creationId="{67AB1FFF-C1A7-4414-8BE4-AFE88731B2ED}"/>
          </ac:spMkLst>
        </pc:spChg>
      </pc:sldChg>
      <pc:sldChg chg="modSp">
        <pc:chgData name="Tim Stewart" userId="79cebc338cf3e420" providerId="LiveId" clId="{D8229BBB-881C-4304-A751-D71FF20A9CB7}" dt="2022-11-25T18:05:52.562" v="263" actId="113"/>
        <pc:sldMkLst>
          <pc:docMk/>
          <pc:sldMk cId="2577613129" sldId="2919"/>
        </pc:sldMkLst>
        <pc:spChg chg="mod">
          <ac:chgData name="Tim Stewart" userId="79cebc338cf3e420" providerId="LiveId" clId="{D8229BBB-881C-4304-A751-D71FF20A9CB7}" dt="2022-11-25T18:05:52.562" v="263" actId="113"/>
          <ac:spMkLst>
            <pc:docMk/>
            <pc:sldMk cId="2577613129" sldId="2919"/>
            <ac:spMk id="3" creationId="{614129FB-17D3-4FE0-AC96-C5995A609F26}"/>
          </ac:spMkLst>
        </pc:spChg>
      </pc:sldChg>
      <pc:sldChg chg="modSp modAnim">
        <pc:chgData name="Tim Stewart" userId="79cebc338cf3e420" providerId="LiveId" clId="{D8229BBB-881C-4304-A751-D71FF20A9CB7}" dt="2022-11-25T19:49:58.713" v="1014" actId="115"/>
        <pc:sldMkLst>
          <pc:docMk/>
          <pc:sldMk cId="2739229690" sldId="2964"/>
        </pc:sldMkLst>
        <pc:spChg chg="mod">
          <ac:chgData name="Tim Stewart" userId="79cebc338cf3e420" providerId="LiveId" clId="{D8229BBB-881C-4304-A751-D71FF20A9CB7}" dt="2022-11-25T19:49:58.713" v="1014" actId="115"/>
          <ac:spMkLst>
            <pc:docMk/>
            <pc:sldMk cId="2739229690" sldId="2964"/>
            <ac:spMk id="3" creationId="{D8EDD199-EC12-4382-8F51-0BDC87D77E6C}"/>
          </ac:spMkLst>
        </pc:spChg>
      </pc:sldChg>
      <pc:sldChg chg="modSp modAnim">
        <pc:chgData name="Tim Stewart" userId="79cebc338cf3e420" providerId="LiveId" clId="{D8229BBB-881C-4304-A751-D71FF20A9CB7}" dt="2022-11-25T18:07:37.126" v="360" actId="20577"/>
        <pc:sldMkLst>
          <pc:docMk/>
          <pc:sldMk cId="4225820771" sldId="2971"/>
        </pc:sldMkLst>
        <pc:spChg chg="mod">
          <ac:chgData name="Tim Stewart" userId="79cebc338cf3e420" providerId="LiveId" clId="{D8229BBB-881C-4304-A751-D71FF20A9CB7}" dt="2022-11-25T18:07:37.126" v="360" actId="20577"/>
          <ac:spMkLst>
            <pc:docMk/>
            <pc:sldMk cId="4225820771" sldId="2971"/>
            <ac:spMk id="3" creationId="{614129FB-17D3-4FE0-AC96-C5995A609F26}"/>
          </ac:spMkLst>
        </pc:spChg>
      </pc:sldChg>
      <pc:sldChg chg="modSp mod">
        <pc:chgData name="Tim Stewart" userId="79cebc338cf3e420" providerId="LiveId" clId="{D8229BBB-881C-4304-A751-D71FF20A9CB7}" dt="2022-11-24T01:21:23.589" v="50" actId="20577"/>
        <pc:sldMkLst>
          <pc:docMk/>
          <pc:sldMk cId="4099708771" sldId="2974"/>
        </pc:sldMkLst>
        <pc:spChg chg="mod">
          <ac:chgData name="Tim Stewart" userId="79cebc338cf3e420" providerId="LiveId" clId="{D8229BBB-881C-4304-A751-D71FF20A9CB7}" dt="2022-11-24T01:17:52.189" v="12" actId="20577"/>
          <ac:spMkLst>
            <pc:docMk/>
            <pc:sldMk cId="4099708771" sldId="2974"/>
            <ac:spMk id="2" creationId="{0CDE0D97-FE70-C610-ADAB-BFA3A542E3A0}"/>
          </ac:spMkLst>
        </pc:spChg>
        <pc:spChg chg="mod">
          <ac:chgData name="Tim Stewart" userId="79cebc338cf3e420" providerId="LiveId" clId="{D8229BBB-881C-4304-A751-D71FF20A9CB7}" dt="2022-11-24T01:21:23.589" v="50" actId="20577"/>
          <ac:spMkLst>
            <pc:docMk/>
            <pc:sldMk cId="4099708771" sldId="2974"/>
            <ac:spMk id="3" creationId="{681307F4-6F02-A492-B406-CF45278694F0}"/>
          </ac:spMkLst>
        </pc:spChg>
      </pc:sldChg>
      <pc:sldChg chg="delSp modSp mod">
        <pc:chgData name="Tim Stewart" userId="79cebc338cf3e420" providerId="LiveId" clId="{D8229BBB-881C-4304-A751-D71FF20A9CB7}" dt="2022-11-24T01:20:57.959" v="45" actId="20577"/>
        <pc:sldMkLst>
          <pc:docMk/>
          <pc:sldMk cId="4227608302" sldId="2975"/>
        </pc:sldMkLst>
        <pc:spChg chg="del mod">
          <ac:chgData name="Tim Stewart" userId="79cebc338cf3e420" providerId="LiveId" clId="{D8229BBB-881C-4304-A751-D71FF20A9CB7}" dt="2022-11-24T01:20:36.985" v="40" actId="478"/>
          <ac:spMkLst>
            <pc:docMk/>
            <pc:sldMk cId="4227608302" sldId="2975"/>
            <ac:spMk id="2" creationId="{0CDE0D97-FE70-C610-ADAB-BFA3A542E3A0}"/>
          </ac:spMkLst>
        </pc:spChg>
        <pc:spChg chg="mod">
          <ac:chgData name="Tim Stewart" userId="79cebc338cf3e420" providerId="LiveId" clId="{D8229BBB-881C-4304-A751-D71FF20A9CB7}" dt="2022-11-24T01:20:57.959" v="45" actId="20577"/>
          <ac:spMkLst>
            <pc:docMk/>
            <pc:sldMk cId="4227608302" sldId="2975"/>
            <ac:spMk id="3" creationId="{681307F4-6F02-A492-B406-CF45278694F0}"/>
          </ac:spMkLst>
        </pc:spChg>
      </pc:sldChg>
      <pc:sldChg chg="modSp add mod setBg">
        <pc:chgData name="Tim Stewart" userId="79cebc338cf3e420" providerId="LiveId" clId="{D8229BBB-881C-4304-A751-D71FF20A9CB7}" dt="2022-11-24T01:22:41.931" v="71" actId="14100"/>
        <pc:sldMkLst>
          <pc:docMk/>
          <pc:sldMk cId="4008797192" sldId="2976"/>
        </pc:sldMkLst>
        <pc:spChg chg="mod">
          <ac:chgData name="Tim Stewart" userId="79cebc338cf3e420" providerId="LiveId" clId="{D8229BBB-881C-4304-A751-D71FF20A9CB7}" dt="2022-11-24T01:22:41.931" v="71" actId="14100"/>
          <ac:spMkLst>
            <pc:docMk/>
            <pc:sldMk cId="4008797192" sldId="2976"/>
            <ac:spMk id="3" creationId="{681307F4-6F02-A492-B406-CF45278694F0}"/>
          </ac:spMkLst>
        </pc:spChg>
      </pc:sldChg>
      <pc:sldChg chg="modSp add mod setBg">
        <pc:chgData name="Tim Stewart" userId="79cebc338cf3e420" providerId="LiveId" clId="{D8229BBB-881C-4304-A751-D71FF20A9CB7}" dt="2022-11-24T01:24:06.234" v="86" actId="20577"/>
        <pc:sldMkLst>
          <pc:docMk/>
          <pc:sldMk cId="2636662701" sldId="2977"/>
        </pc:sldMkLst>
        <pc:spChg chg="mod">
          <ac:chgData name="Tim Stewart" userId="79cebc338cf3e420" providerId="LiveId" clId="{D8229BBB-881C-4304-A751-D71FF20A9CB7}" dt="2022-11-24T01:24:06.234" v="86" actId="20577"/>
          <ac:spMkLst>
            <pc:docMk/>
            <pc:sldMk cId="2636662701" sldId="2977"/>
            <ac:spMk id="3" creationId="{681307F4-6F02-A492-B406-CF45278694F0}"/>
          </ac:spMkLst>
        </pc:spChg>
      </pc:sldChg>
      <pc:sldChg chg="del">
        <pc:chgData name="Tim Stewart" userId="79cebc338cf3e420" providerId="LiveId" clId="{D8229BBB-881C-4304-A751-D71FF20A9CB7}" dt="2022-11-24T01:17:30.777" v="2" actId="47"/>
        <pc:sldMkLst>
          <pc:docMk/>
          <pc:sldMk cId="3734927072" sldId="2977"/>
        </pc:sldMkLst>
      </pc:sldChg>
      <pc:sldChg chg="modSp add mod setBg">
        <pc:chgData name="Tim Stewart" userId="79cebc338cf3e420" providerId="LiveId" clId="{D8229BBB-881C-4304-A751-D71FF20A9CB7}" dt="2022-11-24T01:25:32.317" v="102" actId="20577"/>
        <pc:sldMkLst>
          <pc:docMk/>
          <pc:sldMk cId="175983185" sldId="2978"/>
        </pc:sldMkLst>
        <pc:spChg chg="mod">
          <ac:chgData name="Tim Stewart" userId="79cebc338cf3e420" providerId="LiveId" clId="{D8229BBB-881C-4304-A751-D71FF20A9CB7}" dt="2022-11-24T01:25:32.317" v="102" actId="20577"/>
          <ac:spMkLst>
            <pc:docMk/>
            <pc:sldMk cId="175983185" sldId="2978"/>
            <ac:spMk id="3" creationId="{681307F4-6F02-A492-B406-CF45278694F0}"/>
          </ac:spMkLst>
        </pc:spChg>
      </pc:sldChg>
      <pc:sldChg chg="del">
        <pc:chgData name="Tim Stewart" userId="79cebc338cf3e420" providerId="LiveId" clId="{D8229BBB-881C-4304-A751-D71FF20A9CB7}" dt="2022-11-24T01:19:24.274" v="27" actId="47"/>
        <pc:sldMkLst>
          <pc:docMk/>
          <pc:sldMk cId="1660388796" sldId="2978"/>
        </pc:sldMkLst>
      </pc:sldChg>
      <pc:sldChg chg="del">
        <pc:chgData name="Tim Stewart" userId="79cebc338cf3e420" providerId="LiveId" clId="{D8229BBB-881C-4304-A751-D71FF20A9CB7}" dt="2022-11-24T01:19:24.992" v="28" actId="47"/>
        <pc:sldMkLst>
          <pc:docMk/>
          <pc:sldMk cId="2689916988" sldId="2979"/>
        </pc:sldMkLst>
      </pc:sldChg>
      <pc:sldChg chg="modSp add mod setBg">
        <pc:chgData name="Tim Stewart" userId="79cebc338cf3e420" providerId="LiveId" clId="{D8229BBB-881C-4304-A751-D71FF20A9CB7}" dt="2022-11-24T01:26:08.679" v="112" actId="113"/>
        <pc:sldMkLst>
          <pc:docMk/>
          <pc:sldMk cId="4087747366" sldId="2979"/>
        </pc:sldMkLst>
        <pc:spChg chg="mod">
          <ac:chgData name="Tim Stewart" userId="79cebc338cf3e420" providerId="LiveId" clId="{D8229BBB-881C-4304-A751-D71FF20A9CB7}" dt="2022-11-24T01:26:08.679" v="112" actId="113"/>
          <ac:spMkLst>
            <pc:docMk/>
            <pc:sldMk cId="4087747366" sldId="2979"/>
            <ac:spMk id="3" creationId="{681307F4-6F02-A492-B406-CF45278694F0}"/>
          </ac:spMkLst>
        </pc:spChg>
      </pc:sldChg>
      <pc:sldChg chg="modSp add mod setBg">
        <pc:chgData name="Tim Stewart" userId="79cebc338cf3e420" providerId="LiveId" clId="{D8229BBB-881C-4304-A751-D71FF20A9CB7}" dt="2022-11-24T01:27:15.523" v="126" actId="113"/>
        <pc:sldMkLst>
          <pc:docMk/>
          <pc:sldMk cId="578056541" sldId="2980"/>
        </pc:sldMkLst>
        <pc:spChg chg="mod">
          <ac:chgData name="Tim Stewart" userId="79cebc338cf3e420" providerId="LiveId" clId="{D8229BBB-881C-4304-A751-D71FF20A9CB7}" dt="2022-11-24T01:27:15.523" v="126" actId="113"/>
          <ac:spMkLst>
            <pc:docMk/>
            <pc:sldMk cId="578056541" sldId="2980"/>
            <ac:spMk id="3" creationId="{681307F4-6F02-A492-B406-CF45278694F0}"/>
          </ac:spMkLst>
        </pc:spChg>
      </pc:sldChg>
      <pc:sldChg chg="del">
        <pc:chgData name="Tim Stewart" userId="79cebc338cf3e420" providerId="LiveId" clId="{D8229BBB-881C-4304-A751-D71FF20A9CB7}" dt="2022-11-24T01:19:30.757" v="30" actId="47"/>
        <pc:sldMkLst>
          <pc:docMk/>
          <pc:sldMk cId="2695868379" sldId="2980"/>
        </pc:sldMkLst>
      </pc:sldChg>
      <pc:sldChg chg="modSp add mod setBg">
        <pc:chgData name="Tim Stewart" userId="79cebc338cf3e420" providerId="LiveId" clId="{D8229BBB-881C-4304-A751-D71FF20A9CB7}" dt="2022-11-24T01:27:53.406" v="137" actId="113"/>
        <pc:sldMkLst>
          <pc:docMk/>
          <pc:sldMk cId="910981501" sldId="2981"/>
        </pc:sldMkLst>
        <pc:spChg chg="mod">
          <ac:chgData name="Tim Stewart" userId="79cebc338cf3e420" providerId="LiveId" clId="{D8229BBB-881C-4304-A751-D71FF20A9CB7}" dt="2022-11-24T01:27:53.406" v="137" actId="113"/>
          <ac:spMkLst>
            <pc:docMk/>
            <pc:sldMk cId="910981501" sldId="2981"/>
            <ac:spMk id="3" creationId="{681307F4-6F02-A492-B406-CF45278694F0}"/>
          </ac:spMkLst>
        </pc:spChg>
      </pc:sldChg>
      <pc:sldChg chg="del">
        <pc:chgData name="Tim Stewart" userId="79cebc338cf3e420" providerId="LiveId" clId="{D8229BBB-881C-4304-A751-D71FF20A9CB7}" dt="2022-11-24T01:19:32.968" v="31" actId="47"/>
        <pc:sldMkLst>
          <pc:docMk/>
          <pc:sldMk cId="1086330345" sldId="2981"/>
        </pc:sldMkLst>
      </pc:sldChg>
      <pc:sldChg chg="modSp add mod setBg">
        <pc:chgData name="Tim Stewart" userId="79cebc338cf3e420" providerId="LiveId" clId="{D8229BBB-881C-4304-A751-D71FF20A9CB7}" dt="2022-11-24T01:29:53.071" v="164"/>
        <pc:sldMkLst>
          <pc:docMk/>
          <pc:sldMk cId="3156600212" sldId="2982"/>
        </pc:sldMkLst>
        <pc:spChg chg="mod">
          <ac:chgData name="Tim Stewart" userId="79cebc338cf3e420" providerId="LiveId" clId="{D8229BBB-881C-4304-A751-D71FF20A9CB7}" dt="2022-11-24T01:29:53.071" v="164"/>
          <ac:spMkLst>
            <pc:docMk/>
            <pc:sldMk cId="3156600212" sldId="2982"/>
            <ac:spMk id="3" creationId="{681307F4-6F02-A492-B406-CF45278694F0}"/>
          </ac:spMkLst>
        </pc:spChg>
      </pc:sldChg>
      <pc:sldChg chg="add del setBg">
        <pc:chgData name="Tim Stewart" userId="79cebc338cf3e420" providerId="LiveId" clId="{D8229BBB-881C-4304-A751-D71FF20A9CB7}" dt="2022-11-24T01:19:28.543" v="29" actId="47"/>
        <pc:sldMkLst>
          <pc:docMk/>
          <pc:sldMk cId="4102506649" sldId="2982"/>
        </pc:sldMkLst>
      </pc:sldChg>
      <pc:sldChg chg="modSp add mod setBg">
        <pc:chgData name="Tim Stewart" userId="79cebc338cf3e420" providerId="LiveId" clId="{D8229BBB-881C-4304-A751-D71FF20A9CB7}" dt="2022-11-24T01:29:47.190" v="162" actId="21"/>
        <pc:sldMkLst>
          <pc:docMk/>
          <pc:sldMk cId="806707511" sldId="2983"/>
        </pc:sldMkLst>
        <pc:spChg chg="mod">
          <ac:chgData name="Tim Stewart" userId="79cebc338cf3e420" providerId="LiveId" clId="{D8229BBB-881C-4304-A751-D71FF20A9CB7}" dt="2022-11-24T01:29:47.190" v="162" actId="21"/>
          <ac:spMkLst>
            <pc:docMk/>
            <pc:sldMk cId="806707511" sldId="2983"/>
            <ac:spMk id="3" creationId="{681307F4-6F02-A492-B406-CF45278694F0}"/>
          </ac:spMkLst>
        </pc:spChg>
      </pc:sldChg>
      <pc:sldChg chg="add del setBg">
        <pc:chgData name="Tim Stewart" userId="79cebc338cf3e420" providerId="LiveId" clId="{D8229BBB-881C-4304-A751-D71FF20A9CB7}" dt="2022-11-24T01:19:21.518" v="26" actId="47"/>
        <pc:sldMkLst>
          <pc:docMk/>
          <pc:sldMk cId="1043135256" sldId="2983"/>
        </pc:sldMkLst>
      </pc:sldChg>
      <pc:sldChg chg="modSp new del mod">
        <pc:chgData name="Tim Stewart" userId="79cebc338cf3e420" providerId="LiveId" clId="{D8229BBB-881C-4304-A751-D71FF20A9CB7}" dt="2022-11-25T19:44:38.112" v="835" actId="47"/>
        <pc:sldMkLst>
          <pc:docMk/>
          <pc:sldMk cId="309226736" sldId="2984"/>
        </pc:sldMkLst>
        <pc:spChg chg="mod">
          <ac:chgData name="Tim Stewart" userId="79cebc338cf3e420" providerId="LiveId" clId="{D8229BBB-881C-4304-A751-D71FF20A9CB7}" dt="2022-11-24T05:05:00.755" v="188" actId="403"/>
          <ac:spMkLst>
            <pc:docMk/>
            <pc:sldMk cId="309226736" sldId="2984"/>
            <ac:spMk id="2" creationId="{7321EF98-20EA-B5B0-0563-1FBEEBCABFBC}"/>
          </ac:spMkLst>
        </pc:spChg>
        <pc:spChg chg="mod">
          <ac:chgData name="Tim Stewart" userId="79cebc338cf3e420" providerId="LiveId" clId="{D8229BBB-881C-4304-A751-D71FF20A9CB7}" dt="2022-11-25T19:43:17.279" v="782" actId="21"/>
          <ac:spMkLst>
            <pc:docMk/>
            <pc:sldMk cId="309226736" sldId="2984"/>
            <ac:spMk id="3" creationId="{45BF4C26-9BA5-92D4-C7CD-FCC0DD538D32}"/>
          </ac:spMkLst>
        </pc:spChg>
      </pc:sldChg>
      <pc:sldChg chg="addSp delSp modSp new mod setBg modAnim">
        <pc:chgData name="Tim Stewart" userId="79cebc338cf3e420" providerId="LiveId" clId="{D8229BBB-881C-4304-A751-D71FF20A9CB7}" dt="2022-11-25T19:47:11.527" v="868" actId="14100"/>
        <pc:sldMkLst>
          <pc:docMk/>
          <pc:sldMk cId="1216339553" sldId="2985"/>
        </pc:sldMkLst>
        <pc:spChg chg="mod">
          <ac:chgData name="Tim Stewart" userId="79cebc338cf3e420" providerId="LiveId" clId="{D8229BBB-881C-4304-A751-D71FF20A9CB7}" dt="2022-11-25T19:46:19.266" v="850" actId="14838"/>
          <ac:spMkLst>
            <pc:docMk/>
            <pc:sldMk cId="1216339553" sldId="2985"/>
            <ac:spMk id="2" creationId="{7FDA3381-A940-B4B0-E5FB-86A783ACF7E0}"/>
          </ac:spMkLst>
        </pc:spChg>
        <pc:spChg chg="mod">
          <ac:chgData name="Tim Stewart" userId="79cebc338cf3e420" providerId="LiveId" clId="{D8229BBB-881C-4304-A751-D71FF20A9CB7}" dt="2022-11-25T19:47:11.527" v="868" actId="14100"/>
          <ac:spMkLst>
            <pc:docMk/>
            <pc:sldMk cId="1216339553" sldId="2985"/>
            <ac:spMk id="3" creationId="{B97A0B1E-CEEB-D4DB-DFCA-34196BE3191F}"/>
          </ac:spMkLst>
        </pc:spChg>
        <pc:spChg chg="add del">
          <ac:chgData name="Tim Stewart" userId="79cebc338cf3e420" providerId="LiveId" clId="{D8229BBB-881C-4304-A751-D71FF20A9CB7}" dt="2022-11-25T19:45:47.658" v="840" actId="26606"/>
          <ac:spMkLst>
            <pc:docMk/>
            <pc:sldMk cId="1216339553" sldId="2985"/>
            <ac:spMk id="10" creationId="{F13C74B1-5B17-4795-BED0-7140497B445A}"/>
          </ac:spMkLst>
        </pc:spChg>
        <pc:spChg chg="add del">
          <ac:chgData name="Tim Stewart" userId="79cebc338cf3e420" providerId="LiveId" clId="{D8229BBB-881C-4304-A751-D71FF20A9CB7}" dt="2022-11-25T19:45:47.658" v="840" actId="26606"/>
          <ac:spMkLst>
            <pc:docMk/>
            <pc:sldMk cId="1216339553" sldId="2985"/>
            <ac:spMk id="12" creationId="{D4974D33-8DC5-464E-8C6D-BE58F0669C17}"/>
          </ac:spMkLst>
        </pc:spChg>
        <pc:spChg chg="add">
          <ac:chgData name="Tim Stewart" userId="79cebc338cf3e420" providerId="LiveId" clId="{D8229BBB-881C-4304-A751-D71FF20A9CB7}" dt="2022-11-25T19:45:47.673" v="841" actId="26606"/>
          <ac:spMkLst>
            <pc:docMk/>
            <pc:sldMk cId="1216339553" sldId="2985"/>
            <ac:spMk id="14" creationId="{04812C46-200A-4DEB-A05E-3ED6C68C2387}"/>
          </ac:spMkLst>
        </pc:spChg>
        <pc:spChg chg="add">
          <ac:chgData name="Tim Stewart" userId="79cebc338cf3e420" providerId="LiveId" clId="{D8229BBB-881C-4304-A751-D71FF20A9CB7}" dt="2022-11-25T19:45:47.673" v="841" actId="26606"/>
          <ac:spMkLst>
            <pc:docMk/>
            <pc:sldMk cId="1216339553" sldId="2985"/>
            <ac:spMk id="15" creationId="{D1EA859B-E555-4109-94F3-6700E046E008}"/>
          </ac:spMkLst>
        </pc:spChg>
        <pc:picChg chg="add mod ord">
          <ac:chgData name="Tim Stewart" userId="79cebc338cf3e420" providerId="LiveId" clId="{D8229BBB-881C-4304-A751-D71FF20A9CB7}" dt="2022-11-25T19:45:47.673" v="841" actId="26606"/>
          <ac:picMkLst>
            <pc:docMk/>
            <pc:sldMk cId="1216339553" sldId="2985"/>
            <ac:picMk id="5" creationId="{2E15A680-32AE-3321-6C5A-EF125CAE879B}"/>
          </ac:picMkLst>
        </pc:picChg>
      </pc:sldChg>
      <pc:sldChg chg="modSp new mod">
        <pc:chgData name="Tim Stewart" userId="79cebc338cf3e420" providerId="LiveId" clId="{D8229BBB-881C-4304-A751-D71FF20A9CB7}" dt="2022-11-25T20:01:23.773" v="1424" actId="20577"/>
        <pc:sldMkLst>
          <pc:docMk/>
          <pc:sldMk cId="1614318565" sldId="2986"/>
        </pc:sldMkLst>
        <pc:spChg chg="mod">
          <ac:chgData name="Tim Stewart" userId="79cebc338cf3e420" providerId="LiveId" clId="{D8229BBB-881C-4304-A751-D71FF20A9CB7}" dt="2022-11-25T19:54:39.668" v="1048" actId="113"/>
          <ac:spMkLst>
            <pc:docMk/>
            <pc:sldMk cId="1614318565" sldId="2986"/>
            <ac:spMk id="2" creationId="{270BFB15-DAD7-6993-A341-2C0E3C6937DA}"/>
          </ac:spMkLst>
        </pc:spChg>
        <pc:spChg chg="mod">
          <ac:chgData name="Tim Stewart" userId="79cebc338cf3e420" providerId="LiveId" clId="{D8229BBB-881C-4304-A751-D71FF20A9CB7}" dt="2022-11-25T20:01:23.773" v="1424" actId="20577"/>
          <ac:spMkLst>
            <pc:docMk/>
            <pc:sldMk cId="1614318565" sldId="2986"/>
            <ac:spMk id="3" creationId="{D0248E4D-9C19-8AF8-D9D7-7CFF8911F24D}"/>
          </ac:spMkLst>
        </pc:spChg>
      </pc:sldChg>
    </pc:docChg>
  </pc:docChgLst>
  <pc:docChgLst>
    <pc:chgData name="Tim Stewart" userId="79cebc338cf3e420" providerId="LiveId" clId="{BD63CEC4-63C8-4D48-902A-9FD3B2BCA069}"/>
    <pc:docChg chg="undo custSel addSld delSld modSld">
      <pc:chgData name="Tim Stewart" userId="79cebc338cf3e420" providerId="LiveId" clId="{BD63CEC4-63C8-4D48-902A-9FD3B2BCA069}" dt="2022-11-25T22:09:23.674" v="1027" actId="1076"/>
      <pc:docMkLst>
        <pc:docMk/>
      </pc:docMkLst>
      <pc:sldChg chg="addSp delSp modSp add mod setBg delDesignElem">
        <pc:chgData name="Tim Stewart" userId="79cebc338cf3e420" providerId="LiveId" clId="{BD63CEC4-63C8-4D48-902A-9FD3B2BCA069}" dt="2022-11-22T21:44:57.316" v="36" actId="1076"/>
        <pc:sldMkLst>
          <pc:docMk/>
          <pc:sldMk cId="421703054" sldId="257"/>
        </pc:sldMkLst>
        <pc:spChg chg="mod">
          <ac:chgData name="Tim Stewart" userId="79cebc338cf3e420" providerId="LiveId" clId="{BD63CEC4-63C8-4D48-902A-9FD3B2BCA069}" dt="2022-11-22T21:44:57.316" v="36" actId="1076"/>
          <ac:spMkLst>
            <pc:docMk/>
            <pc:sldMk cId="421703054" sldId="257"/>
            <ac:spMk id="2" creationId="{AC2B4634-15BC-83D9-7729-17307FD6346D}"/>
          </ac:spMkLst>
        </pc:spChg>
        <pc:spChg chg="mod">
          <ac:chgData name="Tim Stewart" userId="79cebc338cf3e420" providerId="LiveId" clId="{BD63CEC4-63C8-4D48-902A-9FD3B2BCA069}" dt="2022-11-22T21:44:52.817" v="35" actId="14100"/>
          <ac:spMkLst>
            <pc:docMk/>
            <pc:sldMk cId="421703054" sldId="257"/>
            <ac:spMk id="3" creationId="{F11C4DC3-5650-2DBE-749D-C7822057638D}"/>
          </ac:spMkLst>
        </pc:spChg>
        <pc:spChg chg="add">
          <ac:chgData name="Tim Stewart" userId="79cebc338cf3e420" providerId="LiveId" clId="{BD63CEC4-63C8-4D48-902A-9FD3B2BCA069}" dt="2022-11-22T21:42:32.160" v="3" actId="26606"/>
          <ac:spMkLst>
            <pc:docMk/>
            <pc:sldMk cId="421703054" sldId="257"/>
            <ac:spMk id="10" creationId="{04812C46-200A-4DEB-A05E-3ED6C68C2387}"/>
          </ac:spMkLst>
        </pc:spChg>
        <pc:spChg chg="add">
          <ac:chgData name="Tim Stewart" userId="79cebc338cf3e420" providerId="LiveId" clId="{BD63CEC4-63C8-4D48-902A-9FD3B2BCA069}" dt="2022-11-22T21:42:32.160" v="3" actId="26606"/>
          <ac:spMkLst>
            <pc:docMk/>
            <pc:sldMk cId="421703054" sldId="257"/>
            <ac:spMk id="12" creationId="{D1EA859B-E555-4109-94F3-6700E046E008}"/>
          </ac:spMkLst>
        </pc:spChg>
        <pc:spChg chg="del">
          <ac:chgData name="Tim Stewart" userId="79cebc338cf3e420" providerId="LiveId" clId="{BD63CEC4-63C8-4D48-902A-9FD3B2BCA069}" dt="2022-11-22T21:42:17.867" v="1"/>
          <ac:spMkLst>
            <pc:docMk/>
            <pc:sldMk cId="421703054" sldId="257"/>
            <ac:spMk id="55" creationId="{04812C46-200A-4DEB-A05E-3ED6C68C2387}"/>
          </ac:spMkLst>
        </pc:spChg>
        <pc:spChg chg="del">
          <ac:chgData name="Tim Stewart" userId="79cebc338cf3e420" providerId="LiveId" clId="{BD63CEC4-63C8-4D48-902A-9FD3B2BCA069}" dt="2022-11-22T21:42:17.867" v="1"/>
          <ac:spMkLst>
            <pc:docMk/>
            <pc:sldMk cId="421703054" sldId="257"/>
            <ac:spMk id="56" creationId="{D1EA859B-E555-4109-94F3-6700E046E008}"/>
          </ac:spMkLst>
        </pc:spChg>
      </pc:sldChg>
      <pc:sldChg chg="del">
        <pc:chgData name="Tim Stewart" userId="79cebc338cf3e420" providerId="LiveId" clId="{BD63CEC4-63C8-4D48-902A-9FD3B2BCA069}" dt="2022-11-22T21:42:21.398" v="2" actId="47"/>
        <pc:sldMkLst>
          <pc:docMk/>
          <pc:sldMk cId="585838820" sldId="2972"/>
        </pc:sldMkLst>
      </pc:sldChg>
      <pc:sldChg chg="modSp add mod setBg">
        <pc:chgData name="Tim Stewart" userId="79cebc338cf3e420" providerId="LiveId" clId="{BD63CEC4-63C8-4D48-902A-9FD3B2BCA069}" dt="2022-11-25T21:03:51.891" v="54" actId="14100"/>
        <pc:sldMkLst>
          <pc:docMk/>
          <pc:sldMk cId="3840805576" sldId="2987"/>
        </pc:sldMkLst>
        <pc:spChg chg="mod">
          <ac:chgData name="Tim Stewart" userId="79cebc338cf3e420" providerId="LiveId" clId="{BD63CEC4-63C8-4D48-902A-9FD3B2BCA069}" dt="2022-11-25T21:03:38.142" v="51" actId="20577"/>
          <ac:spMkLst>
            <pc:docMk/>
            <pc:sldMk cId="3840805576" sldId="2987"/>
            <ac:spMk id="2" creationId="{0CDE0D97-FE70-C610-ADAB-BFA3A542E3A0}"/>
          </ac:spMkLst>
        </pc:spChg>
        <pc:spChg chg="mod">
          <ac:chgData name="Tim Stewart" userId="79cebc338cf3e420" providerId="LiveId" clId="{BD63CEC4-63C8-4D48-902A-9FD3B2BCA069}" dt="2022-11-25T21:03:51.891" v="54" actId="14100"/>
          <ac:spMkLst>
            <pc:docMk/>
            <pc:sldMk cId="3840805576" sldId="2987"/>
            <ac:spMk id="3" creationId="{681307F4-6F02-A492-B406-CF45278694F0}"/>
          </ac:spMkLst>
        </pc:spChg>
      </pc:sldChg>
      <pc:sldChg chg="modSp add mod modAnim">
        <pc:chgData name="Tim Stewart" userId="79cebc338cf3e420" providerId="LiveId" clId="{BD63CEC4-63C8-4D48-902A-9FD3B2BCA069}" dt="2022-11-25T21:22:15.383" v="906" actId="20577"/>
        <pc:sldMkLst>
          <pc:docMk/>
          <pc:sldMk cId="1751592426" sldId="2988"/>
        </pc:sldMkLst>
        <pc:spChg chg="mod">
          <ac:chgData name="Tim Stewart" userId="79cebc338cf3e420" providerId="LiveId" clId="{BD63CEC4-63C8-4D48-902A-9FD3B2BCA069}" dt="2022-11-25T21:17:06.124" v="857" actId="1076"/>
          <ac:spMkLst>
            <pc:docMk/>
            <pc:sldMk cId="1751592426" sldId="2988"/>
            <ac:spMk id="2" creationId="{270BFB15-DAD7-6993-A341-2C0E3C6937DA}"/>
          </ac:spMkLst>
        </pc:spChg>
        <pc:spChg chg="mod">
          <ac:chgData name="Tim Stewart" userId="79cebc338cf3e420" providerId="LiveId" clId="{BD63CEC4-63C8-4D48-902A-9FD3B2BCA069}" dt="2022-11-25T21:22:15.383" v="906" actId="20577"/>
          <ac:spMkLst>
            <pc:docMk/>
            <pc:sldMk cId="1751592426" sldId="2988"/>
            <ac:spMk id="3" creationId="{D0248E4D-9C19-8AF8-D9D7-7CFF8911F24D}"/>
          </ac:spMkLst>
        </pc:spChg>
      </pc:sldChg>
      <pc:sldChg chg="new del">
        <pc:chgData name="Tim Stewart" userId="79cebc338cf3e420" providerId="LiveId" clId="{BD63CEC4-63C8-4D48-902A-9FD3B2BCA069}" dt="2022-11-25T21:04:03.501" v="56" actId="47"/>
        <pc:sldMkLst>
          <pc:docMk/>
          <pc:sldMk cId="2409373083" sldId="2988"/>
        </pc:sldMkLst>
      </pc:sldChg>
      <pc:sldChg chg="add del">
        <pc:chgData name="Tim Stewart" userId="79cebc338cf3e420" providerId="LiveId" clId="{BD63CEC4-63C8-4D48-902A-9FD3B2BCA069}" dt="2022-11-25T21:04:21.656" v="58" actId="2696"/>
        <pc:sldMkLst>
          <pc:docMk/>
          <pc:sldMk cId="2985901668" sldId="2988"/>
        </pc:sldMkLst>
      </pc:sldChg>
      <pc:sldChg chg="addSp modSp add mod modAnim">
        <pc:chgData name="Tim Stewart" userId="79cebc338cf3e420" providerId="LiveId" clId="{BD63CEC4-63C8-4D48-902A-9FD3B2BCA069}" dt="2022-11-25T22:09:23.674" v="1027" actId="1076"/>
        <pc:sldMkLst>
          <pc:docMk/>
          <pc:sldMk cId="249691951" sldId="2989"/>
        </pc:sldMkLst>
        <pc:spChg chg="mod">
          <ac:chgData name="Tim Stewart" userId="79cebc338cf3e420" providerId="LiveId" clId="{BD63CEC4-63C8-4D48-902A-9FD3B2BCA069}" dt="2022-11-25T22:09:23.674" v="1027" actId="1076"/>
          <ac:spMkLst>
            <pc:docMk/>
            <pc:sldMk cId="249691951" sldId="2989"/>
            <ac:spMk id="2" creationId="{270BFB15-DAD7-6993-A341-2C0E3C6937DA}"/>
          </ac:spMkLst>
        </pc:spChg>
        <pc:spChg chg="mod">
          <ac:chgData name="Tim Stewart" userId="79cebc338cf3e420" providerId="LiveId" clId="{BD63CEC4-63C8-4D48-902A-9FD3B2BCA069}" dt="2022-11-25T22:08:47.800" v="1022" actId="14100"/>
          <ac:spMkLst>
            <pc:docMk/>
            <pc:sldMk cId="249691951" sldId="2989"/>
            <ac:spMk id="3" creationId="{D0248E4D-9C19-8AF8-D9D7-7CFF8911F24D}"/>
          </ac:spMkLst>
        </pc:spChg>
        <pc:picChg chg="add mod ord modCrop">
          <ac:chgData name="Tim Stewart" userId="79cebc338cf3e420" providerId="LiveId" clId="{BD63CEC4-63C8-4D48-902A-9FD3B2BCA069}" dt="2022-11-25T22:04:37.258" v="914" actId="171"/>
          <ac:picMkLst>
            <pc:docMk/>
            <pc:sldMk cId="249691951" sldId="2989"/>
            <ac:picMk id="5" creationId="{A4D007CD-1A4C-A7FB-A7CC-BBA35F008D58}"/>
          </ac:picMkLst>
        </pc:picChg>
      </pc:sldChg>
      <pc:sldChg chg="new del">
        <pc:chgData name="Tim Stewart" userId="79cebc338cf3e420" providerId="LiveId" clId="{BD63CEC4-63C8-4D48-902A-9FD3B2BCA069}" dt="2022-11-25T21:21:54.118" v="876" actId="680"/>
        <pc:sldMkLst>
          <pc:docMk/>
          <pc:sldMk cId="3711875781" sldId="29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6B5AF-A09C-4734-940F-D6124C10BE8E}" type="datetimeFigureOut">
              <a:rPr lang="en-US" smtClean="0"/>
              <a:t>11/25/2022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F32AE-D9DE-49CF-8CF6-952E14AE9BC9}" type="slidenum">
              <a:rPr lang="en-US" smtClean="0"/>
              <a:t>‹#›</a:t>
            </a:fld>
            <a:endParaRPr lang="en-US"/>
          </a:p>
        </p:txBody>
      </p:sp>
    </p:spTree>
    <p:extLst>
      <p:ext uri="{BB962C8B-B14F-4D97-AF65-F5344CB8AC3E}">
        <p14:creationId xmlns:p14="http://schemas.microsoft.com/office/powerpoint/2010/main" val="235158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CBC4DB-B343-4E6A-BC15-18FA492B3432}" type="datetimeFigureOut">
              <a:rPr lang="en-CA" altLang="en-US"/>
              <a:pPr>
                <a:defRPr/>
              </a:pPr>
              <a:t>2022-11-25</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7C32D82-C2EA-4312-9D0D-59B09351DB81}" type="slidenum">
              <a:rPr lang="en-CA" altLang="en-US"/>
              <a:pPr>
                <a:defRPr/>
              </a:pPr>
              <a:t>‹#›</a:t>
            </a:fld>
            <a:endParaRPr lang="en-CA" altLang="en-US"/>
          </a:p>
        </p:txBody>
      </p:sp>
    </p:spTree>
    <p:extLst>
      <p:ext uri="{BB962C8B-B14F-4D97-AF65-F5344CB8AC3E}">
        <p14:creationId xmlns:p14="http://schemas.microsoft.com/office/powerpoint/2010/main" val="404714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30C356-C117-46A1-A20D-73CC945ABB6E}" type="datetimeFigureOut">
              <a:rPr lang="en-CA" altLang="en-US"/>
              <a:pPr>
                <a:defRPr/>
              </a:pPr>
              <a:t>2022-11-25</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65867F8-014F-4EB1-82D9-C2227E194899}" type="slidenum">
              <a:rPr lang="en-CA" altLang="en-US"/>
              <a:pPr>
                <a:defRPr/>
              </a:pPr>
              <a:t>‹#›</a:t>
            </a:fld>
            <a:endParaRPr lang="en-CA" altLang="en-US"/>
          </a:p>
        </p:txBody>
      </p:sp>
    </p:spTree>
    <p:extLst>
      <p:ext uri="{BB962C8B-B14F-4D97-AF65-F5344CB8AC3E}">
        <p14:creationId xmlns:p14="http://schemas.microsoft.com/office/powerpoint/2010/main" val="328604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0EA439-42D6-4142-A99C-B3580AC11904}" type="datetimeFigureOut">
              <a:rPr lang="en-CA" altLang="en-US"/>
              <a:pPr>
                <a:defRPr/>
              </a:pPr>
              <a:t>2022-11-25</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C940109-88BC-4319-9E8C-EC3A6179F55C}" type="slidenum">
              <a:rPr lang="en-CA" altLang="en-US"/>
              <a:pPr>
                <a:defRPr/>
              </a:pPr>
              <a:t>‹#›</a:t>
            </a:fld>
            <a:endParaRPr lang="en-CA" altLang="en-US"/>
          </a:p>
        </p:txBody>
      </p:sp>
    </p:spTree>
    <p:extLst>
      <p:ext uri="{BB962C8B-B14F-4D97-AF65-F5344CB8AC3E}">
        <p14:creationId xmlns:p14="http://schemas.microsoft.com/office/powerpoint/2010/main" val="131441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0795E8-1E36-4094-BC2C-724E3CD320CF}" type="datetimeFigureOut">
              <a:rPr lang="en-CA" altLang="en-US"/>
              <a:pPr>
                <a:defRPr/>
              </a:pPr>
              <a:t>2022-11-25</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F81394E-98D0-4FD5-8862-0B724F4982E8}" type="slidenum">
              <a:rPr lang="en-CA" altLang="en-US"/>
              <a:pPr>
                <a:defRPr/>
              </a:pPr>
              <a:t>‹#›</a:t>
            </a:fld>
            <a:endParaRPr lang="en-CA" altLang="en-US"/>
          </a:p>
        </p:txBody>
      </p:sp>
    </p:spTree>
    <p:extLst>
      <p:ext uri="{BB962C8B-B14F-4D97-AF65-F5344CB8AC3E}">
        <p14:creationId xmlns:p14="http://schemas.microsoft.com/office/powerpoint/2010/main" val="3011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D4B38-24CB-4C4E-BAAA-8D1FA5AC848E}" type="datetimeFigureOut">
              <a:rPr lang="en-CA" altLang="en-US"/>
              <a:pPr>
                <a:defRPr/>
              </a:pPr>
              <a:t>2022-11-25</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DBDE54F-1978-4A07-9D14-A0981DFDE18D}" type="slidenum">
              <a:rPr lang="en-CA" altLang="en-US"/>
              <a:pPr>
                <a:defRPr/>
              </a:pPr>
              <a:t>‹#›</a:t>
            </a:fld>
            <a:endParaRPr lang="en-CA" altLang="en-US"/>
          </a:p>
        </p:txBody>
      </p:sp>
    </p:spTree>
    <p:extLst>
      <p:ext uri="{BB962C8B-B14F-4D97-AF65-F5344CB8AC3E}">
        <p14:creationId xmlns:p14="http://schemas.microsoft.com/office/powerpoint/2010/main" val="275813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DE871EC-44FC-4987-84FB-FFDFD3C77E5A}" type="datetimeFigureOut">
              <a:rPr lang="en-CA" altLang="en-US"/>
              <a:pPr>
                <a:defRPr/>
              </a:pPr>
              <a:t>2022-11-25</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9A3CF0F-2CF2-43E6-A453-8930888F90BA}" type="slidenum">
              <a:rPr lang="en-CA" altLang="en-US"/>
              <a:pPr>
                <a:defRPr/>
              </a:pPr>
              <a:t>‹#›</a:t>
            </a:fld>
            <a:endParaRPr lang="en-CA" altLang="en-US"/>
          </a:p>
        </p:txBody>
      </p:sp>
    </p:spTree>
    <p:extLst>
      <p:ext uri="{BB962C8B-B14F-4D97-AF65-F5344CB8AC3E}">
        <p14:creationId xmlns:p14="http://schemas.microsoft.com/office/powerpoint/2010/main" val="126904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B26E82-347E-49BB-B61A-7A1D092AD264}" type="datetimeFigureOut">
              <a:rPr lang="en-CA" altLang="en-US"/>
              <a:pPr>
                <a:defRPr/>
              </a:pPr>
              <a:t>2022-11-25</a:t>
            </a:fld>
            <a:endParaRPr lang="en-CA" altLang="en-US"/>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963431DB-1039-4609-8F7C-DD3BC5C3CD9B}" type="slidenum">
              <a:rPr lang="en-CA" altLang="en-US"/>
              <a:pPr>
                <a:defRPr/>
              </a:pPr>
              <a:t>‹#›</a:t>
            </a:fld>
            <a:endParaRPr lang="en-CA" altLang="en-US"/>
          </a:p>
        </p:txBody>
      </p:sp>
    </p:spTree>
    <p:extLst>
      <p:ext uri="{BB962C8B-B14F-4D97-AF65-F5344CB8AC3E}">
        <p14:creationId xmlns:p14="http://schemas.microsoft.com/office/powerpoint/2010/main" val="92763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DFFE19-51EF-41B1-8FF7-0E001548C8F7}" type="datetimeFigureOut">
              <a:rPr lang="en-CA" altLang="en-US"/>
              <a:pPr>
                <a:defRPr/>
              </a:pPr>
              <a:t>2022-11-25</a:t>
            </a:fld>
            <a:endParaRPr lang="en-CA" altLang="en-US"/>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C526C4AA-B5BF-492D-A3FA-5A89ED809866}" type="slidenum">
              <a:rPr lang="en-CA" altLang="en-US"/>
              <a:pPr>
                <a:defRPr/>
              </a:pPr>
              <a:t>‹#›</a:t>
            </a:fld>
            <a:endParaRPr lang="en-CA" altLang="en-US"/>
          </a:p>
        </p:txBody>
      </p:sp>
    </p:spTree>
    <p:extLst>
      <p:ext uri="{BB962C8B-B14F-4D97-AF65-F5344CB8AC3E}">
        <p14:creationId xmlns:p14="http://schemas.microsoft.com/office/powerpoint/2010/main" val="52293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DFF7B4-0059-4B2F-9282-1042A70CC55C}" type="datetimeFigureOut">
              <a:rPr lang="en-CA" altLang="en-US"/>
              <a:pPr>
                <a:defRPr/>
              </a:pPr>
              <a:t>2022-11-25</a:t>
            </a:fld>
            <a:endParaRPr lang="en-CA" altLang="en-US"/>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32FAE58A-7D94-4DDB-883A-1825DB47E067}" type="slidenum">
              <a:rPr lang="en-CA" altLang="en-US"/>
              <a:pPr>
                <a:defRPr/>
              </a:pPr>
              <a:t>‹#›</a:t>
            </a:fld>
            <a:endParaRPr lang="en-CA" altLang="en-US"/>
          </a:p>
        </p:txBody>
      </p:sp>
    </p:spTree>
    <p:extLst>
      <p:ext uri="{BB962C8B-B14F-4D97-AF65-F5344CB8AC3E}">
        <p14:creationId xmlns:p14="http://schemas.microsoft.com/office/powerpoint/2010/main" val="376855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6C8DB42-D5B9-4EC8-A4B4-73272184BBA2}" type="datetimeFigureOut">
              <a:rPr lang="en-CA" altLang="en-US"/>
              <a:pPr>
                <a:defRPr/>
              </a:pPr>
              <a:t>2022-11-25</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55D4FC2-D5C8-4701-841E-4C2E3DE1FCC5}" type="slidenum">
              <a:rPr lang="en-CA" altLang="en-US"/>
              <a:pPr>
                <a:defRPr/>
              </a:pPr>
              <a:t>‹#›</a:t>
            </a:fld>
            <a:endParaRPr lang="en-CA" altLang="en-US"/>
          </a:p>
        </p:txBody>
      </p:sp>
    </p:spTree>
    <p:extLst>
      <p:ext uri="{BB962C8B-B14F-4D97-AF65-F5344CB8AC3E}">
        <p14:creationId xmlns:p14="http://schemas.microsoft.com/office/powerpoint/2010/main" val="67114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621F24-8FBB-4562-8AAB-D9AB65CE5603}" type="datetimeFigureOut">
              <a:rPr lang="en-CA" altLang="en-US"/>
              <a:pPr>
                <a:defRPr/>
              </a:pPr>
              <a:t>2022-11-25</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4F743FA-706B-4564-8FBF-CC233582220C}" type="slidenum">
              <a:rPr lang="en-CA" altLang="en-US"/>
              <a:pPr>
                <a:defRPr/>
              </a:pPr>
              <a:t>‹#›</a:t>
            </a:fld>
            <a:endParaRPr lang="en-CA" altLang="en-US"/>
          </a:p>
        </p:txBody>
      </p:sp>
    </p:spTree>
    <p:extLst>
      <p:ext uri="{BB962C8B-B14F-4D97-AF65-F5344CB8AC3E}">
        <p14:creationId xmlns:p14="http://schemas.microsoft.com/office/powerpoint/2010/main" val="324061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926E086E-5287-44EC-9CDF-00DFDA21409C}" type="datetimeFigureOut">
              <a:rPr lang="en-CA" altLang="en-US"/>
              <a:pPr>
                <a:defRPr/>
              </a:pPr>
              <a:t>2022-11-25</a:t>
            </a:fld>
            <a:endParaRPr lang="en-CA"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ea typeface="+mn-ea"/>
                <a:cs typeface="+mn-cs"/>
              </a:defRPr>
            </a:lvl1pPr>
          </a:lstStyle>
          <a:p>
            <a:pPr>
              <a:defRPr/>
            </a:pPr>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6EC357F1-97F9-46F3-B5AB-A54B7356E48F}"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6831" r:id="rId1"/>
    <p:sldLayoutId id="2147486832" r:id="rId2"/>
    <p:sldLayoutId id="2147486833" r:id="rId3"/>
    <p:sldLayoutId id="2147486834" r:id="rId4"/>
    <p:sldLayoutId id="2147486835" r:id="rId5"/>
    <p:sldLayoutId id="2147486836" r:id="rId6"/>
    <p:sldLayoutId id="2147486837" r:id="rId7"/>
    <p:sldLayoutId id="2147486838" r:id="rId8"/>
    <p:sldLayoutId id="2147486839" r:id="rId9"/>
    <p:sldLayoutId id="2147486840" r:id="rId10"/>
    <p:sldLayoutId id="214748684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613" y="5453063"/>
            <a:ext cx="9144000" cy="1290637"/>
          </a:xfrm>
        </p:spPr>
        <p:txBody>
          <a:bodyPr>
            <a:normAutofit/>
          </a:bodyPr>
          <a:lstStyle/>
          <a:p>
            <a:pPr eaLnBrk="1" hangingPunct="1">
              <a:defRPr/>
            </a:pPr>
            <a:r>
              <a:rPr lang="en-CA" altLang="en-US" sz="5400" b="1">
                <a:effectLst>
                  <a:outerShdw blurRad="38100" dist="38100" dir="2700000" algn="tl">
                    <a:srgbClr val="C0C0C0"/>
                  </a:outerShdw>
                </a:effectLst>
              </a:rPr>
              <a:t>Nov 27, </a:t>
            </a:r>
            <a:r>
              <a:rPr lang="en-CA" altLang="en-US" sz="5400" b="1" dirty="0">
                <a:effectLst>
                  <a:outerShdw blurRad="38100" dist="38100" dir="2700000" algn="tl">
                    <a:srgbClr val="C0C0C0"/>
                  </a:outerShdw>
                </a:effectLst>
              </a:rPr>
              <a:t>2022</a:t>
            </a:r>
          </a:p>
        </p:txBody>
      </p:sp>
      <p:pic>
        <p:nvPicPr>
          <p:cNvPr id="205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413" y="392113"/>
            <a:ext cx="100584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0D97-FE70-C610-ADAB-BFA3A542E3A0}"/>
              </a:ext>
            </a:extLst>
          </p:cNvPr>
          <p:cNvSpPr>
            <a:spLocks noGrp="1"/>
          </p:cNvSpPr>
          <p:nvPr>
            <p:ph type="title"/>
          </p:nvPr>
        </p:nvSpPr>
        <p:spPr>
          <a:xfrm>
            <a:off x="838200" y="18255"/>
            <a:ext cx="10515600" cy="1325563"/>
          </a:xfrm>
        </p:spPr>
        <p:txBody>
          <a:bodyPr/>
          <a:lstStyle/>
          <a:p>
            <a:r>
              <a:rPr lang="en-CA" sz="6000" b="1" dirty="0">
                <a:solidFill>
                  <a:schemeClr val="bg1"/>
                </a:solidFill>
              </a:rPr>
              <a:t>Hebrews 11</a:t>
            </a:r>
          </a:p>
        </p:txBody>
      </p:sp>
      <p:sp>
        <p:nvSpPr>
          <p:cNvPr id="3" name="Content Placeholder 2">
            <a:extLst>
              <a:ext uri="{FF2B5EF4-FFF2-40B4-BE49-F238E27FC236}">
                <a16:creationId xmlns:a16="http://schemas.microsoft.com/office/drawing/2014/main" id="{681307F4-6F02-A492-B406-CF45278694F0}"/>
              </a:ext>
            </a:extLst>
          </p:cNvPr>
          <p:cNvSpPr>
            <a:spLocks noGrp="1"/>
          </p:cNvSpPr>
          <p:nvPr>
            <p:ph idx="1"/>
          </p:nvPr>
        </p:nvSpPr>
        <p:spPr>
          <a:xfrm>
            <a:off x="914400" y="1192696"/>
            <a:ext cx="11033760" cy="5647049"/>
          </a:xfrm>
        </p:spPr>
        <p:txBody>
          <a:bodyPr/>
          <a:lstStyle/>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1 </a:t>
            </a:r>
            <a:r>
              <a:rPr lang="en-CA" sz="3200" b="1" dirty="0">
                <a:solidFill>
                  <a:schemeClr val="bg1"/>
                </a:solidFill>
                <a:effectLst/>
                <a:latin typeface="Calibri" panose="020F0502020204030204" pitchFamily="34" charset="0"/>
                <a:ea typeface="Times New Roman" panose="02020603050405020304" pitchFamily="18" charset="0"/>
              </a:rPr>
              <a:t>Now faith is confidence in what we hope for </a:t>
            </a:r>
            <a:br>
              <a:rPr lang="en-CA" sz="3200" b="1" dirty="0">
                <a:solidFill>
                  <a:schemeClr val="bg1"/>
                </a:solidFill>
                <a:effectLst/>
                <a:latin typeface="Calibri" panose="020F0502020204030204" pitchFamily="34" charset="0"/>
                <a:ea typeface="Times New Roman" panose="02020603050405020304" pitchFamily="18" charset="0"/>
              </a:rPr>
            </a:br>
            <a:r>
              <a:rPr lang="en-CA" sz="3200" b="1" dirty="0">
                <a:solidFill>
                  <a:schemeClr val="bg1"/>
                </a:solidFill>
                <a:effectLst/>
                <a:latin typeface="Calibri" panose="020F0502020204030204" pitchFamily="34" charset="0"/>
                <a:ea typeface="Times New Roman" panose="02020603050405020304" pitchFamily="18" charset="0"/>
              </a:rPr>
              <a:t>and assurance about what we do not see. </a:t>
            </a:r>
            <a:br>
              <a:rPr lang="en-CA" sz="3200" b="1" dirty="0">
                <a:solidFill>
                  <a:schemeClr val="bg1"/>
                </a:solidFill>
                <a:effectLst/>
                <a:latin typeface="Calibri" panose="020F0502020204030204" pitchFamily="34" charset="0"/>
                <a:ea typeface="Times New Roman" panose="02020603050405020304" pitchFamily="18" charset="0"/>
              </a:rPr>
            </a:br>
            <a:r>
              <a:rPr lang="en-CA" sz="3200" b="1" baseline="30000" dirty="0">
                <a:solidFill>
                  <a:schemeClr val="bg1"/>
                </a:solidFill>
                <a:effectLst/>
                <a:latin typeface="Calibri" panose="020F0502020204030204" pitchFamily="34" charset="0"/>
                <a:ea typeface="Times New Roman" panose="02020603050405020304" pitchFamily="18" charset="0"/>
              </a:rPr>
              <a:t>2 </a:t>
            </a:r>
            <a:r>
              <a:rPr lang="en-CA" sz="3200" b="1" dirty="0">
                <a:solidFill>
                  <a:schemeClr val="bg1"/>
                </a:solidFill>
                <a:effectLst/>
                <a:latin typeface="Calibri" panose="020F0502020204030204" pitchFamily="34" charset="0"/>
                <a:ea typeface="Times New Roman" panose="02020603050405020304" pitchFamily="18" charset="0"/>
              </a:rPr>
              <a:t>This is what the ancients were commended for.</a:t>
            </a:r>
            <a:endParaRPr lang="en-CA" sz="3200" b="1" dirty="0">
              <a:solidFill>
                <a:schemeClr val="bg1"/>
              </a:solidFill>
              <a:effectLst/>
              <a:latin typeface="Times New Roman" panose="02020603050405020304" pitchFamily="18" charset="0"/>
              <a:ea typeface="Times New Roman" panose="02020603050405020304" pitchFamily="18" charset="0"/>
            </a:endParaRP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3 </a:t>
            </a:r>
            <a:r>
              <a:rPr lang="en-CA" sz="3200" b="1" dirty="0">
                <a:solidFill>
                  <a:schemeClr val="bg1"/>
                </a:solidFill>
                <a:effectLst/>
                <a:latin typeface="Calibri" panose="020F0502020204030204" pitchFamily="34" charset="0"/>
                <a:ea typeface="Times New Roman" panose="02020603050405020304" pitchFamily="18" charset="0"/>
              </a:rPr>
              <a:t>By faith we understand that the universe was formed at God’s command, so that what is seen was not made out of what was visible.</a:t>
            </a:r>
            <a:endParaRPr lang="en-CA" sz="3200" b="1" dirty="0">
              <a:solidFill>
                <a:schemeClr val="bg1"/>
              </a:solidFill>
              <a:effectLst/>
              <a:latin typeface="Times New Roman" panose="02020603050405020304" pitchFamily="18" charset="0"/>
              <a:ea typeface="Times New Roman" panose="02020603050405020304" pitchFamily="18" charset="0"/>
            </a:endParaRP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4 </a:t>
            </a:r>
            <a:r>
              <a:rPr lang="en-CA" sz="3200" b="1" dirty="0">
                <a:solidFill>
                  <a:schemeClr val="bg1"/>
                </a:solidFill>
                <a:effectLst/>
                <a:latin typeface="Calibri" panose="020F0502020204030204" pitchFamily="34" charset="0"/>
                <a:ea typeface="Times New Roman" panose="02020603050405020304" pitchFamily="18" charset="0"/>
              </a:rPr>
              <a:t>By faith Abel brought God a better offering than Cain did. </a:t>
            </a:r>
            <a:br>
              <a:rPr lang="en-CA" sz="3200" b="1" dirty="0">
                <a:solidFill>
                  <a:schemeClr val="bg1"/>
                </a:solidFill>
                <a:effectLst/>
                <a:latin typeface="Calibri" panose="020F0502020204030204" pitchFamily="34" charset="0"/>
                <a:ea typeface="Times New Roman" panose="02020603050405020304" pitchFamily="18" charset="0"/>
              </a:rPr>
            </a:br>
            <a:r>
              <a:rPr lang="en-CA" sz="3200" b="1" dirty="0">
                <a:solidFill>
                  <a:schemeClr val="bg1"/>
                </a:solidFill>
                <a:effectLst/>
                <a:latin typeface="Calibri" panose="020F0502020204030204" pitchFamily="34" charset="0"/>
                <a:ea typeface="Times New Roman" panose="02020603050405020304" pitchFamily="18" charset="0"/>
              </a:rPr>
              <a:t>By faith he was commended as righteous, </a:t>
            </a:r>
            <a:br>
              <a:rPr lang="en-CA" sz="3200" b="1" dirty="0">
                <a:solidFill>
                  <a:schemeClr val="bg1"/>
                </a:solidFill>
                <a:effectLst/>
                <a:latin typeface="Calibri" panose="020F0502020204030204" pitchFamily="34" charset="0"/>
                <a:ea typeface="Times New Roman" panose="02020603050405020304" pitchFamily="18" charset="0"/>
              </a:rPr>
            </a:br>
            <a:r>
              <a:rPr lang="en-CA" sz="3200" b="1" dirty="0">
                <a:solidFill>
                  <a:schemeClr val="bg1"/>
                </a:solidFill>
                <a:effectLst/>
                <a:latin typeface="Calibri" panose="020F0502020204030204" pitchFamily="34" charset="0"/>
                <a:ea typeface="Times New Roman" panose="02020603050405020304" pitchFamily="18" charset="0"/>
              </a:rPr>
              <a:t>when God spoke well of his offerings. </a:t>
            </a:r>
            <a:br>
              <a:rPr lang="en-CA" sz="3200" b="1" dirty="0">
                <a:solidFill>
                  <a:schemeClr val="bg1"/>
                </a:solidFill>
                <a:effectLst/>
                <a:latin typeface="Calibri" panose="020F0502020204030204" pitchFamily="34" charset="0"/>
                <a:ea typeface="Times New Roman" panose="02020603050405020304" pitchFamily="18" charset="0"/>
              </a:rPr>
            </a:br>
            <a:r>
              <a:rPr lang="en-CA" sz="3200" b="1" dirty="0">
                <a:solidFill>
                  <a:schemeClr val="bg1"/>
                </a:solidFill>
                <a:effectLst/>
                <a:latin typeface="Calibri" panose="020F0502020204030204" pitchFamily="34" charset="0"/>
                <a:ea typeface="Times New Roman" panose="02020603050405020304" pitchFamily="18" charset="0"/>
              </a:rPr>
              <a:t>And by faith Abel still speaks, even though he is dead.</a:t>
            </a:r>
            <a:endParaRPr lang="en-CA" sz="32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970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307F4-6F02-A492-B406-CF45278694F0}"/>
              </a:ext>
            </a:extLst>
          </p:cNvPr>
          <p:cNvSpPr>
            <a:spLocks noGrp="1"/>
          </p:cNvSpPr>
          <p:nvPr>
            <p:ph idx="1"/>
          </p:nvPr>
        </p:nvSpPr>
        <p:spPr>
          <a:xfrm>
            <a:off x="838199" y="506896"/>
            <a:ext cx="11088758" cy="6351104"/>
          </a:xfrm>
        </p:spPr>
        <p:txBody>
          <a:bodyPr/>
          <a:lstStyle/>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5 </a:t>
            </a:r>
            <a:r>
              <a:rPr lang="en-CA" sz="3200" b="1" dirty="0">
                <a:solidFill>
                  <a:schemeClr val="bg1"/>
                </a:solidFill>
                <a:effectLst/>
                <a:latin typeface="Calibri" panose="020F0502020204030204" pitchFamily="34" charset="0"/>
                <a:ea typeface="Times New Roman" panose="02020603050405020304" pitchFamily="18" charset="0"/>
              </a:rPr>
              <a:t>By faith Enoch was taken from this life, so that he did not experience death: “He could not be found, because God had taken him away.” For before he was taken, he was commended as one who pleased God. </a:t>
            </a: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6 </a:t>
            </a:r>
            <a:r>
              <a:rPr lang="en-CA" sz="3200" b="1" dirty="0">
                <a:solidFill>
                  <a:schemeClr val="bg1"/>
                </a:solidFill>
                <a:effectLst/>
                <a:latin typeface="Calibri" panose="020F0502020204030204" pitchFamily="34" charset="0"/>
                <a:ea typeface="Times New Roman" panose="02020603050405020304" pitchFamily="18" charset="0"/>
              </a:rPr>
              <a:t>And without faith it is impossible to please God, because anyone who comes to him must believe that he exists and that he rewards those who earnestly seek him.</a:t>
            </a:r>
            <a:endParaRPr lang="en-CA" sz="3200" b="1" dirty="0">
              <a:solidFill>
                <a:schemeClr val="bg1"/>
              </a:solidFill>
              <a:effectLst/>
              <a:latin typeface="Times New Roman" panose="02020603050405020304" pitchFamily="18" charset="0"/>
              <a:ea typeface="Times New Roman" panose="02020603050405020304" pitchFamily="18" charset="0"/>
            </a:endParaRP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7 </a:t>
            </a:r>
            <a:r>
              <a:rPr lang="en-CA" sz="3200" b="1" dirty="0">
                <a:solidFill>
                  <a:schemeClr val="bg1"/>
                </a:solidFill>
                <a:effectLst/>
                <a:latin typeface="Calibri" panose="020F0502020204030204" pitchFamily="34" charset="0"/>
                <a:ea typeface="Times New Roman" panose="02020603050405020304" pitchFamily="18" charset="0"/>
              </a:rPr>
              <a:t>By faith Noah, when warned about things not yet seen, in holy fear built an ark to save his family. By his faith he condemned the world and became heir of the righteousness that is in keeping with faith.</a:t>
            </a:r>
            <a:endParaRPr lang="en-CA" sz="32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7608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307F4-6F02-A492-B406-CF45278694F0}"/>
              </a:ext>
            </a:extLst>
          </p:cNvPr>
          <p:cNvSpPr>
            <a:spLocks noGrp="1"/>
          </p:cNvSpPr>
          <p:nvPr>
            <p:ph idx="1"/>
          </p:nvPr>
        </p:nvSpPr>
        <p:spPr>
          <a:xfrm>
            <a:off x="293511" y="248356"/>
            <a:ext cx="11633446" cy="6609644"/>
          </a:xfrm>
        </p:spPr>
        <p:txBody>
          <a:bodyPr/>
          <a:lstStyle/>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8 </a:t>
            </a:r>
            <a:r>
              <a:rPr lang="en-CA" sz="3200" b="1" dirty="0">
                <a:solidFill>
                  <a:schemeClr val="bg1"/>
                </a:solidFill>
                <a:effectLst/>
                <a:latin typeface="Calibri" panose="020F0502020204030204" pitchFamily="34" charset="0"/>
                <a:ea typeface="Times New Roman" panose="02020603050405020304" pitchFamily="18" charset="0"/>
              </a:rPr>
              <a:t>By faith Abraham, when called to go to a place he would later receive as his inheritance, obeyed and went, even though he did not know where he was going. </a:t>
            </a:r>
            <a:br>
              <a:rPr lang="en-CA" sz="3200" b="1" dirty="0">
                <a:solidFill>
                  <a:schemeClr val="bg1"/>
                </a:solidFill>
                <a:effectLst/>
                <a:latin typeface="Calibri" panose="020F0502020204030204" pitchFamily="34" charset="0"/>
                <a:ea typeface="Times New Roman" panose="02020603050405020304" pitchFamily="18" charset="0"/>
              </a:rPr>
            </a:br>
            <a:r>
              <a:rPr lang="en-CA" sz="3200" b="1" baseline="30000" dirty="0">
                <a:solidFill>
                  <a:schemeClr val="bg1"/>
                </a:solidFill>
                <a:effectLst/>
                <a:latin typeface="Calibri" panose="020F0502020204030204" pitchFamily="34" charset="0"/>
                <a:ea typeface="Times New Roman" panose="02020603050405020304" pitchFamily="18" charset="0"/>
              </a:rPr>
              <a:t>9 </a:t>
            </a:r>
            <a:r>
              <a:rPr lang="en-CA" sz="3200" b="1" dirty="0">
                <a:solidFill>
                  <a:schemeClr val="bg1"/>
                </a:solidFill>
                <a:effectLst/>
                <a:latin typeface="Calibri" panose="020F0502020204030204" pitchFamily="34" charset="0"/>
                <a:ea typeface="Times New Roman" panose="02020603050405020304" pitchFamily="18" charset="0"/>
              </a:rPr>
              <a:t>By faith he made his home in the promised land like a stranger in a foreign country; he lived in tents, as did Isaac and Jacob, who were heirs with him of the same promise. </a:t>
            </a:r>
            <a:r>
              <a:rPr lang="en-CA" sz="3200" b="1" baseline="30000" dirty="0">
                <a:solidFill>
                  <a:schemeClr val="bg1"/>
                </a:solidFill>
                <a:effectLst/>
                <a:latin typeface="Calibri" panose="020F0502020204030204" pitchFamily="34" charset="0"/>
                <a:ea typeface="Times New Roman" panose="02020603050405020304" pitchFamily="18" charset="0"/>
              </a:rPr>
              <a:t>10 </a:t>
            </a:r>
            <a:r>
              <a:rPr lang="en-CA" sz="3200" b="1" dirty="0">
                <a:solidFill>
                  <a:schemeClr val="bg1"/>
                </a:solidFill>
                <a:effectLst/>
                <a:latin typeface="Calibri" panose="020F0502020204030204" pitchFamily="34" charset="0"/>
                <a:ea typeface="Times New Roman" panose="02020603050405020304" pitchFamily="18" charset="0"/>
              </a:rPr>
              <a:t>For he was looking forward to the city with foundations, whose architect and builder is God. </a:t>
            </a: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11 </a:t>
            </a:r>
            <a:r>
              <a:rPr lang="en-CA" sz="3200" b="1" dirty="0">
                <a:solidFill>
                  <a:schemeClr val="bg1"/>
                </a:solidFill>
                <a:effectLst/>
                <a:latin typeface="Calibri" panose="020F0502020204030204" pitchFamily="34" charset="0"/>
                <a:ea typeface="Times New Roman" panose="02020603050405020304" pitchFamily="18" charset="0"/>
              </a:rPr>
              <a:t>And by faith even Sarah, who was past childbearing age, was enabled to bear children because she considered him faithful who had made the promise. </a:t>
            </a:r>
            <a:r>
              <a:rPr lang="en-CA" sz="3200" b="1" baseline="30000" dirty="0">
                <a:solidFill>
                  <a:schemeClr val="bg1"/>
                </a:solidFill>
                <a:effectLst/>
                <a:latin typeface="Calibri" panose="020F0502020204030204" pitchFamily="34" charset="0"/>
                <a:ea typeface="Times New Roman" panose="02020603050405020304" pitchFamily="18" charset="0"/>
              </a:rPr>
              <a:t>12 </a:t>
            </a:r>
            <a:r>
              <a:rPr lang="en-CA" sz="3200" b="1" dirty="0">
                <a:solidFill>
                  <a:schemeClr val="bg1"/>
                </a:solidFill>
                <a:effectLst/>
                <a:latin typeface="Calibri" panose="020F0502020204030204" pitchFamily="34" charset="0"/>
                <a:ea typeface="Times New Roman" panose="02020603050405020304" pitchFamily="18" charset="0"/>
              </a:rPr>
              <a:t>And so from this one man, and he as good as dead, came descendants as numerous as the stars in the sky and as countless as the sand on the seashore.</a:t>
            </a:r>
            <a:endParaRPr lang="en-CA" sz="32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879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307F4-6F02-A492-B406-CF45278694F0}"/>
              </a:ext>
            </a:extLst>
          </p:cNvPr>
          <p:cNvSpPr>
            <a:spLocks noGrp="1"/>
          </p:cNvSpPr>
          <p:nvPr>
            <p:ph idx="1"/>
          </p:nvPr>
        </p:nvSpPr>
        <p:spPr>
          <a:xfrm>
            <a:off x="688621" y="248356"/>
            <a:ext cx="11238335" cy="6609644"/>
          </a:xfrm>
        </p:spPr>
        <p:txBody>
          <a:bodyPr/>
          <a:lstStyle/>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13 </a:t>
            </a:r>
            <a:r>
              <a:rPr lang="en-CA" sz="3200" b="1" dirty="0">
                <a:solidFill>
                  <a:schemeClr val="bg1"/>
                </a:solidFill>
                <a:effectLst/>
                <a:latin typeface="Calibri" panose="020F0502020204030204" pitchFamily="34" charset="0"/>
                <a:ea typeface="Times New Roman" panose="02020603050405020304" pitchFamily="18" charset="0"/>
              </a:rPr>
              <a:t>All these people were still living by faith when they died. </a:t>
            </a:r>
          </a:p>
          <a:p>
            <a:pPr marL="0" indent="0">
              <a:lnSpc>
                <a:spcPct val="107000"/>
              </a:lnSpc>
              <a:spcBef>
                <a:spcPts val="600"/>
              </a:spcBef>
              <a:spcAft>
                <a:spcPts val="600"/>
              </a:spcAft>
              <a:buNone/>
            </a:pPr>
            <a:r>
              <a:rPr lang="en-CA" sz="3200" b="1" dirty="0">
                <a:solidFill>
                  <a:schemeClr val="bg1"/>
                </a:solidFill>
                <a:effectLst/>
                <a:latin typeface="Calibri" panose="020F0502020204030204" pitchFamily="34" charset="0"/>
                <a:ea typeface="Times New Roman" panose="02020603050405020304" pitchFamily="18" charset="0"/>
              </a:rPr>
              <a:t>They did not receive the things promised; they only saw them and welcomed them from a distance, admitting that they were foreigners and strangers on earth. </a:t>
            </a: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14 </a:t>
            </a:r>
            <a:r>
              <a:rPr lang="en-CA" sz="3200" b="1" dirty="0">
                <a:solidFill>
                  <a:schemeClr val="bg1"/>
                </a:solidFill>
                <a:effectLst/>
                <a:latin typeface="Calibri" panose="020F0502020204030204" pitchFamily="34" charset="0"/>
                <a:ea typeface="Times New Roman" panose="02020603050405020304" pitchFamily="18" charset="0"/>
              </a:rPr>
              <a:t>People who say such things show that they are looking for a country of their own. </a:t>
            </a:r>
            <a:r>
              <a:rPr lang="en-CA" sz="3200" b="1" baseline="30000" dirty="0">
                <a:solidFill>
                  <a:schemeClr val="bg1"/>
                </a:solidFill>
                <a:effectLst/>
                <a:latin typeface="Calibri" panose="020F0502020204030204" pitchFamily="34" charset="0"/>
                <a:ea typeface="Times New Roman" panose="02020603050405020304" pitchFamily="18" charset="0"/>
              </a:rPr>
              <a:t>15 </a:t>
            </a:r>
            <a:r>
              <a:rPr lang="en-CA" sz="3200" b="1" dirty="0">
                <a:solidFill>
                  <a:schemeClr val="bg1"/>
                </a:solidFill>
                <a:effectLst/>
                <a:latin typeface="Calibri" panose="020F0502020204030204" pitchFamily="34" charset="0"/>
                <a:ea typeface="Times New Roman" panose="02020603050405020304" pitchFamily="18" charset="0"/>
              </a:rPr>
              <a:t>If they had been thinking of the country they had left, they would have had opportunity to return. </a:t>
            </a: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16 </a:t>
            </a:r>
            <a:r>
              <a:rPr lang="en-CA" sz="3200" b="1" dirty="0">
                <a:solidFill>
                  <a:schemeClr val="bg1"/>
                </a:solidFill>
                <a:effectLst/>
                <a:latin typeface="Calibri" panose="020F0502020204030204" pitchFamily="34" charset="0"/>
                <a:ea typeface="Times New Roman" panose="02020603050405020304" pitchFamily="18" charset="0"/>
              </a:rPr>
              <a:t>Instead, they were longing for a better country—a heavenly one. Therefore God is not ashamed to be called their God, for he has prepared a city for them.</a:t>
            </a:r>
            <a:endParaRPr lang="en-CA" sz="32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6662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307F4-6F02-A492-B406-CF45278694F0}"/>
              </a:ext>
            </a:extLst>
          </p:cNvPr>
          <p:cNvSpPr>
            <a:spLocks noGrp="1"/>
          </p:cNvSpPr>
          <p:nvPr>
            <p:ph idx="1"/>
          </p:nvPr>
        </p:nvSpPr>
        <p:spPr>
          <a:xfrm>
            <a:off x="688621" y="248356"/>
            <a:ext cx="11238335" cy="6609644"/>
          </a:xfrm>
        </p:spPr>
        <p:txBody>
          <a:bodyPr/>
          <a:lstStyle/>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17 </a:t>
            </a:r>
            <a:r>
              <a:rPr lang="en-CA" sz="3200" b="1" dirty="0">
                <a:solidFill>
                  <a:schemeClr val="bg1"/>
                </a:solidFill>
                <a:effectLst/>
                <a:latin typeface="Calibri" panose="020F0502020204030204" pitchFamily="34" charset="0"/>
                <a:ea typeface="Times New Roman" panose="02020603050405020304" pitchFamily="18" charset="0"/>
              </a:rPr>
              <a:t>By faith Abraham, when God tested him, offered Isaac as a sacrifice. He who had embraced the promises was about to sacrifice his one and only son, </a:t>
            </a:r>
            <a:r>
              <a:rPr lang="en-CA" sz="3200" b="1" baseline="30000" dirty="0">
                <a:solidFill>
                  <a:schemeClr val="bg1"/>
                </a:solidFill>
                <a:effectLst/>
                <a:latin typeface="Calibri" panose="020F0502020204030204" pitchFamily="34" charset="0"/>
                <a:ea typeface="Times New Roman" panose="02020603050405020304" pitchFamily="18" charset="0"/>
              </a:rPr>
              <a:t>18 </a:t>
            </a:r>
            <a:r>
              <a:rPr lang="en-CA" sz="3200" b="1" dirty="0">
                <a:solidFill>
                  <a:schemeClr val="bg1"/>
                </a:solidFill>
                <a:effectLst/>
                <a:latin typeface="Calibri" panose="020F0502020204030204" pitchFamily="34" charset="0"/>
                <a:ea typeface="Times New Roman" panose="02020603050405020304" pitchFamily="18" charset="0"/>
              </a:rPr>
              <a:t>even though God had said to him, “It is through Isaac that your offspring will be reckoned.”</a:t>
            </a: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19 </a:t>
            </a:r>
            <a:r>
              <a:rPr lang="en-CA" sz="3200" b="1" dirty="0">
                <a:solidFill>
                  <a:schemeClr val="bg1"/>
                </a:solidFill>
                <a:effectLst/>
                <a:latin typeface="Calibri" panose="020F0502020204030204" pitchFamily="34" charset="0"/>
                <a:ea typeface="Times New Roman" panose="02020603050405020304" pitchFamily="18" charset="0"/>
              </a:rPr>
              <a:t>Abraham reasoned that God could even raise the dead, and so in a manner of speaking he did receive Isaac back from death.</a:t>
            </a:r>
            <a:endParaRPr lang="en-CA" sz="32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983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307F4-6F02-A492-B406-CF45278694F0}"/>
              </a:ext>
            </a:extLst>
          </p:cNvPr>
          <p:cNvSpPr>
            <a:spLocks noGrp="1"/>
          </p:cNvSpPr>
          <p:nvPr>
            <p:ph idx="1"/>
          </p:nvPr>
        </p:nvSpPr>
        <p:spPr>
          <a:xfrm>
            <a:off x="688621" y="248356"/>
            <a:ext cx="11238335" cy="6609644"/>
          </a:xfrm>
        </p:spPr>
        <p:txBody>
          <a:bodyPr/>
          <a:lstStyle/>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20 </a:t>
            </a:r>
            <a:r>
              <a:rPr lang="en-CA" sz="3200" b="1" dirty="0">
                <a:solidFill>
                  <a:schemeClr val="bg1"/>
                </a:solidFill>
                <a:effectLst/>
                <a:latin typeface="Calibri" panose="020F0502020204030204" pitchFamily="34" charset="0"/>
                <a:ea typeface="Times New Roman" panose="02020603050405020304" pitchFamily="18" charset="0"/>
              </a:rPr>
              <a:t>By faith Isaac blessed Jacob and Esau in regard to their future.</a:t>
            </a:r>
            <a:endParaRPr lang="en-CA" sz="3200" b="1" dirty="0">
              <a:solidFill>
                <a:schemeClr val="bg1"/>
              </a:solidFill>
              <a:effectLst/>
              <a:latin typeface="Times New Roman" panose="02020603050405020304" pitchFamily="18" charset="0"/>
              <a:ea typeface="Times New Roman" panose="02020603050405020304" pitchFamily="18" charset="0"/>
            </a:endParaRP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21 </a:t>
            </a:r>
            <a:r>
              <a:rPr lang="en-CA" sz="3200" b="1" dirty="0">
                <a:solidFill>
                  <a:schemeClr val="bg1"/>
                </a:solidFill>
                <a:effectLst/>
                <a:latin typeface="Calibri" panose="020F0502020204030204" pitchFamily="34" charset="0"/>
                <a:ea typeface="Times New Roman" panose="02020603050405020304" pitchFamily="18" charset="0"/>
              </a:rPr>
              <a:t>By faith Jacob, when he was dying, blessed each of Joseph’s sons, and worshiped as he leaned on the top of his staff.</a:t>
            </a:r>
            <a:endParaRPr lang="en-CA" sz="3200" b="1" dirty="0">
              <a:solidFill>
                <a:schemeClr val="bg1"/>
              </a:solidFill>
              <a:effectLst/>
              <a:latin typeface="Times New Roman" panose="02020603050405020304" pitchFamily="18" charset="0"/>
              <a:ea typeface="Times New Roman" panose="02020603050405020304" pitchFamily="18" charset="0"/>
            </a:endParaRP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22 </a:t>
            </a:r>
            <a:r>
              <a:rPr lang="en-CA" sz="3200" b="1" dirty="0">
                <a:solidFill>
                  <a:schemeClr val="bg1"/>
                </a:solidFill>
                <a:effectLst/>
                <a:latin typeface="Calibri" panose="020F0502020204030204" pitchFamily="34" charset="0"/>
                <a:ea typeface="Times New Roman" panose="02020603050405020304" pitchFamily="18" charset="0"/>
              </a:rPr>
              <a:t>By faith Joseph, when his end was near, spoke about the exodus of the Israelites from Egypt and gave instructions concerning the burial of his bones.</a:t>
            </a:r>
            <a:endParaRPr lang="en-CA" sz="3200" b="1" dirty="0">
              <a:solidFill>
                <a:schemeClr val="bg1"/>
              </a:solidFill>
              <a:effectLst/>
              <a:latin typeface="Times New Roman" panose="02020603050405020304" pitchFamily="18" charset="0"/>
              <a:ea typeface="Times New Roman" panose="02020603050405020304" pitchFamily="18" charset="0"/>
            </a:endParaRP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23 </a:t>
            </a:r>
            <a:r>
              <a:rPr lang="en-CA" sz="3200" b="1" dirty="0">
                <a:solidFill>
                  <a:schemeClr val="bg1"/>
                </a:solidFill>
                <a:effectLst/>
                <a:latin typeface="Calibri" panose="020F0502020204030204" pitchFamily="34" charset="0"/>
                <a:ea typeface="Times New Roman" panose="02020603050405020304" pitchFamily="18" charset="0"/>
              </a:rPr>
              <a:t>By faith Moses’ parents hid him for three months after he was born, because they saw he was no ordinary child, and they were not afraid of the king’s edict.</a:t>
            </a:r>
            <a:endParaRPr lang="en-CA" sz="32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7747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307F4-6F02-A492-B406-CF45278694F0}"/>
              </a:ext>
            </a:extLst>
          </p:cNvPr>
          <p:cNvSpPr>
            <a:spLocks noGrp="1"/>
          </p:cNvSpPr>
          <p:nvPr>
            <p:ph idx="1"/>
          </p:nvPr>
        </p:nvSpPr>
        <p:spPr>
          <a:xfrm>
            <a:off x="688621" y="248356"/>
            <a:ext cx="11238335" cy="6609644"/>
          </a:xfrm>
        </p:spPr>
        <p:txBody>
          <a:bodyPr/>
          <a:lstStyle/>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24 </a:t>
            </a:r>
            <a:r>
              <a:rPr lang="en-CA" sz="3200" b="1" dirty="0">
                <a:solidFill>
                  <a:schemeClr val="bg1"/>
                </a:solidFill>
                <a:effectLst/>
                <a:latin typeface="Calibri" panose="020F0502020204030204" pitchFamily="34" charset="0"/>
                <a:ea typeface="Times New Roman" panose="02020603050405020304" pitchFamily="18" charset="0"/>
              </a:rPr>
              <a:t>By faith Moses, when he had grown up, refused to be known as the son of Pharaoh’s daughter. </a:t>
            </a:r>
            <a:r>
              <a:rPr lang="en-CA" sz="3200" b="1" baseline="30000" dirty="0">
                <a:solidFill>
                  <a:schemeClr val="bg1"/>
                </a:solidFill>
                <a:effectLst/>
                <a:latin typeface="Calibri" panose="020F0502020204030204" pitchFamily="34" charset="0"/>
                <a:ea typeface="Times New Roman" panose="02020603050405020304" pitchFamily="18" charset="0"/>
              </a:rPr>
              <a:t>25 </a:t>
            </a:r>
            <a:r>
              <a:rPr lang="en-CA" sz="3200" b="1" dirty="0">
                <a:solidFill>
                  <a:schemeClr val="bg1"/>
                </a:solidFill>
                <a:effectLst/>
                <a:latin typeface="Calibri" panose="020F0502020204030204" pitchFamily="34" charset="0"/>
                <a:ea typeface="Times New Roman" panose="02020603050405020304" pitchFamily="18" charset="0"/>
              </a:rPr>
              <a:t>He chose to be mistreated along with the people of God rather than to enjoy the fleeting pleasures of sin. </a:t>
            </a:r>
            <a:r>
              <a:rPr lang="en-CA" sz="3200" b="1" baseline="30000" dirty="0">
                <a:solidFill>
                  <a:schemeClr val="bg1"/>
                </a:solidFill>
                <a:effectLst/>
                <a:latin typeface="Calibri" panose="020F0502020204030204" pitchFamily="34" charset="0"/>
                <a:ea typeface="Times New Roman" panose="02020603050405020304" pitchFamily="18" charset="0"/>
              </a:rPr>
              <a:t>26 </a:t>
            </a:r>
            <a:r>
              <a:rPr lang="en-CA" sz="3200" b="1" dirty="0">
                <a:solidFill>
                  <a:schemeClr val="bg1"/>
                </a:solidFill>
                <a:effectLst/>
                <a:latin typeface="Calibri" panose="020F0502020204030204" pitchFamily="34" charset="0"/>
                <a:ea typeface="Times New Roman" panose="02020603050405020304" pitchFamily="18" charset="0"/>
              </a:rPr>
              <a:t>He regarded disgrace for the sake of Christ as of greater value than the treasures of Egypt, because he was looking ahead to his reward.</a:t>
            </a:r>
            <a:endParaRPr lang="en-CA" sz="3200" b="1" dirty="0">
              <a:solidFill>
                <a:schemeClr val="bg1"/>
              </a:solidFill>
              <a:effectLst/>
              <a:latin typeface="Times New Roman" panose="02020603050405020304" pitchFamily="18" charset="0"/>
              <a:ea typeface="Times New Roman" panose="02020603050405020304" pitchFamily="18" charset="0"/>
            </a:endParaRP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27 </a:t>
            </a:r>
            <a:r>
              <a:rPr lang="en-CA" sz="3200" b="1" dirty="0">
                <a:solidFill>
                  <a:schemeClr val="bg1"/>
                </a:solidFill>
                <a:effectLst/>
                <a:latin typeface="Calibri" panose="020F0502020204030204" pitchFamily="34" charset="0"/>
                <a:ea typeface="Times New Roman" panose="02020603050405020304" pitchFamily="18" charset="0"/>
              </a:rPr>
              <a:t>By faith he left Egypt, not fearing the king’s anger; </a:t>
            </a:r>
            <a:br>
              <a:rPr lang="en-CA" sz="3200" b="1" dirty="0">
                <a:solidFill>
                  <a:schemeClr val="bg1"/>
                </a:solidFill>
                <a:effectLst/>
                <a:latin typeface="Calibri" panose="020F0502020204030204" pitchFamily="34" charset="0"/>
                <a:ea typeface="Times New Roman" panose="02020603050405020304" pitchFamily="18" charset="0"/>
              </a:rPr>
            </a:br>
            <a:r>
              <a:rPr lang="en-CA" sz="3200" b="1" dirty="0">
                <a:solidFill>
                  <a:schemeClr val="bg1"/>
                </a:solidFill>
                <a:effectLst/>
                <a:latin typeface="Calibri" panose="020F0502020204030204" pitchFamily="34" charset="0"/>
                <a:ea typeface="Times New Roman" panose="02020603050405020304" pitchFamily="18" charset="0"/>
              </a:rPr>
              <a:t>he persevered because he saw him who is invisible. </a:t>
            </a:r>
            <a:br>
              <a:rPr lang="en-CA" sz="3200" b="1" dirty="0">
                <a:solidFill>
                  <a:schemeClr val="bg1"/>
                </a:solidFill>
                <a:effectLst/>
                <a:latin typeface="Calibri" panose="020F0502020204030204" pitchFamily="34" charset="0"/>
                <a:ea typeface="Times New Roman" panose="02020603050405020304" pitchFamily="18" charset="0"/>
              </a:rPr>
            </a:br>
            <a:r>
              <a:rPr lang="en-CA" sz="3200" b="1" baseline="30000" dirty="0">
                <a:solidFill>
                  <a:schemeClr val="bg1"/>
                </a:solidFill>
                <a:effectLst/>
                <a:latin typeface="Calibri" panose="020F0502020204030204" pitchFamily="34" charset="0"/>
                <a:ea typeface="Times New Roman" panose="02020603050405020304" pitchFamily="18" charset="0"/>
              </a:rPr>
              <a:t>28 </a:t>
            </a:r>
            <a:r>
              <a:rPr lang="en-CA" sz="3200" b="1" dirty="0">
                <a:solidFill>
                  <a:schemeClr val="bg1"/>
                </a:solidFill>
                <a:effectLst/>
                <a:latin typeface="Calibri" panose="020F0502020204030204" pitchFamily="34" charset="0"/>
                <a:ea typeface="Times New Roman" panose="02020603050405020304" pitchFamily="18" charset="0"/>
              </a:rPr>
              <a:t>By faith he kept the Passover and the application of blood, so that the destroyer of the firstborn would not touch the firstborn of Israel.</a:t>
            </a:r>
            <a:endParaRPr lang="en-CA" sz="32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805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307F4-6F02-A492-B406-CF45278694F0}"/>
              </a:ext>
            </a:extLst>
          </p:cNvPr>
          <p:cNvSpPr>
            <a:spLocks noGrp="1"/>
          </p:cNvSpPr>
          <p:nvPr>
            <p:ph idx="1"/>
          </p:nvPr>
        </p:nvSpPr>
        <p:spPr>
          <a:xfrm>
            <a:off x="688621" y="248356"/>
            <a:ext cx="11238335" cy="6609644"/>
          </a:xfrm>
        </p:spPr>
        <p:txBody>
          <a:bodyPr/>
          <a:lstStyle/>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29 </a:t>
            </a:r>
            <a:r>
              <a:rPr lang="en-CA" sz="3200" b="1" dirty="0">
                <a:solidFill>
                  <a:schemeClr val="bg1"/>
                </a:solidFill>
                <a:effectLst/>
                <a:latin typeface="Calibri" panose="020F0502020204030204" pitchFamily="34" charset="0"/>
                <a:ea typeface="Times New Roman" panose="02020603050405020304" pitchFamily="18" charset="0"/>
              </a:rPr>
              <a:t>By faith the people passed through the Red Sea as on dry land; </a:t>
            </a:r>
            <a:br>
              <a:rPr lang="en-CA" sz="3200" b="1" dirty="0">
                <a:solidFill>
                  <a:schemeClr val="bg1"/>
                </a:solidFill>
                <a:effectLst/>
                <a:latin typeface="Calibri" panose="020F0502020204030204" pitchFamily="34" charset="0"/>
                <a:ea typeface="Times New Roman" panose="02020603050405020304" pitchFamily="18" charset="0"/>
              </a:rPr>
            </a:br>
            <a:r>
              <a:rPr lang="en-CA" sz="3200" b="1" dirty="0">
                <a:solidFill>
                  <a:schemeClr val="bg1"/>
                </a:solidFill>
                <a:effectLst/>
                <a:latin typeface="Calibri" panose="020F0502020204030204" pitchFamily="34" charset="0"/>
                <a:ea typeface="Times New Roman" panose="02020603050405020304" pitchFamily="18" charset="0"/>
              </a:rPr>
              <a:t>but when the Egyptians tried to do so, they were drowned.</a:t>
            </a:r>
            <a:endParaRPr lang="en-CA" sz="3200" b="1" dirty="0">
              <a:solidFill>
                <a:schemeClr val="bg1"/>
              </a:solidFill>
              <a:effectLst/>
              <a:latin typeface="Times New Roman" panose="02020603050405020304" pitchFamily="18" charset="0"/>
              <a:ea typeface="Times New Roman" panose="02020603050405020304" pitchFamily="18" charset="0"/>
            </a:endParaRP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30 </a:t>
            </a:r>
            <a:r>
              <a:rPr lang="en-CA" sz="3200" b="1" dirty="0">
                <a:solidFill>
                  <a:schemeClr val="bg1"/>
                </a:solidFill>
                <a:effectLst/>
                <a:latin typeface="Calibri" panose="020F0502020204030204" pitchFamily="34" charset="0"/>
                <a:ea typeface="Times New Roman" panose="02020603050405020304" pitchFamily="18" charset="0"/>
              </a:rPr>
              <a:t>By faith the walls of Jericho fell, after the army had marched around them for seven days.</a:t>
            </a:r>
            <a:endParaRPr lang="en-CA" sz="3200" b="1" dirty="0">
              <a:solidFill>
                <a:schemeClr val="bg1"/>
              </a:solidFill>
              <a:effectLst/>
              <a:latin typeface="Times New Roman" panose="02020603050405020304" pitchFamily="18" charset="0"/>
              <a:ea typeface="Times New Roman" panose="02020603050405020304" pitchFamily="18" charset="0"/>
            </a:endParaRP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31 </a:t>
            </a:r>
            <a:r>
              <a:rPr lang="en-CA" sz="3200" b="1" dirty="0">
                <a:solidFill>
                  <a:schemeClr val="bg1"/>
                </a:solidFill>
                <a:effectLst/>
                <a:latin typeface="Calibri" panose="020F0502020204030204" pitchFamily="34" charset="0"/>
                <a:ea typeface="Times New Roman" panose="02020603050405020304" pitchFamily="18" charset="0"/>
              </a:rPr>
              <a:t>By faith the prostitute Rahab, because she welcomed the spies, was not killed with those who were disobedient.</a:t>
            </a:r>
            <a:endParaRPr lang="en-CA" sz="32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0981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307F4-6F02-A492-B406-CF45278694F0}"/>
              </a:ext>
            </a:extLst>
          </p:cNvPr>
          <p:cNvSpPr>
            <a:spLocks noGrp="1"/>
          </p:cNvSpPr>
          <p:nvPr>
            <p:ph idx="1"/>
          </p:nvPr>
        </p:nvSpPr>
        <p:spPr>
          <a:xfrm>
            <a:off x="688621" y="248356"/>
            <a:ext cx="11238335" cy="6609644"/>
          </a:xfrm>
        </p:spPr>
        <p:txBody>
          <a:bodyPr/>
          <a:lstStyle/>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32 </a:t>
            </a:r>
            <a:r>
              <a:rPr lang="en-CA" sz="3200" b="1" dirty="0">
                <a:solidFill>
                  <a:schemeClr val="bg1"/>
                </a:solidFill>
                <a:effectLst/>
                <a:latin typeface="Calibri" panose="020F0502020204030204" pitchFamily="34" charset="0"/>
                <a:ea typeface="Times New Roman" panose="02020603050405020304" pitchFamily="18" charset="0"/>
              </a:rPr>
              <a:t>And what more shall I say? I do not have time to tell about Gideon, Barak, Samson and Jephthah, about David and Samuel and the prophets, </a:t>
            </a:r>
            <a:r>
              <a:rPr lang="en-CA" sz="3200" b="1" baseline="30000" dirty="0">
                <a:solidFill>
                  <a:schemeClr val="bg1"/>
                </a:solidFill>
                <a:effectLst/>
                <a:latin typeface="Calibri" panose="020F0502020204030204" pitchFamily="34" charset="0"/>
                <a:ea typeface="Times New Roman" panose="02020603050405020304" pitchFamily="18" charset="0"/>
              </a:rPr>
              <a:t>33 </a:t>
            </a:r>
            <a:r>
              <a:rPr lang="en-CA" sz="3200" b="1" dirty="0">
                <a:solidFill>
                  <a:schemeClr val="bg1"/>
                </a:solidFill>
                <a:effectLst/>
                <a:latin typeface="Calibri" panose="020F0502020204030204" pitchFamily="34" charset="0"/>
                <a:ea typeface="Times New Roman" panose="02020603050405020304" pitchFamily="18" charset="0"/>
              </a:rPr>
              <a:t>who through faith conquered kingdoms, administered justice, and gained what was promised; who shut the mouths of lions, </a:t>
            </a:r>
            <a:r>
              <a:rPr lang="en-CA" sz="3200" b="1" baseline="30000" dirty="0">
                <a:solidFill>
                  <a:schemeClr val="bg1"/>
                </a:solidFill>
                <a:effectLst/>
                <a:latin typeface="Calibri" panose="020F0502020204030204" pitchFamily="34" charset="0"/>
                <a:ea typeface="Times New Roman" panose="02020603050405020304" pitchFamily="18" charset="0"/>
              </a:rPr>
              <a:t>34 </a:t>
            </a:r>
            <a:r>
              <a:rPr lang="en-CA" sz="3200" b="1" dirty="0">
                <a:solidFill>
                  <a:schemeClr val="bg1"/>
                </a:solidFill>
                <a:effectLst/>
                <a:latin typeface="Calibri" panose="020F0502020204030204" pitchFamily="34" charset="0"/>
                <a:ea typeface="Times New Roman" panose="02020603050405020304" pitchFamily="18" charset="0"/>
              </a:rPr>
              <a:t>quenched the fury of the flames, and escaped the edge of the sword; whose weakness was turned to strength; and who became powerful in battle and routed foreign armies. </a:t>
            </a: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35 </a:t>
            </a:r>
            <a:r>
              <a:rPr lang="en-CA" sz="3200" b="1" dirty="0">
                <a:solidFill>
                  <a:schemeClr val="bg1"/>
                </a:solidFill>
                <a:effectLst/>
                <a:latin typeface="Calibri" panose="020F0502020204030204" pitchFamily="34" charset="0"/>
                <a:ea typeface="Times New Roman" panose="02020603050405020304" pitchFamily="18" charset="0"/>
              </a:rPr>
              <a:t>Women received back their dead, raised to life again. There were others who were tortured, refusing to be released so that they might gain an even better resurrection. </a:t>
            </a:r>
            <a:r>
              <a:rPr lang="en-CA" sz="3200" b="1" baseline="30000">
                <a:solidFill>
                  <a:schemeClr val="bg1"/>
                </a:solidFill>
                <a:effectLst/>
                <a:latin typeface="Calibri" panose="020F0502020204030204" pitchFamily="34" charset="0"/>
                <a:ea typeface="Times New Roman" panose="02020603050405020304" pitchFamily="18" charset="0"/>
              </a:rPr>
              <a:t>36 </a:t>
            </a:r>
            <a:r>
              <a:rPr lang="en-CA" sz="3200" b="1">
                <a:solidFill>
                  <a:schemeClr val="bg1"/>
                </a:solidFill>
                <a:effectLst/>
                <a:latin typeface="Calibri" panose="020F0502020204030204" pitchFamily="34" charset="0"/>
                <a:ea typeface="Times New Roman" panose="02020603050405020304" pitchFamily="18" charset="0"/>
              </a:rPr>
              <a:t>Some faced jeers and flogging, and even chains and imprisonment. </a:t>
            </a:r>
          </a:p>
          <a:p>
            <a:pPr marL="0" indent="0">
              <a:lnSpc>
                <a:spcPct val="107000"/>
              </a:lnSpc>
              <a:spcBef>
                <a:spcPts val="600"/>
              </a:spcBef>
              <a:spcAft>
                <a:spcPts val="600"/>
              </a:spcAft>
              <a:buNone/>
            </a:pPr>
            <a:endParaRPr lang="en-CA" sz="32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660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307F4-6F02-A492-B406-CF45278694F0}"/>
              </a:ext>
            </a:extLst>
          </p:cNvPr>
          <p:cNvSpPr>
            <a:spLocks noGrp="1"/>
          </p:cNvSpPr>
          <p:nvPr>
            <p:ph idx="1"/>
          </p:nvPr>
        </p:nvSpPr>
        <p:spPr>
          <a:xfrm>
            <a:off x="688621" y="248356"/>
            <a:ext cx="11238335" cy="6609644"/>
          </a:xfrm>
        </p:spPr>
        <p:txBody>
          <a:bodyPr/>
          <a:lstStyle/>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37 </a:t>
            </a:r>
            <a:r>
              <a:rPr lang="en-CA" sz="3200" b="1" dirty="0">
                <a:solidFill>
                  <a:schemeClr val="bg1"/>
                </a:solidFill>
                <a:effectLst/>
                <a:latin typeface="Calibri" panose="020F0502020204030204" pitchFamily="34" charset="0"/>
                <a:ea typeface="Times New Roman" panose="02020603050405020304" pitchFamily="18" charset="0"/>
              </a:rPr>
              <a:t>They were put to death by stoning; they were sawed in two; they were killed by the sword. They went about in sheepskins and goatskins, destitute, persecuted and mistreated— </a:t>
            </a:r>
            <a:r>
              <a:rPr lang="en-CA" sz="3200" b="1" baseline="30000" dirty="0">
                <a:solidFill>
                  <a:schemeClr val="bg1"/>
                </a:solidFill>
                <a:effectLst/>
                <a:latin typeface="Calibri" panose="020F0502020204030204" pitchFamily="34" charset="0"/>
                <a:ea typeface="Times New Roman" panose="02020603050405020304" pitchFamily="18" charset="0"/>
              </a:rPr>
              <a:t>38 </a:t>
            </a:r>
            <a:r>
              <a:rPr lang="en-CA" sz="3200" b="1" dirty="0">
                <a:solidFill>
                  <a:schemeClr val="bg1"/>
                </a:solidFill>
                <a:effectLst/>
                <a:latin typeface="Calibri" panose="020F0502020204030204" pitchFamily="34" charset="0"/>
                <a:ea typeface="Times New Roman" panose="02020603050405020304" pitchFamily="18" charset="0"/>
              </a:rPr>
              <a:t>the world was not worthy of them. They wandered in deserts and mountains, living in caves and in holes in the ground.</a:t>
            </a:r>
            <a:endParaRPr lang="en-CA" sz="3200" b="1" dirty="0">
              <a:solidFill>
                <a:schemeClr val="bg1"/>
              </a:solidFill>
              <a:effectLst/>
              <a:latin typeface="Times New Roman" panose="02020603050405020304" pitchFamily="18" charset="0"/>
              <a:ea typeface="Times New Roman" panose="02020603050405020304" pitchFamily="18" charset="0"/>
            </a:endParaRPr>
          </a:p>
          <a:p>
            <a:pPr marL="0" indent="0">
              <a:lnSpc>
                <a:spcPct val="107000"/>
              </a:lnSpc>
              <a:spcBef>
                <a:spcPts val="600"/>
              </a:spcBef>
              <a:spcAft>
                <a:spcPts val="600"/>
              </a:spcAft>
              <a:buNone/>
            </a:pPr>
            <a:r>
              <a:rPr lang="en-CA" sz="3200" b="1" baseline="30000" dirty="0">
                <a:solidFill>
                  <a:schemeClr val="bg1"/>
                </a:solidFill>
                <a:effectLst/>
                <a:latin typeface="Calibri" panose="020F0502020204030204" pitchFamily="34" charset="0"/>
                <a:ea typeface="Times New Roman" panose="02020603050405020304" pitchFamily="18" charset="0"/>
              </a:rPr>
              <a:t>39 </a:t>
            </a:r>
            <a:r>
              <a:rPr lang="en-CA" sz="3200" b="1" dirty="0">
                <a:solidFill>
                  <a:schemeClr val="bg1"/>
                </a:solidFill>
                <a:effectLst/>
                <a:latin typeface="Calibri" panose="020F0502020204030204" pitchFamily="34" charset="0"/>
                <a:ea typeface="Times New Roman" panose="02020603050405020304" pitchFamily="18" charset="0"/>
              </a:rPr>
              <a:t>These were all commended for their faith, yet none of them received what had been promised, </a:t>
            </a:r>
            <a:r>
              <a:rPr lang="en-CA" sz="3200" b="1" baseline="30000" dirty="0">
                <a:solidFill>
                  <a:schemeClr val="bg1"/>
                </a:solidFill>
                <a:effectLst/>
                <a:latin typeface="Calibri" panose="020F0502020204030204" pitchFamily="34" charset="0"/>
                <a:ea typeface="Times New Roman" panose="02020603050405020304" pitchFamily="18" charset="0"/>
              </a:rPr>
              <a:t>40 </a:t>
            </a:r>
            <a:r>
              <a:rPr lang="en-CA" sz="3200" b="1" dirty="0">
                <a:solidFill>
                  <a:schemeClr val="bg1"/>
                </a:solidFill>
                <a:effectLst/>
                <a:latin typeface="Calibri" panose="020F0502020204030204" pitchFamily="34" charset="0"/>
                <a:ea typeface="Times New Roman" panose="02020603050405020304" pitchFamily="18" charset="0"/>
              </a:rPr>
              <a:t>since God had planned something better for us so that only together with us would they be made perfect.</a:t>
            </a:r>
            <a:endParaRPr lang="en-CA" sz="32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670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1BA3-4CC2-4B3F-9E14-72C1BAF23E6B}"/>
              </a:ext>
            </a:extLst>
          </p:cNvPr>
          <p:cNvSpPr>
            <a:spLocks noGrp="1"/>
          </p:cNvSpPr>
          <p:nvPr>
            <p:ph type="title"/>
          </p:nvPr>
        </p:nvSpPr>
        <p:spPr>
          <a:xfrm>
            <a:off x="4965430" y="0"/>
            <a:ext cx="6586491" cy="1915428"/>
          </a:xfrm>
        </p:spPr>
        <p:txBody>
          <a:bodyPr anchor="b">
            <a:normAutofit/>
          </a:bodyPr>
          <a:lstStyle/>
          <a:p>
            <a:r>
              <a:rPr lang="en-CA" sz="6000" b="1" dirty="0">
                <a:effectLst>
                  <a:glow rad="127000">
                    <a:schemeClr val="bg1"/>
                  </a:glow>
                </a:effectLst>
              </a:rPr>
              <a:t>Welcome to </a:t>
            </a:r>
            <a:br>
              <a:rPr lang="en-CA" sz="6000" b="1" dirty="0">
                <a:effectLst>
                  <a:glow rad="127000">
                    <a:schemeClr val="bg1"/>
                  </a:glow>
                </a:effectLst>
              </a:rPr>
            </a:br>
            <a:r>
              <a:rPr lang="en-CA" sz="6000" b="1" dirty="0">
                <a:effectLst>
                  <a:glow rad="127000">
                    <a:schemeClr val="bg1"/>
                  </a:glow>
                </a:effectLst>
              </a:rPr>
              <a:t>Parkdale Church!</a:t>
            </a:r>
          </a:p>
        </p:txBody>
      </p:sp>
      <p:sp>
        <p:nvSpPr>
          <p:cNvPr id="3" name="Content Placeholder 2">
            <a:extLst>
              <a:ext uri="{FF2B5EF4-FFF2-40B4-BE49-F238E27FC236}">
                <a16:creationId xmlns:a16="http://schemas.microsoft.com/office/drawing/2014/main" id="{614129FB-17D3-4FE0-AC96-C5995A609F26}"/>
              </a:ext>
            </a:extLst>
          </p:cNvPr>
          <p:cNvSpPr>
            <a:spLocks noGrp="1"/>
          </p:cNvSpPr>
          <p:nvPr>
            <p:ph idx="1"/>
          </p:nvPr>
        </p:nvSpPr>
        <p:spPr>
          <a:xfrm>
            <a:off x="4965430" y="2278251"/>
            <a:ext cx="7226550" cy="4579749"/>
          </a:xfrm>
        </p:spPr>
        <p:txBody>
          <a:bodyPr>
            <a:noAutofit/>
          </a:bodyPr>
          <a:lstStyle/>
          <a:p>
            <a:pPr>
              <a:spcBef>
                <a:spcPts val="600"/>
              </a:spcBef>
            </a:pPr>
            <a:r>
              <a:rPr lang="en-US" sz="3600" b="1" i="1" dirty="0">
                <a:solidFill>
                  <a:srgbClr val="006600"/>
                </a:solidFill>
                <a:effectLst>
                  <a:glow rad="127000">
                    <a:schemeClr val="bg1"/>
                  </a:glow>
                </a:effectLst>
              </a:rPr>
              <a:t>Today</a:t>
            </a:r>
            <a:r>
              <a:rPr lang="en-US" sz="3600" i="1" dirty="0">
                <a:solidFill>
                  <a:srgbClr val="006600"/>
                </a:solidFill>
                <a:effectLst>
                  <a:glow rad="127000">
                    <a:schemeClr val="bg1"/>
                  </a:glow>
                </a:effectLst>
              </a:rPr>
              <a:t> is the first Sunday of </a:t>
            </a:r>
            <a:r>
              <a:rPr lang="en-US" sz="3600" b="1" i="1" dirty="0">
                <a:solidFill>
                  <a:srgbClr val="006600"/>
                </a:solidFill>
                <a:effectLst>
                  <a:glow rad="127000">
                    <a:schemeClr val="bg1"/>
                  </a:glow>
                </a:effectLst>
              </a:rPr>
              <a:t>Advent</a:t>
            </a:r>
            <a:r>
              <a:rPr lang="en-US" sz="3600" i="1" dirty="0">
                <a:solidFill>
                  <a:srgbClr val="006600"/>
                </a:solidFill>
                <a:effectLst>
                  <a:glow rad="127000">
                    <a:schemeClr val="bg1"/>
                  </a:glow>
                </a:effectLst>
              </a:rPr>
              <a:t>!</a:t>
            </a:r>
          </a:p>
          <a:p>
            <a:pPr>
              <a:spcBef>
                <a:spcPts val="600"/>
              </a:spcBef>
            </a:pPr>
            <a:r>
              <a:rPr lang="en-US" sz="3600" i="1" dirty="0">
                <a:effectLst>
                  <a:glow rad="127000">
                    <a:schemeClr val="bg1"/>
                  </a:glow>
                </a:effectLst>
              </a:rPr>
              <a:t>Please Check Your </a:t>
            </a:r>
            <a:r>
              <a:rPr lang="en-US" sz="3600" b="1" i="1" dirty="0">
                <a:effectLst>
                  <a:glow rad="127000">
                    <a:schemeClr val="bg1"/>
                  </a:glow>
                </a:effectLst>
              </a:rPr>
              <a:t>Bulletin</a:t>
            </a:r>
            <a:r>
              <a:rPr lang="en-US" sz="3600" i="1" dirty="0">
                <a:effectLst>
                  <a:glow rad="127000">
                    <a:schemeClr val="bg1"/>
                  </a:glow>
                </a:effectLst>
              </a:rPr>
              <a:t> for:</a:t>
            </a:r>
          </a:p>
          <a:p>
            <a:pPr lvl="1">
              <a:spcBef>
                <a:spcPts val="600"/>
              </a:spcBef>
            </a:pPr>
            <a:r>
              <a:rPr lang="en-US" sz="3200" i="1" dirty="0">
                <a:effectLst>
                  <a:glow rad="127000">
                    <a:schemeClr val="bg1"/>
                  </a:glow>
                </a:effectLst>
              </a:rPr>
              <a:t>Small groups &amp; gatherings</a:t>
            </a:r>
          </a:p>
          <a:p>
            <a:pPr lvl="1">
              <a:spcBef>
                <a:spcPts val="600"/>
              </a:spcBef>
            </a:pPr>
            <a:r>
              <a:rPr lang="en-US" sz="3200" i="1" dirty="0">
                <a:effectLst>
                  <a:glow rad="127000">
                    <a:schemeClr val="bg1"/>
                  </a:glow>
                </a:effectLst>
              </a:rPr>
              <a:t>Opportunities to give and serve</a:t>
            </a:r>
          </a:p>
          <a:p>
            <a:pPr lvl="1">
              <a:spcBef>
                <a:spcPts val="600"/>
              </a:spcBef>
            </a:pPr>
            <a:r>
              <a:rPr lang="en-US" sz="3200" i="1" dirty="0">
                <a:effectLst>
                  <a:glow rad="127000">
                    <a:schemeClr val="bg1"/>
                  </a:glow>
                </a:effectLst>
              </a:rPr>
              <a:t>See </a:t>
            </a:r>
            <a:r>
              <a:rPr lang="en-US" sz="3200" i="1" dirty="0">
                <a:solidFill>
                  <a:srgbClr val="0000FF"/>
                </a:solidFill>
                <a:effectLst>
                  <a:glow rad="127000">
                    <a:schemeClr val="bg1"/>
                  </a:glow>
                </a:effectLst>
              </a:rPr>
              <a:t>parkdalechurch.ca </a:t>
            </a:r>
            <a:r>
              <a:rPr lang="en-US" sz="3200" i="1" dirty="0">
                <a:effectLst>
                  <a:glow rad="127000">
                    <a:schemeClr val="bg1"/>
                  </a:glow>
                </a:effectLst>
              </a:rPr>
              <a:t>for more info</a:t>
            </a:r>
          </a:p>
          <a:p>
            <a:pPr>
              <a:spcBef>
                <a:spcPts val="600"/>
              </a:spcBef>
            </a:pPr>
            <a:r>
              <a:rPr lang="en-US" sz="3600" b="1" i="1" dirty="0">
                <a:effectLst>
                  <a:glow rad="127000">
                    <a:schemeClr val="bg1"/>
                  </a:glow>
                </a:effectLst>
              </a:rPr>
              <a:t>This week</a:t>
            </a:r>
            <a:r>
              <a:rPr lang="en-US" sz="3600" i="1" dirty="0">
                <a:effectLst>
                  <a:glow rad="127000">
                    <a:schemeClr val="bg1"/>
                  </a:glow>
                </a:effectLst>
              </a:rPr>
              <a:t>: Ladies’ crafting &amp; tea </a:t>
            </a:r>
            <a:br>
              <a:rPr lang="en-US" sz="3600" i="1" dirty="0">
                <a:effectLst>
                  <a:glow rad="127000">
                    <a:schemeClr val="bg1"/>
                  </a:glow>
                </a:effectLst>
              </a:rPr>
            </a:br>
            <a:r>
              <a:rPr lang="en-US" sz="3600" i="1" dirty="0">
                <a:effectLst>
                  <a:glow rad="127000">
                    <a:schemeClr val="bg1"/>
                  </a:glow>
                </a:effectLst>
              </a:rPr>
              <a:t>on </a:t>
            </a:r>
            <a:r>
              <a:rPr lang="en-US" sz="3600" i="1" dirty="0">
                <a:solidFill>
                  <a:srgbClr val="0000FF"/>
                </a:solidFill>
                <a:effectLst>
                  <a:glow rad="127000">
                    <a:schemeClr val="bg1"/>
                  </a:glow>
                </a:effectLst>
              </a:rPr>
              <a:t>Saturday @10am</a:t>
            </a:r>
          </a:p>
          <a:p>
            <a:pPr>
              <a:spcBef>
                <a:spcPts val="600"/>
              </a:spcBef>
            </a:pPr>
            <a:endParaRPr lang="en-US" sz="3200" i="1" dirty="0">
              <a:effectLst>
                <a:glow rad="127000">
                  <a:schemeClr val="bg1"/>
                </a:glow>
              </a:effectLst>
            </a:endParaRPr>
          </a:p>
        </p:txBody>
      </p:sp>
      <p:pic>
        <p:nvPicPr>
          <p:cNvPr id="8" name="Picture 7" descr="A picture containing indoor&#10;&#10;Description automatically generated">
            <a:extLst>
              <a:ext uri="{FF2B5EF4-FFF2-40B4-BE49-F238E27FC236}">
                <a16:creationId xmlns:a16="http://schemas.microsoft.com/office/drawing/2014/main" id="{52AC20B8-499B-7668-0761-AE21799E720D}"/>
              </a:ext>
            </a:extLst>
          </p:cNvPr>
          <p:cNvPicPr>
            <a:picLocks noChangeAspect="1"/>
          </p:cNvPicPr>
          <p:nvPr/>
        </p:nvPicPr>
        <p:blipFill rotWithShape="1">
          <a:blip r:embed="rId2">
            <a:extLst>
              <a:ext uri="{28A0092B-C50C-407E-A947-70E740481C1C}">
                <a14:useLocalDpi xmlns:a14="http://schemas.microsoft.com/office/drawing/2010/main" val="0"/>
              </a:ext>
            </a:extLst>
          </a:blip>
          <a:srcRect l="9270"/>
          <a:stretch/>
        </p:blipFill>
        <p:spPr>
          <a:xfrm>
            <a:off x="20" y="10"/>
            <a:ext cx="4635571" cy="6857990"/>
          </a:xfrm>
          <a:prstGeom prst="rect">
            <a:avLst/>
          </a:prstGeom>
          <a:effectLst/>
        </p:spPr>
      </p:pic>
      <p:cxnSp>
        <p:nvCxnSpPr>
          <p:cNvPr id="34" name="Straight Connector 3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73E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61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FB15-DAD7-6993-A341-2C0E3C6937DA}"/>
              </a:ext>
            </a:extLst>
          </p:cNvPr>
          <p:cNvSpPr>
            <a:spLocks noGrp="1"/>
          </p:cNvSpPr>
          <p:nvPr>
            <p:ph type="title"/>
          </p:nvPr>
        </p:nvSpPr>
        <p:spPr/>
        <p:txBody>
          <a:bodyPr/>
          <a:lstStyle/>
          <a:p>
            <a:r>
              <a:rPr lang="en-CA" sz="6000" b="1" dirty="0"/>
              <a:t>Stories of Faith (and Hope)</a:t>
            </a:r>
          </a:p>
        </p:txBody>
      </p:sp>
      <p:sp>
        <p:nvSpPr>
          <p:cNvPr id="3" name="Content Placeholder 2">
            <a:extLst>
              <a:ext uri="{FF2B5EF4-FFF2-40B4-BE49-F238E27FC236}">
                <a16:creationId xmlns:a16="http://schemas.microsoft.com/office/drawing/2014/main" id="{D0248E4D-9C19-8AF8-D9D7-7CFF8911F24D}"/>
              </a:ext>
            </a:extLst>
          </p:cNvPr>
          <p:cNvSpPr>
            <a:spLocks noGrp="1"/>
          </p:cNvSpPr>
          <p:nvPr>
            <p:ph idx="1"/>
          </p:nvPr>
        </p:nvSpPr>
        <p:spPr/>
        <p:txBody>
          <a:bodyPr/>
          <a:lstStyle/>
          <a:p>
            <a:pPr marL="0" indent="0">
              <a:buNone/>
            </a:pPr>
            <a:r>
              <a:rPr lang="en-CA" sz="3600" b="1" dirty="0">
                <a:solidFill>
                  <a:srgbClr val="C00000"/>
                </a:solidFill>
              </a:rPr>
              <a:t>1</a:t>
            </a:r>
            <a:r>
              <a:rPr lang="en-CA" sz="3600" dirty="0"/>
              <a:t> – </a:t>
            </a:r>
            <a:r>
              <a:rPr lang="en-US" sz="3600" b="1" dirty="0">
                <a:solidFill>
                  <a:srgbClr val="C00000"/>
                </a:solidFill>
                <a:latin typeface="Calibri" panose="020F0502020204030204" pitchFamily="34" charset="0"/>
              </a:rPr>
              <a:t>F</a:t>
            </a:r>
            <a:r>
              <a:rPr lang="en-US" sz="3600" b="1" dirty="0">
                <a:solidFill>
                  <a:srgbClr val="C00000"/>
                </a:solidFill>
                <a:effectLst/>
                <a:latin typeface="Calibri" panose="020F0502020204030204" pitchFamily="34" charset="0"/>
                <a:ea typeface="Times New Roman" panose="02020603050405020304" pitchFamily="18" charset="0"/>
              </a:rPr>
              <a:t>aith</a:t>
            </a:r>
            <a:r>
              <a:rPr lang="en-US" sz="3600" dirty="0">
                <a:solidFill>
                  <a:srgbClr val="C00000"/>
                </a:solidFill>
                <a:effectLst/>
                <a:latin typeface="Calibri" panose="020F0502020204030204" pitchFamily="34" charset="0"/>
                <a:ea typeface="Times New Roman" panose="02020603050405020304" pitchFamily="18" charset="0"/>
              </a:rPr>
              <a:t> is confidence in what we </a:t>
            </a:r>
            <a:r>
              <a:rPr lang="en-US" sz="3600" b="1" dirty="0">
                <a:solidFill>
                  <a:srgbClr val="C00000"/>
                </a:solidFill>
                <a:effectLst/>
                <a:latin typeface="Calibri" panose="020F0502020204030204" pitchFamily="34" charset="0"/>
                <a:ea typeface="Times New Roman" panose="02020603050405020304" pitchFamily="18" charset="0"/>
              </a:rPr>
              <a:t>hope</a:t>
            </a:r>
            <a:r>
              <a:rPr lang="en-US" sz="3600" dirty="0">
                <a:solidFill>
                  <a:srgbClr val="C00000"/>
                </a:solidFill>
                <a:effectLst/>
                <a:latin typeface="Calibri" panose="020F0502020204030204" pitchFamily="34" charset="0"/>
                <a:ea typeface="Times New Roman" panose="02020603050405020304" pitchFamily="18" charset="0"/>
              </a:rPr>
              <a:t> for </a:t>
            </a:r>
            <a:br>
              <a:rPr lang="en-US" sz="3600" dirty="0">
                <a:solidFill>
                  <a:srgbClr val="C00000"/>
                </a:solidFill>
                <a:effectLst/>
                <a:latin typeface="Calibri" panose="020F0502020204030204" pitchFamily="34" charset="0"/>
                <a:ea typeface="Times New Roman" panose="02020603050405020304" pitchFamily="18" charset="0"/>
              </a:rPr>
            </a:br>
            <a:r>
              <a:rPr lang="en-US" sz="3600" dirty="0">
                <a:solidFill>
                  <a:srgbClr val="C00000"/>
                </a:solidFill>
                <a:effectLst/>
                <a:latin typeface="Calibri" panose="020F0502020204030204" pitchFamily="34" charset="0"/>
                <a:ea typeface="Times New Roman" panose="02020603050405020304" pitchFamily="18" charset="0"/>
              </a:rPr>
              <a:t>and the assurance of what we do not see</a:t>
            </a:r>
          </a:p>
          <a:p>
            <a:r>
              <a:rPr lang="en-US" sz="3600" b="1" i="1" dirty="0">
                <a:latin typeface="Calibri" panose="020F0502020204030204" pitchFamily="34" charset="0"/>
              </a:rPr>
              <a:t>Hope</a:t>
            </a:r>
            <a:r>
              <a:rPr lang="en-US" sz="3600" i="1" dirty="0">
                <a:latin typeface="Calibri" panose="020F0502020204030204" pitchFamily="34" charset="0"/>
              </a:rPr>
              <a:t> is the </a:t>
            </a:r>
            <a:r>
              <a:rPr lang="en-US" sz="3600" b="1" i="1" dirty="0">
                <a:latin typeface="Calibri" panose="020F0502020204030204" pitchFamily="34" charset="0"/>
              </a:rPr>
              <a:t>object</a:t>
            </a:r>
            <a:r>
              <a:rPr lang="en-US" sz="3600" i="1" dirty="0">
                <a:latin typeface="Calibri" panose="020F0502020204030204" pitchFamily="34" charset="0"/>
              </a:rPr>
              <a:t> of </a:t>
            </a:r>
            <a:r>
              <a:rPr lang="en-US" sz="3600" b="1" i="1" dirty="0">
                <a:latin typeface="Calibri" panose="020F0502020204030204" pitchFamily="34" charset="0"/>
              </a:rPr>
              <a:t>faith</a:t>
            </a:r>
          </a:p>
          <a:p>
            <a:r>
              <a:rPr lang="en-CA" sz="3600" dirty="0"/>
              <a:t>Abel, Enoch, Noah – hope in reward, salvation</a:t>
            </a:r>
          </a:p>
          <a:p>
            <a:r>
              <a:rPr lang="en-CA" sz="3600" dirty="0"/>
              <a:t>Abraham &amp; family – hope in promise for future</a:t>
            </a:r>
          </a:p>
          <a:p>
            <a:r>
              <a:rPr lang="en-CA" sz="3600" dirty="0"/>
              <a:t>Moses &amp; Israel – hope in invisible God, better future</a:t>
            </a:r>
          </a:p>
          <a:p>
            <a:r>
              <a:rPr lang="en-CA" sz="3600" b="1" i="1" dirty="0"/>
              <a:t>Hope</a:t>
            </a:r>
            <a:r>
              <a:rPr lang="en-CA" sz="3600" i="1" dirty="0"/>
              <a:t> is future perspective; </a:t>
            </a:r>
            <a:r>
              <a:rPr lang="en-CA" sz="3600" b="1" i="1" dirty="0"/>
              <a:t>faith</a:t>
            </a:r>
            <a:r>
              <a:rPr lang="en-CA" sz="3600" i="1" dirty="0"/>
              <a:t> is a present response</a:t>
            </a:r>
          </a:p>
        </p:txBody>
      </p:sp>
    </p:spTree>
    <p:extLst>
      <p:ext uri="{BB962C8B-B14F-4D97-AF65-F5344CB8AC3E}">
        <p14:creationId xmlns:p14="http://schemas.microsoft.com/office/powerpoint/2010/main" val="161431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0D97-FE70-C610-ADAB-BFA3A542E3A0}"/>
              </a:ext>
            </a:extLst>
          </p:cNvPr>
          <p:cNvSpPr>
            <a:spLocks noGrp="1"/>
          </p:cNvSpPr>
          <p:nvPr>
            <p:ph type="title"/>
          </p:nvPr>
        </p:nvSpPr>
        <p:spPr>
          <a:xfrm>
            <a:off x="838200" y="18255"/>
            <a:ext cx="10515600" cy="1325563"/>
          </a:xfrm>
        </p:spPr>
        <p:txBody>
          <a:bodyPr/>
          <a:lstStyle/>
          <a:p>
            <a:r>
              <a:rPr lang="en-CA" sz="6000" b="1" dirty="0">
                <a:solidFill>
                  <a:schemeClr val="bg1"/>
                </a:solidFill>
              </a:rPr>
              <a:t>Hebrews 12</a:t>
            </a:r>
          </a:p>
        </p:txBody>
      </p:sp>
      <p:sp>
        <p:nvSpPr>
          <p:cNvPr id="3" name="Content Placeholder 2">
            <a:extLst>
              <a:ext uri="{FF2B5EF4-FFF2-40B4-BE49-F238E27FC236}">
                <a16:creationId xmlns:a16="http://schemas.microsoft.com/office/drawing/2014/main" id="{681307F4-6F02-A492-B406-CF45278694F0}"/>
              </a:ext>
            </a:extLst>
          </p:cNvPr>
          <p:cNvSpPr>
            <a:spLocks noGrp="1"/>
          </p:cNvSpPr>
          <p:nvPr>
            <p:ph idx="1"/>
          </p:nvPr>
        </p:nvSpPr>
        <p:spPr>
          <a:xfrm>
            <a:off x="914400" y="1158240"/>
            <a:ext cx="11033760" cy="5681505"/>
          </a:xfrm>
        </p:spPr>
        <p:txBody>
          <a:bodyPr/>
          <a:lstStyle/>
          <a:p>
            <a:pPr marL="0" indent="0">
              <a:spcAft>
                <a:spcPts val="600"/>
              </a:spcAft>
              <a:buNone/>
            </a:pPr>
            <a:r>
              <a:rPr lang="en-US" sz="3600" baseline="30000" dirty="0">
                <a:solidFill>
                  <a:schemeClr val="bg1"/>
                </a:solidFill>
                <a:effectLst/>
                <a:latin typeface="Calibri" panose="020F0502020204030204" pitchFamily="34" charset="0"/>
                <a:ea typeface="Times New Roman" panose="02020603050405020304" pitchFamily="18" charset="0"/>
              </a:rPr>
              <a:t>1 </a:t>
            </a:r>
            <a:r>
              <a:rPr lang="en-US" sz="3600" dirty="0">
                <a:solidFill>
                  <a:schemeClr val="bg1"/>
                </a:solidFill>
                <a:effectLst/>
                <a:latin typeface="Calibri" panose="020F0502020204030204" pitchFamily="34" charset="0"/>
                <a:ea typeface="Times New Roman" panose="02020603050405020304" pitchFamily="18" charset="0"/>
              </a:rPr>
              <a:t>Therefore, since we are surrounded by such a great cloud of </a:t>
            </a:r>
            <a:r>
              <a:rPr lang="en-US" sz="3600" b="1" dirty="0">
                <a:solidFill>
                  <a:schemeClr val="bg1"/>
                </a:solidFill>
                <a:effectLst/>
                <a:latin typeface="Calibri" panose="020F0502020204030204" pitchFamily="34" charset="0"/>
                <a:ea typeface="Times New Roman" panose="02020603050405020304" pitchFamily="18" charset="0"/>
              </a:rPr>
              <a:t>witnesses</a:t>
            </a:r>
            <a:r>
              <a:rPr lang="en-US" sz="3600" dirty="0">
                <a:solidFill>
                  <a:schemeClr val="bg1"/>
                </a:solidFill>
                <a:effectLst/>
                <a:latin typeface="Calibri" panose="020F0502020204030204" pitchFamily="34" charset="0"/>
                <a:ea typeface="Times New Roman" panose="02020603050405020304" pitchFamily="18" charset="0"/>
              </a:rPr>
              <a:t>, let us throw off everything that hinders and the sin that so easily entangles. </a:t>
            </a:r>
            <a:endParaRPr lang="en-CA" sz="3600" dirty="0">
              <a:solidFill>
                <a:schemeClr val="bg1"/>
              </a:solidFill>
              <a:effectLst/>
              <a:latin typeface="Times New Roman" panose="02020603050405020304" pitchFamily="18" charset="0"/>
              <a:ea typeface="Times New Roman" panose="02020603050405020304" pitchFamily="18" charset="0"/>
            </a:endParaRPr>
          </a:p>
          <a:p>
            <a:pPr marL="0" indent="0">
              <a:spcAft>
                <a:spcPts val="600"/>
              </a:spcAft>
              <a:buNone/>
            </a:pPr>
            <a:r>
              <a:rPr lang="en-US" sz="3600" dirty="0">
                <a:solidFill>
                  <a:schemeClr val="bg1"/>
                </a:solidFill>
                <a:effectLst/>
                <a:latin typeface="Calibri" panose="020F0502020204030204" pitchFamily="34" charset="0"/>
                <a:ea typeface="Times New Roman" panose="02020603050405020304" pitchFamily="18" charset="0"/>
              </a:rPr>
              <a:t>And let us run with perseverance the race marked out for us, </a:t>
            </a:r>
            <a:r>
              <a:rPr lang="en-US" sz="3600" baseline="30000" dirty="0">
                <a:solidFill>
                  <a:schemeClr val="bg1"/>
                </a:solidFill>
                <a:effectLst/>
                <a:latin typeface="Calibri" panose="020F0502020204030204" pitchFamily="34" charset="0"/>
                <a:ea typeface="Times New Roman" panose="02020603050405020304" pitchFamily="18" charset="0"/>
              </a:rPr>
              <a:t>2 </a:t>
            </a:r>
            <a:r>
              <a:rPr lang="en-US" sz="3600" dirty="0">
                <a:solidFill>
                  <a:schemeClr val="bg1"/>
                </a:solidFill>
                <a:effectLst/>
                <a:latin typeface="Calibri" panose="020F0502020204030204" pitchFamily="34" charset="0"/>
                <a:ea typeface="Times New Roman" panose="02020603050405020304" pitchFamily="18" charset="0"/>
              </a:rPr>
              <a:t>fixing our eyes on Jesus, the pioneer and perfecter of faith. For the joy set before him he endured the cross, scorning its shame, and sat down at the right hand of the throne of God. </a:t>
            </a:r>
          </a:p>
          <a:p>
            <a:pPr marL="0" indent="0">
              <a:spcAft>
                <a:spcPts val="600"/>
              </a:spcAft>
              <a:buNone/>
            </a:pPr>
            <a:r>
              <a:rPr lang="en-US" sz="3600" baseline="30000" dirty="0">
                <a:solidFill>
                  <a:schemeClr val="bg1"/>
                </a:solidFill>
                <a:effectLst/>
                <a:latin typeface="Calibri" panose="020F0502020204030204" pitchFamily="34" charset="0"/>
                <a:ea typeface="Times New Roman" panose="02020603050405020304" pitchFamily="18" charset="0"/>
              </a:rPr>
              <a:t>3 </a:t>
            </a:r>
            <a:r>
              <a:rPr lang="en-US" sz="3600" dirty="0">
                <a:solidFill>
                  <a:schemeClr val="bg1"/>
                </a:solidFill>
                <a:effectLst/>
                <a:latin typeface="Calibri" panose="020F0502020204030204" pitchFamily="34" charset="0"/>
                <a:ea typeface="Times New Roman" panose="02020603050405020304" pitchFamily="18" charset="0"/>
              </a:rPr>
              <a:t>Consider him who endured such opposition from sinners, so that you will not grow weary and lose heart.</a:t>
            </a:r>
            <a:endParaRPr lang="en-CA" sz="3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0805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FB15-DAD7-6993-A341-2C0E3C6937DA}"/>
              </a:ext>
            </a:extLst>
          </p:cNvPr>
          <p:cNvSpPr>
            <a:spLocks noGrp="1"/>
          </p:cNvSpPr>
          <p:nvPr>
            <p:ph type="title"/>
          </p:nvPr>
        </p:nvSpPr>
        <p:spPr>
          <a:xfrm>
            <a:off x="838200" y="148149"/>
            <a:ext cx="10515600" cy="1325563"/>
          </a:xfrm>
        </p:spPr>
        <p:txBody>
          <a:bodyPr/>
          <a:lstStyle/>
          <a:p>
            <a:r>
              <a:rPr lang="en-CA" sz="6000" b="1" dirty="0"/>
              <a:t>A Response of Faith </a:t>
            </a:r>
          </a:p>
        </p:txBody>
      </p:sp>
      <p:sp>
        <p:nvSpPr>
          <p:cNvPr id="3" name="Content Placeholder 2">
            <a:extLst>
              <a:ext uri="{FF2B5EF4-FFF2-40B4-BE49-F238E27FC236}">
                <a16:creationId xmlns:a16="http://schemas.microsoft.com/office/drawing/2014/main" id="{D0248E4D-9C19-8AF8-D9D7-7CFF8911F24D}"/>
              </a:ext>
            </a:extLst>
          </p:cNvPr>
          <p:cNvSpPr>
            <a:spLocks noGrp="1"/>
          </p:cNvSpPr>
          <p:nvPr>
            <p:ph idx="1"/>
          </p:nvPr>
        </p:nvSpPr>
        <p:spPr>
          <a:xfrm>
            <a:off x="838200" y="1473712"/>
            <a:ext cx="10940512" cy="4703251"/>
          </a:xfrm>
        </p:spPr>
        <p:txBody>
          <a:bodyPr/>
          <a:lstStyle/>
          <a:p>
            <a:pPr marL="0" indent="0">
              <a:buNone/>
            </a:pPr>
            <a:r>
              <a:rPr lang="en-CA" sz="3600" b="1" dirty="0">
                <a:solidFill>
                  <a:srgbClr val="C00000"/>
                </a:solidFill>
              </a:rPr>
              <a:t>1 </a:t>
            </a:r>
            <a:r>
              <a:rPr lang="en-CA" sz="3600" b="1" dirty="0"/>
              <a:t>– </a:t>
            </a:r>
            <a:r>
              <a:rPr lang="en-CA" sz="3600" b="1" dirty="0">
                <a:solidFill>
                  <a:srgbClr val="C00000"/>
                </a:solidFill>
              </a:rPr>
              <a:t>Therefore</a:t>
            </a:r>
            <a:r>
              <a:rPr lang="en-CA" sz="3600" b="1" dirty="0"/>
              <a:t>…since…let us</a:t>
            </a:r>
          </a:p>
          <a:p>
            <a:r>
              <a:rPr lang="en-CA" sz="3600" b="1" dirty="0">
                <a:solidFill>
                  <a:srgbClr val="C00000"/>
                </a:solidFill>
              </a:rPr>
              <a:t>Since</a:t>
            </a:r>
            <a:r>
              <a:rPr lang="en-CA" sz="3600" b="1" dirty="0"/>
              <a:t> </a:t>
            </a:r>
            <a:r>
              <a:rPr lang="en-CA" sz="3600" dirty="0"/>
              <a:t>we’re surrounded by so great a cloud of </a:t>
            </a:r>
            <a:r>
              <a:rPr lang="en-CA" sz="3600" b="1" dirty="0"/>
              <a:t>witnesses</a:t>
            </a:r>
          </a:p>
          <a:p>
            <a:pPr lvl="1"/>
            <a:r>
              <a:rPr lang="en-CA" sz="3200" dirty="0"/>
              <a:t>Heroes of the faith who’ve finished the race</a:t>
            </a:r>
          </a:p>
          <a:p>
            <a:pPr lvl="1"/>
            <a:r>
              <a:rPr lang="en-CA" sz="3200" dirty="0"/>
              <a:t>They’ve experienced God’s faithfulness, can </a:t>
            </a:r>
            <a:r>
              <a:rPr lang="en-CA" sz="3200" b="1" dirty="0"/>
              <a:t>testify</a:t>
            </a:r>
            <a:r>
              <a:rPr lang="en-CA" sz="3200" dirty="0"/>
              <a:t> to it</a:t>
            </a:r>
          </a:p>
          <a:p>
            <a:r>
              <a:rPr lang="en-CA" sz="3600" b="1" dirty="0">
                <a:solidFill>
                  <a:srgbClr val="C00000"/>
                </a:solidFill>
              </a:rPr>
              <a:t>Let us </a:t>
            </a:r>
            <a:r>
              <a:rPr lang="en-CA" sz="3600" dirty="0"/>
              <a:t>throw off what hinders, sin that entangles</a:t>
            </a:r>
          </a:p>
          <a:p>
            <a:pPr lvl="1"/>
            <a:r>
              <a:rPr lang="en-CA" sz="3200" b="1" dirty="0"/>
              <a:t>Weights</a:t>
            </a:r>
            <a:r>
              <a:rPr lang="en-CA" sz="3200" dirty="0"/>
              <a:t>…burdens…commitments that </a:t>
            </a:r>
            <a:r>
              <a:rPr lang="en-CA" sz="3200" b="1" dirty="0"/>
              <a:t>slow</a:t>
            </a:r>
            <a:r>
              <a:rPr lang="en-CA" sz="3200" dirty="0"/>
              <a:t> us down</a:t>
            </a:r>
          </a:p>
          <a:p>
            <a:pPr lvl="1"/>
            <a:r>
              <a:rPr lang="en-CA" sz="3200" b="1" dirty="0"/>
              <a:t>Sins</a:t>
            </a:r>
            <a:r>
              <a:rPr lang="en-CA" sz="3200" dirty="0"/>
              <a:t>…entanglements…that </a:t>
            </a:r>
            <a:r>
              <a:rPr lang="en-CA" sz="3200" b="1" dirty="0"/>
              <a:t>trip</a:t>
            </a:r>
            <a:r>
              <a:rPr lang="en-CA" sz="3200" dirty="0"/>
              <a:t> us up</a:t>
            </a:r>
          </a:p>
          <a:p>
            <a:r>
              <a:rPr lang="en-CA" sz="3600" b="1" dirty="0">
                <a:solidFill>
                  <a:srgbClr val="C00000"/>
                </a:solidFill>
              </a:rPr>
              <a:t>2-3 – Let us </a:t>
            </a:r>
            <a:r>
              <a:rPr lang="en-CA" sz="3600" dirty="0"/>
              <a:t>run the race…fixing our eyes on Jesus</a:t>
            </a:r>
          </a:p>
          <a:p>
            <a:pPr lvl="1"/>
            <a:r>
              <a:rPr lang="en-CA" sz="3200" b="1" dirty="0"/>
              <a:t>Pioneer</a:t>
            </a:r>
            <a:r>
              <a:rPr lang="en-CA" sz="3200" dirty="0"/>
              <a:t> (trailblazer, leader) &amp; </a:t>
            </a:r>
            <a:r>
              <a:rPr lang="en-CA" sz="3200" b="1" dirty="0"/>
              <a:t>perfecter</a:t>
            </a:r>
            <a:r>
              <a:rPr lang="en-CA" sz="3200" dirty="0"/>
              <a:t> (finished ahead)</a:t>
            </a:r>
          </a:p>
          <a:p>
            <a:endParaRPr lang="en-CA" sz="3600" i="1" dirty="0"/>
          </a:p>
        </p:txBody>
      </p:sp>
    </p:spTree>
    <p:extLst>
      <p:ext uri="{BB962C8B-B14F-4D97-AF65-F5344CB8AC3E}">
        <p14:creationId xmlns:p14="http://schemas.microsoft.com/office/powerpoint/2010/main" val="175159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D007CD-1A4C-A7FB-A7CC-BBA35F008D58}"/>
              </a:ext>
            </a:extLst>
          </p:cNvPr>
          <p:cNvPicPr>
            <a:picLocks noChangeAspect="1"/>
          </p:cNvPicPr>
          <p:nvPr/>
        </p:nvPicPr>
        <p:blipFill rotWithShape="1">
          <a:blip r:embed="rId2">
            <a:extLst>
              <a:ext uri="{28A0092B-C50C-407E-A947-70E740481C1C}">
                <a14:useLocalDpi xmlns:a14="http://schemas.microsoft.com/office/drawing/2010/main" val="0"/>
              </a:ext>
            </a:extLst>
          </a:blip>
          <a:srcRect l="13983" r="18136"/>
          <a:stretch/>
        </p:blipFill>
        <p:spPr>
          <a:xfrm>
            <a:off x="3915906" y="0"/>
            <a:ext cx="8276094" cy="6851904"/>
          </a:xfrm>
          <a:prstGeom prst="rect">
            <a:avLst/>
          </a:prstGeom>
        </p:spPr>
      </p:pic>
      <p:sp>
        <p:nvSpPr>
          <p:cNvPr id="2" name="Title 1">
            <a:extLst>
              <a:ext uri="{FF2B5EF4-FFF2-40B4-BE49-F238E27FC236}">
                <a16:creationId xmlns:a16="http://schemas.microsoft.com/office/drawing/2014/main" id="{270BFB15-DAD7-6993-A341-2C0E3C6937DA}"/>
              </a:ext>
            </a:extLst>
          </p:cNvPr>
          <p:cNvSpPr>
            <a:spLocks noGrp="1"/>
          </p:cNvSpPr>
          <p:nvPr>
            <p:ph type="title"/>
          </p:nvPr>
        </p:nvSpPr>
        <p:spPr>
          <a:xfrm>
            <a:off x="729712" y="830075"/>
            <a:ext cx="5040824" cy="1325563"/>
          </a:xfrm>
          <a:noFill/>
        </p:spPr>
        <p:txBody>
          <a:bodyPr/>
          <a:lstStyle/>
          <a:p>
            <a:r>
              <a:rPr lang="en-CA" sz="6600" b="1" dirty="0">
                <a:effectLst>
                  <a:glow rad="127000">
                    <a:schemeClr val="bg1"/>
                  </a:glow>
                </a:effectLst>
              </a:rPr>
              <a:t>Traveling Light</a:t>
            </a:r>
          </a:p>
        </p:txBody>
      </p:sp>
      <p:sp>
        <p:nvSpPr>
          <p:cNvPr id="3" name="Content Placeholder 2">
            <a:extLst>
              <a:ext uri="{FF2B5EF4-FFF2-40B4-BE49-F238E27FC236}">
                <a16:creationId xmlns:a16="http://schemas.microsoft.com/office/drawing/2014/main" id="{D0248E4D-9C19-8AF8-D9D7-7CFF8911F24D}"/>
              </a:ext>
            </a:extLst>
          </p:cNvPr>
          <p:cNvSpPr>
            <a:spLocks noGrp="1"/>
          </p:cNvSpPr>
          <p:nvPr>
            <p:ph idx="1"/>
          </p:nvPr>
        </p:nvSpPr>
        <p:spPr>
          <a:xfrm>
            <a:off x="838200" y="1797802"/>
            <a:ext cx="10940512" cy="4379161"/>
          </a:xfrm>
        </p:spPr>
        <p:txBody>
          <a:bodyPr/>
          <a:lstStyle/>
          <a:p>
            <a:endParaRPr lang="en-CA" sz="4000" b="1" i="1" dirty="0">
              <a:solidFill>
                <a:srgbClr val="0000FF"/>
              </a:solidFill>
              <a:effectLst>
                <a:glow rad="127000">
                  <a:schemeClr val="bg1"/>
                </a:glow>
              </a:effectLst>
            </a:endParaRPr>
          </a:p>
          <a:p>
            <a:pPr marL="0" indent="0">
              <a:buNone/>
            </a:pPr>
            <a:endParaRPr lang="en-CA" sz="4000" b="1" i="1" dirty="0">
              <a:solidFill>
                <a:srgbClr val="0000FF"/>
              </a:solidFill>
              <a:effectLst>
                <a:glow rad="127000">
                  <a:schemeClr val="bg1"/>
                </a:glow>
              </a:effectLst>
            </a:endParaRPr>
          </a:p>
          <a:p>
            <a:r>
              <a:rPr lang="en-CA" sz="4000" b="1" i="1" dirty="0">
                <a:solidFill>
                  <a:srgbClr val="0000FF"/>
                </a:solidFill>
                <a:effectLst>
                  <a:glow rad="127000">
                    <a:schemeClr val="bg1"/>
                  </a:glow>
                </a:effectLst>
              </a:rPr>
              <a:t>What do I need for my journey of faith?</a:t>
            </a:r>
          </a:p>
          <a:p>
            <a:endParaRPr lang="en-CA" sz="4000" b="1" i="1" dirty="0">
              <a:solidFill>
                <a:srgbClr val="0000FF"/>
              </a:solidFill>
              <a:effectLst>
                <a:glow rad="127000">
                  <a:schemeClr val="bg1"/>
                </a:glow>
              </a:effectLst>
            </a:endParaRPr>
          </a:p>
          <a:p>
            <a:endParaRPr lang="en-CA" sz="4000" b="1" i="1" dirty="0">
              <a:solidFill>
                <a:srgbClr val="0000FF"/>
              </a:solidFill>
              <a:effectLst>
                <a:glow rad="127000">
                  <a:schemeClr val="bg1"/>
                </a:glow>
              </a:effectLst>
            </a:endParaRPr>
          </a:p>
          <a:p>
            <a:r>
              <a:rPr lang="en-CA" sz="4000" b="1" i="1" dirty="0">
                <a:solidFill>
                  <a:srgbClr val="0000FF"/>
                </a:solidFill>
                <a:effectLst>
                  <a:glow rad="127000">
                    <a:schemeClr val="bg1"/>
                  </a:glow>
                </a:effectLst>
              </a:rPr>
              <a:t>What will hinder?  What will help?</a:t>
            </a:r>
          </a:p>
        </p:txBody>
      </p:sp>
    </p:spTree>
    <p:extLst>
      <p:ext uri="{BB962C8B-B14F-4D97-AF65-F5344CB8AC3E}">
        <p14:creationId xmlns:p14="http://schemas.microsoft.com/office/powerpoint/2010/main" val="2496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69AD-C99B-4CB3-BBEE-9B3F6B75C54B}"/>
              </a:ext>
            </a:extLst>
          </p:cNvPr>
          <p:cNvSpPr>
            <a:spLocks noGrp="1"/>
          </p:cNvSpPr>
          <p:nvPr>
            <p:ph type="title"/>
          </p:nvPr>
        </p:nvSpPr>
        <p:spPr/>
        <p:txBody>
          <a:bodyPr/>
          <a:lstStyle/>
          <a:p>
            <a:r>
              <a:rPr lang="en-CA" sz="6000"/>
              <a:t>Closing Song </a:t>
            </a:r>
          </a:p>
        </p:txBody>
      </p:sp>
      <p:sp>
        <p:nvSpPr>
          <p:cNvPr id="3" name="Content Placeholder 2">
            <a:extLst>
              <a:ext uri="{FF2B5EF4-FFF2-40B4-BE49-F238E27FC236}">
                <a16:creationId xmlns:a16="http://schemas.microsoft.com/office/drawing/2014/main" id="{E76C3E9B-15EA-4CEE-A902-CF8F08F0BAB3}"/>
              </a:ext>
            </a:extLst>
          </p:cNvPr>
          <p:cNvSpPr>
            <a:spLocks noGrp="1"/>
          </p:cNvSpPr>
          <p:nvPr>
            <p:ph idx="1"/>
          </p:nvPr>
        </p:nvSpPr>
        <p:spPr/>
        <p:txBody>
          <a:bodyPr/>
          <a:lstStyle/>
          <a:p>
            <a:pPr lvl="0"/>
            <a:r>
              <a:rPr lang="en-CA" sz="3600" dirty="0"/>
              <a:t>By Faith</a:t>
            </a:r>
          </a:p>
        </p:txBody>
      </p:sp>
    </p:spTree>
    <p:extLst>
      <p:ext uri="{BB962C8B-B14F-4D97-AF65-F5344CB8AC3E}">
        <p14:creationId xmlns:p14="http://schemas.microsoft.com/office/powerpoint/2010/main" val="227428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AC08-1F7C-478E-BF45-F47F6634E35D}"/>
              </a:ext>
            </a:extLst>
          </p:cNvPr>
          <p:cNvSpPr>
            <a:spLocks noGrp="1"/>
          </p:cNvSpPr>
          <p:nvPr>
            <p:ph type="title"/>
          </p:nvPr>
        </p:nvSpPr>
        <p:spPr/>
        <p:txBody>
          <a:bodyPr/>
          <a:lstStyle/>
          <a:p>
            <a:r>
              <a:rPr lang="en-US" sz="6000"/>
              <a:t>Opening Songs</a:t>
            </a:r>
          </a:p>
        </p:txBody>
      </p:sp>
      <p:sp>
        <p:nvSpPr>
          <p:cNvPr id="3" name="Content Placeholder 2">
            <a:extLst>
              <a:ext uri="{FF2B5EF4-FFF2-40B4-BE49-F238E27FC236}">
                <a16:creationId xmlns:a16="http://schemas.microsoft.com/office/drawing/2014/main" id="{67AB1FFF-C1A7-4414-8BE4-AFE88731B2ED}"/>
              </a:ext>
            </a:extLst>
          </p:cNvPr>
          <p:cNvSpPr>
            <a:spLocks noGrp="1"/>
          </p:cNvSpPr>
          <p:nvPr>
            <p:ph idx="1"/>
          </p:nvPr>
        </p:nvSpPr>
        <p:spPr/>
        <p:txBody>
          <a:bodyPr/>
          <a:lstStyle/>
          <a:p>
            <a:r>
              <a:rPr lang="en-US" sz="3600" dirty="0"/>
              <a:t>O Come, Emmanuel</a:t>
            </a:r>
          </a:p>
          <a:p>
            <a:r>
              <a:rPr lang="en-US" sz="3600" dirty="0"/>
              <a:t>Jesus, Hope of the Nations</a:t>
            </a:r>
          </a:p>
          <a:p>
            <a:r>
              <a:rPr lang="en-US" sz="3600" dirty="0"/>
              <a:t>Come, Though Long Expected Jesus</a:t>
            </a:r>
          </a:p>
        </p:txBody>
      </p:sp>
      <p:sp>
        <p:nvSpPr>
          <p:cNvPr id="4" name="TextBox 3">
            <a:extLst>
              <a:ext uri="{FF2B5EF4-FFF2-40B4-BE49-F238E27FC236}">
                <a16:creationId xmlns:a16="http://schemas.microsoft.com/office/drawing/2014/main" id="{330A3161-48E4-E403-335F-A87A8B87510D}"/>
              </a:ext>
            </a:extLst>
          </p:cNvPr>
          <p:cNvSpPr txBox="1"/>
          <p:nvPr/>
        </p:nvSpPr>
        <p:spPr>
          <a:xfrm>
            <a:off x="4498848" y="208483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02010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children in clothing&#10;&#10;Description automatically generated with medium confidence">
            <a:extLst>
              <a:ext uri="{FF2B5EF4-FFF2-40B4-BE49-F238E27FC236}">
                <a16:creationId xmlns:a16="http://schemas.microsoft.com/office/drawing/2014/main" id="{17A12FFB-39ED-3844-1F2C-3734FCBECCDC}"/>
              </a:ext>
            </a:extLst>
          </p:cNvPr>
          <p:cNvPicPr>
            <a:picLocks noChangeAspect="1"/>
          </p:cNvPicPr>
          <p:nvPr/>
        </p:nvPicPr>
        <p:blipFill rotWithShape="1">
          <a:blip r:embed="rId2">
            <a:extLst>
              <a:ext uri="{28A0092B-C50C-407E-A947-70E740481C1C}">
                <a14:useLocalDpi xmlns:a14="http://schemas.microsoft.com/office/drawing/2010/main" val="0"/>
              </a:ext>
            </a:extLst>
          </a:blip>
          <a:srcRect l="-1" t="4481" r="12991"/>
          <a:stretch/>
        </p:blipFill>
        <p:spPr>
          <a:xfrm>
            <a:off x="3778530" y="0"/>
            <a:ext cx="8413470" cy="6857990"/>
          </a:xfrm>
          <a:prstGeom prst="rect">
            <a:avLst/>
          </a:prstGeom>
        </p:spPr>
      </p:pic>
      <p:sp>
        <p:nvSpPr>
          <p:cNvPr id="22"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481BA3-4CC2-4B3F-9E14-72C1BAF23E6B}"/>
              </a:ext>
            </a:extLst>
          </p:cNvPr>
          <p:cNvSpPr>
            <a:spLocks noGrp="1"/>
          </p:cNvSpPr>
          <p:nvPr>
            <p:ph type="title"/>
          </p:nvPr>
        </p:nvSpPr>
        <p:spPr>
          <a:xfrm>
            <a:off x="512385" y="0"/>
            <a:ext cx="6877878" cy="1304649"/>
          </a:xfrm>
        </p:spPr>
        <p:txBody>
          <a:bodyPr>
            <a:normAutofit/>
          </a:bodyPr>
          <a:lstStyle/>
          <a:p>
            <a:r>
              <a:rPr lang="en-CA" sz="6000" b="1" dirty="0">
                <a:effectLst>
                  <a:glow rad="127000">
                    <a:schemeClr val="bg1"/>
                  </a:glow>
                </a:effectLst>
              </a:rPr>
              <a:t>Christmas @ Parkdale</a:t>
            </a:r>
          </a:p>
        </p:txBody>
      </p:sp>
      <p:sp>
        <p:nvSpPr>
          <p:cNvPr id="3" name="Content Placeholder 2">
            <a:extLst>
              <a:ext uri="{FF2B5EF4-FFF2-40B4-BE49-F238E27FC236}">
                <a16:creationId xmlns:a16="http://schemas.microsoft.com/office/drawing/2014/main" id="{614129FB-17D3-4FE0-AC96-C5995A609F26}"/>
              </a:ext>
            </a:extLst>
          </p:cNvPr>
          <p:cNvSpPr>
            <a:spLocks noGrp="1"/>
          </p:cNvSpPr>
          <p:nvPr>
            <p:ph idx="1"/>
          </p:nvPr>
        </p:nvSpPr>
        <p:spPr>
          <a:xfrm>
            <a:off x="596348" y="1472339"/>
            <a:ext cx="9245076" cy="5385660"/>
          </a:xfrm>
        </p:spPr>
        <p:txBody>
          <a:bodyPr>
            <a:noAutofit/>
          </a:bodyPr>
          <a:lstStyle/>
          <a:p>
            <a:pPr marL="0" indent="0">
              <a:spcBef>
                <a:spcPts val="600"/>
              </a:spcBef>
              <a:buNone/>
            </a:pPr>
            <a:r>
              <a:rPr lang="en-US" sz="3600" b="1" i="1" dirty="0">
                <a:solidFill>
                  <a:srgbClr val="C00000"/>
                </a:solidFill>
                <a:effectLst>
                  <a:glow rad="127000">
                    <a:schemeClr val="bg1"/>
                  </a:glow>
                </a:effectLst>
              </a:rPr>
              <a:t>December 3 @ 10am </a:t>
            </a:r>
            <a:br>
              <a:rPr lang="en-US" sz="3600" b="1" i="1" dirty="0">
                <a:effectLst>
                  <a:glow rad="127000">
                    <a:schemeClr val="bg1"/>
                  </a:glow>
                </a:effectLst>
              </a:rPr>
            </a:br>
            <a:r>
              <a:rPr lang="en-US" sz="3600" dirty="0">
                <a:effectLst>
                  <a:glow rad="127000">
                    <a:schemeClr val="bg1"/>
                  </a:glow>
                </a:effectLst>
              </a:rPr>
              <a:t>– Ladies’ Christmas tea</a:t>
            </a:r>
          </a:p>
          <a:p>
            <a:pPr marL="0" indent="0">
              <a:spcBef>
                <a:spcPts val="600"/>
              </a:spcBef>
              <a:buNone/>
            </a:pPr>
            <a:r>
              <a:rPr lang="en-US" sz="3600" b="1" i="1" dirty="0">
                <a:solidFill>
                  <a:srgbClr val="006600"/>
                </a:solidFill>
                <a:effectLst>
                  <a:glow rad="127000">
                    <a:schemeClr val="bg1"/>
                  </a:glow>
                </a:effectLst>
              </a:rPr>
              <a:t>December 11 @ 11:30am</a:t>
            </a:r>
            <a:br>
              <a:rPr lang="en-US" sz="3600" b="1" i="1" dirty="0">
                <a:effectLst>
                  <a:glow rad="127000">
                    <a:schemeClr val="bg1"/>
                  </a:glow>
                </a:effectLst>
              </a:rPr>
            </a:br>
            <a:r>
              <a:rPr lang="en-US" sz="3600" dirty="0">
                <a:effectLst>
                  <a:glow rad="127000">
                    <a:schemeClr val="bg1"/>
                  </a:glow>
                </a:effectLst>
              </a:rPr>
              <a:t>– Chili &amp; bun potluck!</a:t>
            </a:r>
          </a:p>
          <a:p>
            <a:pPr marL="0" indent="0">
              <a:spcBef>
                <a:spcPts val="600"/>
              </a:spcBef>
              <a:buNone/>
            </a:pPr>
            <a:r>
              <a:rPr lang="en-US" sz="3600" b="1" i="1" dirty="0">
                <a:solidFill>
                  <a:srgbClr val="C00000"/>
                </a:solidFill>
                <a:effectLst>
                  <a:glow rad="127000">
                    <a:schemeClr val="bg1"/>
                  </a:glow>
                </a:effectLst>
              </a:rPr>
              <a:t>December 24 @ 6pm </a:t>
            </a:r>
            <a:br>
              <a:rPr lang="en-US" sz="3600" b="1" i="1" dirty="0">
                <a:effectLst>
                  <a:glow rad="127000">
                    <a:schemeClr val="bg1"/>
                  </a:glow>
                </a:effectLst>
              </a:rPr>
            </a:br>
            <a:r>
              <a:rPr lang="en-US" sz="3600" dirty="0">
                <a:effectLst>
                  <a:glow rad="127000">
                    <a:schemeClr val="bg1"/>
                  </a:glow>
                </a:effectLst>
              </a:rPr>
              <a:t>– Christmas Eve Candlelight </a:t>
            </a:r>
            <a:br>
              <a:rPr lang="en-US" sz="3600" dirty="0">
                <a:effectLst>
                  <a:glow rad="127000">
                    <a:schemeClr val="bg1"/>
                  </a:glow>
                </a:effectLst>
              </a:rPr>
            </a:br>
            <a:r>
              <a:rPr lang="en-US" sz="3600" dirty="0">
                <a:effectLst>
                  <a:glow rad="127000">
                    <a:schemeClr val="bg1"/>
                  </a:glow>
                </a:effectLst>
              </a:rPr>
              <a:t>service &amp; kids’ skit</a:t>
            </a:r>
          </a:p>
          <a:p>
            <a:pPr marL="0" indent="0">
              <a:spcBef>
                <a:spcPts val="600"/>
              </a:spcBef>
              <a:buNone/>
            </a:pPr>
            <a:r>
              <a:rPr lang="en-US" sz="3600" b="1" i="1" dirty="0">
                <a:solidFill>
                  <a:srgbClr val="006600"/>
                </a:solidFill>
                <a:effectLst>
                  <a:glow rad="127000">
                    <a:schemeClr val="bg1"/>
                  </a:glow>
                </a:effectLst>
              </a:rPr>
              <a:t>December 25 @ 11am </a:t>
            </a:r>
            <a:br>
              <a:rPr lang="en-US" sz="3600" b="1" i="1" dirty="0">
                <a:effectLst>
                  <a:glow rad="127000">
                    <a:schemeClr val="bg1"/>
                  </a:glow>
                </a:effectLst>
              </a:rPr>
            </a:br>
            <a:r>
              <a:rPr lang="en-US" sz="3600" dirty="0">
                <a:effectLst>
                  <a:glow rad="127000">
                    <a:schemeClr val="bg1"/>
                  </a:glow>
                </a:effectLst>
              </a:rPr>
              <a:t>– brunch &amp; Christmas service</a:t>
            </a:r>
          </a:p>
        </p:txBody>
      </p:sp>
    </p:spTree>
    <p:extLst>
      <p:ext uri="{BB962C8B-B14F-4D97-AF65-F5344CB8AC3E}">
        <p14:creationId xmlns:p14="http://schemas.microsoft.com/office/powerpoint/2010/main" val="422582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99" y="0"/>
            <a:ext cx="10668350" cy="6867750"/>
          </a:xfrm>
          <a:prstGeom prst="rect">
            <a:avLst/>
          </a:prstGeom>
        </p:spPr>
      </p:pic>
    </p:spTree>
    <p:extLst>
      <p:ext uri="{BB962C8B-B14F-4D97-AF65-F5344CB8AC3E}">
        <p14:creationId xmlns:p14="http://schemas.microsoft.com/office/powerpoint/2010/main" val="83782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55059" y="4353339"/>
            <a:ext cx="9681882" cy="1954857"/>
          </a:xfrm>
        </p:spPr>
        <p:txBody>
          <a:bodyPr vert="horz" lIns="91440" tIns="45720" rIns="91440" bIns="45720" rtlCol="0" anchor="b">
            <a:normAutofit/>
          </a:bodyPr>
          <a:lstStyle/>
          <a:p>
            <a:pPr algn="ctr" eaLnBrk="1" hangingPunct="1">
              <a:defRPr/>
            </a:pPr>
            <a:r>
              <a:rPr lang="en-US" altLang="en-US" sz="6600" b="1" kern="1200" dirty="0">
                <a:effectLst>
                  <a:glow>
                    <a:schemeClr val="bg1"/>
                  </a:glow>
                </a:effectLst>
                <a:latin typeface="+mj-lt"/>
                <a:ea typeface="+mj-ea"/>
                <a:cs typeface="+mj-cs"/>
              </a:rPr>
              <a:t>Kids’ Minute:</a:t>
            </a:r>
            <a:br>
              <a:rPr lang="en-US" altLang="en-US" sz="5400" b="1" kern="1200" dirty="0">
                <a:effectLst>
                  <a:glow>
                    <a:schemeClr val="bg1"/>
                  </a:glow>
                </a:effectLst>
                <a:ea typeface="+mj-ea"/>
                <a:cs typeface="+mj-cs"/>
              </a:rPr>
            </a:br>
            <a:r>
              <a:rPr lang="en-US" altLang="en-US" sz="5400" i="1" kern="1200" dirty="0">
                <a:effectLst>
                  <a:glow>
                    <a:schemeClr val="bg1"/>
                  </a:glow>
                </a:effectLst>
                <a:ea typeface="+mj-ea"/>
                <a:cs typeface="+mj-cs"/>
              </a:rPr>
              <a:t>Sunday School for all ages</a:t>
            </a:r>
            <a:r>
              <a:rPr lang="en-US" altLang="en-US" sz="5400" i="1" dirty="0">
                <a:effectLst>
                  <a:glow>
                    <a:schemeClr val="bg1"/>
                  </a:glow>
                </a:effectLst>
                <a:ea typeface="+mj-ea"/>
                <a:cs typeface="+mj-cs"/>
              </a:rPr>
              <a:t>!</a:t>
            </a:r>
            <a:endParaRPr lang="en-US" altLang="en-US" sz="4800" i="1" kern="1200" dirty="0">
              <a:solidFill>
                <a:srgbClr val="0000FF"/>
              </a:solidFill>
              <a:effectLst>
                <a:glow>
                  <a:schemeClr val="bg1"/>
                </a:glow>
              </a:effectLst>
              <a:ea typeface="+mj-ea"/>
              <a:cs typeface="+mj-cs"/>
            </a:endParaRPr>
          </a:p>
        </p:txBody>
      </p:sp>
      <p:pic>
        <p:nvPicPr>
          <p:cNvPr id="8" name="Picture 9" descr="Image result for kids jesus">
            <a:extLst>
              <a:ext uri="{FF2B5EF4-FFF2-40B4-BE49-F238E27FC236}">
                <a16:creationId xmlns:a16="http://schemas.microsoft.com/office/drawing/2014/main" id="{23ED07BC-59E1-45AF-A49F-AD2AFAF904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75" r="810"/>
          <a:stretch/>
        </p:blipFill>
        <p:spPr bwMode="auto">
          <a:xfrm>
            <a:off x="213" y="0"/>
            <a:ext cx="12191787" cy="3921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04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3314"/>
                                        </p:tgtEl>
                                        <p:attrNameLst>
                                          <p:attrName>style.visibility</p:attrName>
                                        </p:attrNameLst>
                                      </p:cBhvr>
                                      <p:to>
                                        <p:strVal val="visible"/>
                                      </p:to>
                                    </p:set>
                                    <p:animEffect transition="in" filter="fade">
                                      <p:cBhvr>
                                        <p:cTn id="7" dur="7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night, painting&#10;&#10;Description automatically generated">
            <a:extLst>
              <a:ext uri="{FF2B5EF4-FFF2-40B4-BE49-F238E27FC236}">
                <a16:creationId xmlns:a16="http://schemas.microsoft.com/office/drawing/2014/main" id="{133149D4-8189-7F0D-0C56-99B8C0B52FFA}"/>
              </a:ext>
            </a:extLst>
          </p:cNvPr>
          <p:cNvPicPr>
            <a:picLocks noChangeAspect="1"/>
          </p:cNvPicPr>
          <p:nvPr/>
        </p:nvPicPr>
        <p:blipFill rotWithShape="1">
          <a:blip r:embed="rId2">
            <a:extLst>
              <a:ext uri="{28A0092B-C50C-407E-A947-70E740481C1C}">
                <a14:useLocalDpi xmlns:a14="http://schemas.microsoft.com/office/drawing/2010/main" val="0"/>
              </a:ext>
            </a:extLst>
          </a:blip>
          <a:srcRect t="11623"/>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2B4634-15BC-83D9-7729-17307FD6346D}"/>
              </a:ext>
            </a:extLst>
          </p:cNvPr>
          <p:cNvSpPr>
            <a:spLocks noGrp="1"/>
          </p:cNvSpPr>
          <p:nvPr>
            <p:ph type="title"/>
          </p:nvPr>
        </p:nvSpPr>
        <p:spPr>
          <a:xfrm>
            <a:off x="609737" y="88367"/>
            <a:ext cx="3822189" cy="1016635"/>
          </a:xfrm>
        </p:spPr>
        <p:txBody>
          <a:bodyPr>
            <a:normAutofit/>
          </a:bodyPr>
          <a:lstStyle/>
          <a:p>
            <a:r>
              <a:rPr lang="en-CA" sz="6000" b="1" dirty="0"/>
              <a:t>Hope</a:t>
            </a:r>
          </a:p>
        </p:txBody>
      </p:sp>
      <p:sp>
        <p:nvSpPr>
          <p:cNvPr id="3" name="Content Placeholder 2">
            <a:extLst>
              <a:ext uri="{FF2B5EF4-FFF2-40B4-BE49-F238E27FC236}">
                <a16:creationId xmlns:a16="http://schemas.microsoft.com/office/drawing/2014/main" id="{F11C4DC3-5650-2DBE-749D-C7822057638D}"/>
              </a:ext>
            </a:extLst>
          </p:cNvPr>
          <p:cNvSpPr>
            <a:spLocks noGrp="1"/>
          </p:cNvSpPr>
          <p:nvPr>
            <p:ph idx="1"/>
          </p:nvPr>
        </p:nvSpPr>
        <p:spPr>
          <a:xfrm>
            <a:off x="304800" y="1193369"/>
            <a:ext cx="7390263" cy="5664631"/>
          </a:xfrm>
        </p:spPr>
        <p:txBody>
          <a:bodyPr>
            <a:normAutofit lnSpcReduction="10000"/>
          </a:bodyPr>
          <a:lstStyle/>
          <a:p>
            <a:pPr marL="0" indent="0">
              <a:buNone/>
            </a:pPr>
            <a:r>
              <a:rPr lang="en-US" sz="3600" b="1" dirty="0">
                <a:solidFill>
                  <a:srgbClr val="C00000"/>
                </a:solidFill>
                <a:effectLst>
                  <a:glow rad="127000">
                    <a:schemeClr val="bg1"/>
                  </a:glow>
                </a:effectLst>
              </a:rPr>
              <a:t>Luke 1:35-37</a:t>
            </a:r>
          </a:p>
          <a:p>
            <a:r>
              <a:rPr lang="en-US" sz="3600" dirty="0">
                <a:effectLst>
                  <a:glow rad="127000">
                    <a:schemeClr val="bg1"/>
                  </a:glow>
                </a:effectLst>
              </a:rPr>
              <a:t>The angel answered, “The Holy Spirit will come on you, and the power of the Most High will overshadow you. So, the holy one to be born will be called the Son of God.</a:t>
            </a:r>
          </a:p>
          <a:p>
            <a:r>
              <a:rPr lang="en-US" sz="3600" dirty="0">
                <a:effectLst>
                  <a:glow rad="127000">
                    <a:schemeClr val="bg1"/>
                  </a:glow>
                </a:effectLst>
              </a:rPr>
              <a:t>Even Elizabeth your relative is going to have a child in her old age, and she who was said to be unable to conceive is in her sixth month. </a:t>
            </a:r>
          </a:p>
          <a:p>
            <a:r>
              <a:rPr lang="en-US" sz="3600" dirty="0">
                <a:effectLst>
                  <a:glow rad="127000">
                    <a:schemeClr val="bg1"/>
                  </a:glow>
                </a:effectLst>
              </a:rPr>
              <a:t>For no word from God will ever fail.”</a:t>
            </a:r>
          </a:p>
        </p:txBody>
      </p:sp>
    </p:spTree>
    <p:extLst>
      <p:ext uri="{BB962C8B-B14F-4D97-AF65-F5344CB8AC3E}">
        <p14:creationId xmlns:p14="http://schemas.microsoft.com/office/powerpoint/2010/main" val="42170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arry night sky over a mountain range&#10;&#10;Description automatically generated with low confidence">
            <a:extLst>
              <a:ext uri="{FF2B5EF4-FFF2-40B4-BE49-F238E27FC236}">
                <a16:creationId xmlns:a16="http://schemas.microsoft.com/office/drawing/2014/main" id="{2E15A680-32AE-3321-6C5A-EF125CAE879B}"/>
              </a:ext>
            </a:extLst>
          </p:cNvPr>
          <p:cNvPicPr>
            <a:picLocks noChangeAspect="1"/>
          </p:cNvPicPr>
          <p:nvPr/>
        </p:nvPicPr>
        <p:blipFill rotWithShape="1">
          <a:blip r:embed="rId2">
            <a:extLst>
              <a:ext uri="{28A0092B-C50C-407E-A947-70E740481C1C}">
                <a14:useLocalDpi xmlns:a14="http://schemas.microsoft.com/office/drawing/2010/main" val="0"/>
              </a:ext>
            </a:extLst>
          </a:blip>
          <a:srcRect l="9409" r="1" b="1"/>
          <a:stretch/>
        </p:blipFill>
        <p:spPr>
          <a:xfrm>
            <a:off x="2522356" y="10"/>
            <a:ext cx="9669642" cy="6857990"/>
          </a:xfrm>
          <a:prstGeom prst="rect">
            <a:avLst/>
          </a:prstGeom>
        </p:spPr>
      </p:pic>
      <p:sp>
        <p:nvSpPr>
          <p:cNvPr id="15"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DA3381-A940-B4B0-E5FB-86A783ACF7E0}"/>
              </a:ext>
            </a:extLst>
          </p:cNvPr>
          <p:cNvSpPr>
            <a:spLocks noGrp="1"/>
          </p:cNvSpPr>
          <p:nvPr>
            <p:ph type="title"/>
          </p:nvPr>
        </p:nvSpPr>
        <p:spPr>
          <a:xfrm>
            <a:off x="838200" y="365125"/>
            <a:ext cx="7182678" cy="899231"/>
          </a:xfrm>
        </p:spPr>
        <p:txBody>
          <a:bodyPr>
            <a:noAutofit/>
          </a:bodyPr>
          <a:lstStyle/>
          <a:p>
            <a:r>
              <a:rPr lang="en-CA" sz="6000" b="1" dirty="0">
                <a:effectLst>
                  <a:glow rad="127000">
                    <a:schemeClr val="bg1"/>
                  </a:glow>
                </a:effectLst>
              </a:rPr>
              <a:t>Hope: Looking to Jesus</a:t>
            </a:r>
          </a:p>
        </p:txBody>
      </p:sp>
      <p:sp>
        <p:nvSpPr>
          <p:cNvPr id="3" name="Content Placeholder 2">
            <a:extLst>
              <a:ext uri="{FF2B5EF4-FFF2-40B4-BE49-F238E27FC236}">
                <a16:creationId xmlns:a16="http://schemas.microsoft.com/office/drawing/2014/main" id="{B97A0B1E-CEEB-D4DB-DFCA-34196BE3191F}"/>
              </a:ext>
            </a:extLst>
          </p:cNvPr>
          <p:cNvSpPr>
            <a:spLocks noGrp="1"/>
          </p:cNvSpPr>
          <p:nvPr>
            <p:ph idx="1"/>
          </p:nvPr>
        </p:nvSpPr>
        <p:spPr>
          <a:xfrm>
            <a:off x="395111" y="1501422"/>
            <a:ext cx="9274533" cy="5356567"/>
          </a:xfrm>
        </p:spPr>
        <p:txBody>
          <a:bodyPr>
            <a:noAutofit/>
          </a:bodyPr>
          <a:lstStyle/>
          <a:p>
            <a:pPr marL="0" indent="0">
              <a:buNone/>
            </a:pPr>
            <a:r>
              <a:rPr lang="en-CA" sz="3600" b="1" dirty="0">
                <a:solidFill>
                  <a:srgbClr val="C00000"/>
                </a:solidFill>
                <a:effectLst>
                  <a:glow rad="127000">
                    <a:schemeClr val="bg1"/>
                  </a:glow>
                </a:effectLst>
              </a:rPr>
              <a:t>Advent</a:t>
            </a:r>
            <a:r>
              <a:rPr lang="en-CA" sz="3600" dirty="0">
                <a:effectLst>
                  <a:glow rad="127000">
                    <a:schemeClr val="bg1"/>
                  </a:glow>
                </a:effectLst>
              </a:rPr>
              <a:t> – “coming”</a:t>
            </a:r>
          </a:p>
          <a:p>
            <a:r>
              <a:rPr lang="en-CA" sz="3200" dirty="0">
                <a:effectLst>
                  <a:glow rad="127000">
                    <a:schemeClr val="bg1"/>
                  </a:glow>
                </a:effectLst>
              </a:rPr>
              <a:t>Old Testament, Israel – </a:t>
            </a:r>
            <a:r>
              <a:rPr lang="en-CA" sz="3200" b="1" dirty="0">
                <a:effectLst>
                  <a:glow rad="127000">
                    <a:schemeClr val="bg1"/>
                  </a:glow>
                </a:effectLst>
              </a:rPr>
              <a:t>waiting</a:t>
            </a:r>
          </a:p>
          <a:p>
            <a:r>
              <a:rPr lang="en-CA" sz="3200" dirty="0">
                <a:effectLst>
                  <a:glow rad="127000">
                    <a:schemeClr val="bg1"/>
                  </a:glow>
                </a:effectLst>
              </a:rPr>
              <a:t>New Testament, Church – </a:t>
            </a:r>
            <a:r>
              <a:rPr lang="en-CA" sz="3200" b="1" dirty="0">
                <a:effectLst>
                  <a:glow rad="127000">
                    <a:schemeClr val="bg1"/>
                  </a:glow>
                </a:effectLst>
              </a:rPr>
              <a:t>celebrating</a:t>
            </a:r>
          </a:p>
          <a:p>
            <a:r>
              <a:rPr lang="en-CA" sz="3200" b="1" i="1" dirty="0">
                <a:effectLst>
                  <a:glow rad="127000">
                    <a:schemeClr val="bg1"/>
                  </a:glow>
                </a:effectLst>
              </a:rPr>
              <a:t>Hope is not yet fulfilled</a:t>
            </a:r>
          </a:p>
          <a:p>
            <a:r>
              <a:rPr lang="en-CA" sz="3200" b="1" dirty="0">
                <a:effectLst>
                  <a:glow rad="127000">
                    <a:schemeClr val="bg1"/>
                  </a:glow>
                </a:effectLst>
              </a:rPr>
              <a:t>In-between time</a:t>
            </a:r>
            <a:r>
              <a:rPr lang="en-CA" sz="3200" dirty="0">
                <a:effectLst>
                  <a:glow rad="127000">
                    <a:schemeClr val="bg1"/>
                  </a:glow>
                </a:effectLst>
              </a:rPr>
              <a:t>: Looking back &amp; looking forward</a:t>
            </a:r>
          </a:p>
          <a:p>
            <a:pPr marL="0" indent="0">
              <a:buNone/>
            </a:pPr>
            <a:r>
              <a:rPr lang="en-CA" sz="3200" b="1" dirty="0">
                <a:solidFill>
                  <a:srgbClr val="C00000"/>
                </a:solidFill>
                <a:effectLst>
                  <a:glow rad="127000">
                    <a:schemeClr val="bg1"/>
                  </a:glow>
                </a:effectLst>
              </a:rPr>
              <a:t>Philippians 3:20-21 </a:t>
            </a:r>
            <a:r>
              <a:rPr lang="en-CA" sz="3200" dirty="0">
                <a:effectLst>
                  <a:glow rad="127000">
                    <a:schemeClr val="bg1"/>
                  </a:glow>
                </a:effectLst>
              </a:rPr>
              <a:t>– </a:t>
            </a:r>
            <a:r>
              <a:rPr lang="en-US" sz="3200" dirty="0">
                <a:effectLst>
                  <a:glow rad="127000">
                    <a:schemeClr val="bg1"/>
                  </a:glow>
                </a:effectLst>
              </a:rPr>
              <a:t>But our citizenship is in heaven. </a:t>
            </a:r>
            <a:br>
              <a:rPr lang="en-US" sz="3200" dirty="0">
                <a:effectLst>
                  <a:glow rad="127000">
                    <a:schemeClr val="bg1"/>
                  </a:glow>
                </a:effectLst>
              </a:rPr>
            </a:br>
            <a:r>
              <a:rPr lang="en-US" sz="3200" dirty="0">
                <a:effectLst>
                  <a:glow rad="127000">
                    <a:schemeClr val="bg1"/>
                  </a:glow>
                </a:effectLst>
              </a:rPr>
              <a:t>And we </a:t>
            </a:r>
            <a:r>
              <a:rPr lang="en-US" sz="3200" b="1" dirty="0">
                <a:effectLst>
                  <a:glow rad="127000">
                    <a:schemeClr val="bg1"/>
                  </a:glow>
                </a:effectLst>
              </a:rPr>
              <a:t>eagerly await </a:t>
            </a:r>
            <a:r>
              <a:rPr lang="en-US" sz="3200" dirty="0">
                <a:effectLst>
                  <a:glow rad="127000">
                    <a:schemeClr val="bg1"/>
                  </a:glow>
                </a:effectLst>
              </a:rPr>
              <a:t>a Savior from there, the Lord Jesus Christ, who, by the power that enables him to bring everything under his control, will transform our lowly bodies so that they will be like his glorious body.</a:t>
            </a:r>
            <a:endParaRPr lang="en-CA" sz="3200" dirty="0">
              <a:effectLst>
                <a:glow rad="127000">
                  <a:schemeClr val="bg1"/>
                </a:glow>
              </a:effectLst>
            </a:endParaRPr>
          </a:p>
          <a:p>
            <a:endParaRPr lang="en-CA" sz="3200" dirty="0">
              <a:effectLst>
                <a:glow rad="127000">
                  <a:schemeClr val="bg1"/>
                </a:glow>
              </a:effectLst>
            </a:endParaRPr>
          </a:p>
        </p:txBody>
      </p:sp>
    </p:spTree>
    <p:extLst>
      <p:ext uri="{BB962C8B-B14F-4D97-AF65-F5344CB8AC3E}">
        <p14:creationId xmlns:p14="http://schemas.microsoft.com/office/powerpoint/2010/main" val="121633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dvanced Blank Scroll Paper PPT Backgrounds | Blank scrolls, Old paper  background, Wallpaper powerpoint">
            <a:extLst>
              <a:ext uri="{FF2B5EF4-FFF2-40B4-BE49-F238E27FC236}">
                <a16:creationId xmlns:a16="http://schemas.microsoft.com/office/drawing/2014/main" id="{7EE37D54-BA01-4718-8DFF-4740F053AB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1" b="4305"/>
          <a:stretch/>
        </p:blipFill>
        <p:spPr bwMode="auto">
          <a:xfrm>
            <a:off x="0"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21F996-61D3-42FE-B168-9E34A895A669}"/>
              </a:ext>
            </a:extLst>
          </p:cNvPr>
          <p:cNvSpPr>
            <a:spLocks noGrp="1"/>
          </p:cNvSpPr>
          <p:nvPr>
            <p:ph type="title"/>
          </p:nvPr>
        </p:nvSpPr>
        <p:spPr>
          <a:xfrm>
            <a:off x="1828800" y="365124"/>
            <a:ext cx="8734587" cy="2502253"/>
          </a:xfrm>
        </p:spPr>
        <p:txBody>
          <a:bodyPr>
            <a:normAutofit/>
          </a:bodyPr>
          <a:lstStyle/>
          <a:p>
            <a:r>
              <a:rPr lang="en-CA" sz="5400" b="1" dirty="0">
                <a:effectLst>
                  <a:glow rad="127000">
                    <a:schemeClr val="bg1"/>
                  </a:glow>
                </a:effectLst>
              </a:rPr>
              <a:t>The Apostles’ Teaching:</a:t>
            </a:r>
            <a:br>
              <a:rPr lang="en-CA" sz="5400" dirty="0">
                <a:effectLst>
                  <a:glow rad="127000">
                    <a:schemeClr val="bg1"/>
                  </a:glow>
                </a:effectLst>
              </a:rPr>
            </a:br>
            <a:r>
              <a:rPr lang="en-CA" sz="5400" i="1" dirty="0">
                <a:effectLst>
                  <a:glow rad="127000">
                    <a:schemeClr val="bg1"/>
                  </a:glow>
                </a:effectLst>
              </a:rPr>
              <a:t>Exploring the New Testament</a:t>
            </a:r>
          </a:p>
        </p:txBody>
      </p:sp>
      <p:sp>
        <p:nvSpPr>
          <p:cNvPr id="3" name="Content Placeholder 2">
            <a:extLst>
              <a:ext uri="{FF2B5EF4-FFF2-40B4-BE49-F238E27FC236}">
                <a16:creationId xmlns:a16="http://schemas.microsoft.com/office/drawing/2014/main" id="{D8EDD199-EC12-4382-8F51-0BDC87D77E6C}"/>
              </a:ext>
            </a:extLst>
          </p:cNvPr>
          <p:cNvSpPr>
            <a:spLocks noGrp="1"/>
          </p:cNvSpPr>
          <p:nvPr>
            <p:ph idx="1"/>
          </p:nvPr>
        </p:nvSpPr>
        <p:spPr>
          <a:xfrm>
            <a:off x="2133600" y="2712203"/>
            <a:ext cx="8997244" cy="3464759"/>
          </a:xfrm>
        </p:spPr>
        <p:txBody>
          <a:bodyPr>
            <a:normAutofit/>
          </a:bodyPr>
          <a:lstStyle/>
          <a:p>
            <a:pPr marL="0" indent="0">
              <a:buNone/>
            </a:pPr>
            <a:r>
              <a:rPr lang="en-CA" sz="4000" b="1" i="1" dirty="0">
                <a:solidFill>
                  <a:srgbClr val="C00000"/>
                </a:solidFill>
                <a:effectLst/>
              </a:rPr>
              <a:t>The Letter to the Hebrews</a:t>
            </a:r>
            <a:endParaRPr lang="en-CA" sz="4000" b="1" i="1" dirty="0">
              <a:effectLst/>
            </a:endParaRPr>
          </a:p>
          <a:p>
            <a:r>
              <a:rPr lang="en-CA" sz="4000" b="1" i="1" dirty="0">
                <a:effectLst/>
              </a:rPr>
              <a:t>What is the relationship </a:t>
            </a:r>
            <a:br>
              <a:rPr lang="en-CA" sz="4000" b="1" i="1" dirty="0">
                <a:effectLst/>
              </a:rPr>
            </a:br>
            <a:r>
              <a:rPr lang="en-CA" sz="4000" b="1" i="1" dirty="0">
                <a:effectLst/>
              </a:rPr>
              <a:t>between </a:t>
            </a:r>
            <a:r>
              <a:rPr lang="en-CA" sz="4000" b="1" i="1" u="sng" dirty="0">
                <a:effectLst/>
              </a:rPr>
              <a:t>faith &amp; hope</a:t>
            </a:r>
            <a:r>
              <a:rPr lang="en-CA" sz="4000" b="1" i="1" dirty="0">
                <a:effectLst/>
              </a:rPr>
              <a:t>?</a:t>
            </a:r>
          </a:p>
          <a:p>
            <a:r>
              <a:rPr lang="en-CA" sz="4000" b="1" i="1" dirty="0">
                <a:effectLst/>
              </a:rPr>
              <a:t>In these stories, </a:t>
            </a:r>
            <a:br>
              <a:rPr lang="en-CA" sz="4000" b="1" i="1" dirty="0">
                <a:effectLst/>
              </a:rPr>
            </a:br>
            <a:r>
              <a:rPr lang="en-CA" sz="4000" b="1" i="1" dirty="0">
                <a:effectLst/>
              </a:rPr>
              <a:t>where does </a:t>
            </a:r>
            <a:r>
              <a:rPr lang="en-CA" sz="4000" b="1" i="1" u="sng" dirty="0">
                <a:effectLst/>
              </a:rPr>
              <a:t>hope</a:t>
            </a:r>
            <a:r>
              <a:rPr lang="en-CA" sz="4000" b="1" i="1" dirty="0">
                <a:effectLst/>
              </a:rPr>
              <a:t> show up?</a:t>
            </a:r>
          </a:p>
        </p:txBody>
      </p:sp>
    </p:spTree>
    <p:extLst>
      <p:ext uri="{BB962C8B-B14F-4D97-AF65-F5344CB8AC3E}">
        <p14:creationId xmlns:p14="http://schemas.microsoft.com/office/powerpoint/2010/main" val="273922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1760</Words>
  <Application>Microsoft Office PowerPoint</Application>
  <PresentationFormat>Widescreen</PresentationFormat>
  <Paragraphs>92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Century Gothic</vt:lpstr>
      <vt:lpstr>Times New Roman</vt:lpstr>
      <vt:lpstr>Office Theme</vt:lpstr>
      <vt:lpstr>PowerPoint Presentation</vt:lpstr>
      <vt:lpstr>Welcome to  Parkdale Church!</vt:lpstr>
      <vt:lpstr>Opening Songs</vt:lpstr>
      <vt:lpstr>Christmas @ Parkdale</vt:lpstr>
      <vt:lpstr>PowerPoint Presentation</vt:lpstr>
      <vt:lpstr>Kids’ Minute: Sunday School for all ages!</vt:lpstr>
      <vt:lpstr>Hope</vt:lpstr>
      <vt:lpstr>Hope: Looking to Jesus</vt:lpstr>
      <vt:lpstr>The Apostles’ Teaching: Exploring the New Testament</vt:lpstr>
      <vt:lpstr>Hebrews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Stories of Faith (and Hope)</vt:lpstr>
      <vt:lpstr>Hebrews 12</vt:lpstr>
      <vt:lpstr>A Response of Faith </vt:lpstr>
      <vt:lpstr>Traveling Light</vt:lpstr>
      <vt:lpstr>Closing Song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Stewart</dc:creator>
  <cp:lastModifiedBy>Tim Stewart</cp:lastModifiedBy>
  <cp:revision>6</cp:revision>
  <dcterms:created xsi:type="dcterms:W3CDTF">2021-01-22T20:41:10Z</dcterms:created>
  <dcterms:modified xsi:type="dcterms:W3CDTF">2022-11-25T22:09:29Z</dcterms:modified>
</cp:coreProperties>
</file>