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30" r:id="rId1"/>
  </p:sldMasterIdLst>
  <p:notesMasterIdLst>
    <p:notesMasterId r:id="rId19"/>
  </p:notesMasterIdLst>
  <p:sldIdLst>
    <p:sldId id="1105" r:id="rId2"/>
    <p:sldId id="2919" r:id="rId3"/>
    <p:sldId id="2900" r:id="rId4"/>
    <p:sldId id="3028" r:id="rId5"/>
    <p:sldId id="3035" r:id="rId6"/>
    <p:sldId id="2276" r:id="rId7"/>
    <p:sldId id="1767" r:id="rId8"/>
    <p:sldId id="3047" r:id="rId9"/>
    <p:sldId id="3042" r:id="rId10"/>
    <p:sldId id="3048" r:id="rId11"/>
    <p:sldId id="3043" r:id="rId12"/>
    <p:sldId id="3034" r:id="rId13"/>
    <p:sldId id="3045" r:id="rId14"/>
    <p:sldId id="3044" r:id="rId15"/>
    <p:sldId id="3046" r:id="rId16"/>
    <p:sldId id="2970" r:id="rId17"/>
    <p:sldId id="2786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FF66"/>
    <a:srgbClr val="0000FF"/>
    <a:srgbClr val="99FF33"/>
    <a:srgbClr val="800000"/>
    <a:srgbClr val="FFFF99"/>
    <a:srgbClr val="FF9999"/>
    <a:srgbClr val="33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C4AE9-1DBD-4326-9709-2CD62B6F5915}" v="180" dt="2023-03-17T22:25:39.570"/>
    <p1510:client id="{7EF55EDB-EA45-4D5E-9B45-92E74DCA153A}" v="175" dt="2023-03-17T21:03:18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3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ewart" userId="79cebc338cf3e420" providerId="LiveId" clId="{5E2C4AE9-1DBD-4326-9709-2CD62B6F5915}"/>
    <pc:docChg chg="undo redo custSel addSld delSld modSld">
      <pc:chgData name="Tim Stewart" userId="79cebc338cf3e420" providerId="LiveId" clId="{5E2C4AE9-1DBD-4326-9709-2CD62B6F5915}" dt="2023-03-17T22:25:24.882" v="625" actId="2710"/>
      <pc:docMkLst>
        <pc:docMk/>
      </pc:docMkLst>
      <pc:sldChg chg="del">
        <pc:chgData name="Tim Stewart" userId="79cebc338cf3e420" providerId="LiveId" clId="{5E2C4AE9-1DBD-4326-9709-2CD62B6F5915}" dt="2023-03-17T03:03:13.417" v="1" actId="47"/>
        <pc:sldMkLst>
          <pc:docMk/>
          <pc:sldMk cId="1634363429" sldId="3002"/>
        </pc:sldMkLst>
      </pc:sldChg>
      <pc:sldChg chg="del">
        <pc:chgData name="Tim Stewart" userId="79cebc338cf3e420" providerId="LiveId" clId="{5E2C4AE9-1DBD-4326-9709-2CD62B6F5915}" dt="2023-03-17T17:18:08.245" v="167" actId="47"/>
        <pc:sldMkLst>
          <pc:docMk/>
          <pc:sldMk cId="2622356318" sldId="3029"/>
        </pc:sldMkLst>
      </pc:sldChg>
      <pc:sldChg chg="del">
        <pc:chgData name="Tim Stewart" userId="79cebc338cf3e420" providerId="LiveId" clId="{5E2C4AE9-1DBD-4326-9709-2CD62B6F5915}" dt="2023-03-17T17:18:08.432" v="168" actId="47"/>
        <pc:sldMkLst>
          <pc:docMk/>
          <pc:sldMk cId="1490791254" sldId="3030"/>
        </pc:sldMkLst>
      </pc:sldChg>
      <pc:sldChg chg="del">
        <pc:chgData name="Tim Stewart" userId="79cebc338cf3e420" providerId="LiveId" clId="{5E2C4AE9-1DBD-4326-9709-2CD62B6F5915}" dt="2023-03-17T17:18:08.944" v="170" actId="47"/>
        <pc:sldMkLst>
          <pc:docMk/>
          <pc:sldMk cId="4198935475" sldId="3031"/>
        </pc:sldMkLst>
      </pc:sldChg>
      <pc:sldChg chg="del">
        <pc:chgData name="Tim Stewart" userId="79cebc338cf3e420" providerId="LiveId" clId="{5E2C4AE9-1DBD-4326-9709-2CD62B6F5915}" dt="2023-03-17T17:18:09.436" v="171" actId="47"/>
        <pc:sldMkLst>
          <pc:docMk/>
          <pc:sldMk cId="2029880580" sldId="3032"/>
        </pc:sldMkLst>
      </pc:sldChg>
      <pc:sldChg chg="del">
        <pc:chgData name="Tim Stewart" userId="79cebc338cf3e420" providerId="LiveId" clId="{5E2C4AE9-1DBD-4326-9709-2CD62B6F5915}" dt="2023-03-17T17:18:11.454" v="173" actId="47"/>
        <pc:sldMkLst>
          <pc:docMk/>
          <pc:sldMk cId="1864456612" sldId="3033"/>
        </pc:sldMkLst>
      </pc:sldChg>
      <pc:sldChg chg="modSp mod">
        <pc:chgData name="Tim Stewart" userId="79cebc338cf3e420" providerId="LiveId" clId="{5E2C4AE9-1DBD-4326-9709-2CD62B6F5915}" dt="2023-03-17T17:25:13.949" v="232" actId="113"/>
        <pc:sldMkLst>
          <pc:docMk/>
          <pc:sldMk cId="2874893596" sldId="3034"/>
        </pc:sldMkLst>
        <pc:spChg chg="mod">
          <ac:chgData name="Tim Stewart" userId="79cebc338cf3e420" providerId="LiveId" clId="{5E2C4AE9-1DBD-4326-9709-2CD62B6F5915}" dt="2023-03-17T17:25:13.949" v="232" actId="113"/>
          <ac:spMkLst>
            <pc:docMk/>
            <pc:sldMk cId="2874893596" sldId="3034"/>
            <ac:spMk id="3" creationId="{0A4DD469-A728-B651-C85A-19306184A81A}"/>
          </ac:spMkLst>
        </pc:spChg>
      </pc:sldChg>
      <pc:sldChg chg="del">
        <pc:chgData name="Tim Stewart" userId="79cebc338cf3e420" providerId="LiveId" clId="{5E2C4AE9-1DBD-4326-9709-2CD62B6F5915}" dt="2023-03-17T17:18:07.801" v="166" actId="47"/>
        <pc:sldMkLst>
          <pc:docMk/>
          <pc:sldMk cId="632526002" sldId="3036"/>
        </pc:sldMkLst>
      </pc:sldChg>
      <pc:sldChg chg="del">
        <pc:chgData name="Tim Stewart" userId="79cebc338cf3e420" providerId="LiveId" clId="{5E2C4AE9-1DBD-4326-9709-2CD62B6F5915}" dt="2023-03-17T17:18:08.754" v="169" actId="47"/>
        <pc:sldMkLst>
          <pc:docMk/>
          <pc:sldMk cId="1244821930" sldId="3037"/>
        </pc:sldMkLst>
      </pc:sldChg>
      <pc:sldChg chg="del">
        <pc:chgData name="Tim Stewart" userId="79cebc338cf3e420" providerId="LiveId" clId="{5E2C4AE9-1DBD-4326-9709-2CD62B6F5915}" dt="2023-03-17T17:18:09.575" v="172" actId="47"/>
        <pc:sldMkLst>
          <pc:docMk/>
          <pc:sldMk cId="3752831967" sldId="3038"/>
        </pc:sldMkLst>
      </pc:sldChg>
      <pc:sldChg chg="del">
        <pc:chgData name="Tim Stewart" userId="79cebc338cf3e420" providerId="LiveId" clId="{5E2C4AE9-1DBD-4326-9709-2CD62B6F5915}" dt="2023-03-17T17:18:15.456" v="174" actId="47"/>
        <pc:sldMkLst>
          <pc:docMk/>
          <pc:sldMk cId="1663089317" sldId="3039"/>
        </pc:sldMkLst>
      </pc:sldChg>
      <pc:sldChg chg="del">
        <pc:chgData name="Tim Stewart" userId="79cebc338cf3e420" providerId="LiveId" clId="{5E2C4AE9-1DBD-4326-9709-2CD62B6F5915}" dt="2023-03-17T17:18:16.511" v="175" actId="47"/>
        <pc:sldMkLst>
          <pc:docMk/>
          <pc:sldMk cId="2157903242" sldId="3040"/>
        </pc:sldMkLst>
      </pc:sldChg>
      <pc:sldChg chg="modSp new del mod">
        <pc:chgData name="Tim Stewart" userId="79cebc338cf3e420" providerId="LiveId" clId="{5E2C4AE9-1DBD-4326-9709-2CD62B6F5915}" dt="2023-03-17T22:15:20.109" v="367" actId="47"/>
        <pc:sldMkLst>
          <pc:docMk/>
          <pc:sldMk cId="680491781" sldId="3041"/>
        </pc:sldMkLst>
        <pc:spChg chg="mod">
          <ac:chgData name="Tim Stewart" userId="79cebc338cf3e420" providerId="LiveId" clId="{5E2C4AE9-1DBD-4326-9709-2CD62B6F5915}" dt="2023-03-17T03:05:00.692" v="62" actId="20577"/>
          <ac:spMkLst>
            <pc:docMk/>
            <pc:sldMk cId="680491781" sldId="3041"/>
            <ac:spMk id="2" creationId="{ADFC38C5-0E41-EF74-E4AC-9664543BED87}"/>
          </ac:spMkLst>
        </pc:spChg>
        <pc:spChg chg="mod">
          <ac:chgData name="Tim Stewart" userId="79cebc338cf3e420" providerId="LiveId" clId="{5E2C4AE9-1DBD-4326-9709-2CD62B6F5915}" dt="2023-03-17T03:04:28.686" v="37" actId="14100"/>
          <ac:spMkLst>
            <pc:docMk/>
            <pc:sldMk cId="680491781" sldId="3041"/>
            <ac:spMk id="3" creationId="{78A29775-E8B4-A5AD-FA3E-49A46CEB9F4C}"/>
          </ac:spMkLst>
        </pc:spChg>
      </pc:sldChg>
      <pc:sldChg chg="del">
        <pc:chgData name="Tim Stewart" userId="79cebc338cf3e420" providerId="LiveId" clId="{5E2C4AE9-1DBD-4326-9709-2CD62B6F5915}" dt="2023-03-10T04:21:52.550" v="0" actId="47"/>
        <pc:sldMkLst>
          <pc:docMk/>
          <pc:sldMk cId="2506079290" sldId="3041"/>
        </pc:sldMkLst>
      </pc:sldChg>
      <pc:sldChg chg="addSp modSp add mod setBg setClrOvrMap">
        <pc:chgData name="Tim Stewart" userId="79cebc338cf3e420" providerId="LiveId" clId="{5E2C4AE9-1DBD-4326-9709-2CD62B6F5915}" dt="2023-03-17T22:24:07.282" v="617" actId="14100"/>
        <pc:sldMkLst>
          <pc:docMk/>
          <pc:sldMk cId="2429386712" sldId="3042"/>
        </pc:sldMkLst>
        <pc:spChg chg="mod">
          <ac:chgData name="Tim Stewart" userId="79cebc338cf3e420" providerId="LiveId" clId="{5E2C4AE9-1DBD-4326-9709-2CD62B6F5915}" dt="2023-03-17T22:20:26.566" v="574" actId="403"/>
          <ac:spMkLst>
            <pc:docMk/>
            <pc:sldMk cId="2429386712" sldId="3042"/>
            <ac:spMk id="2" creationId="{ADFC38C5-0E41-EF74-E4AC-9664543BED87}"/>
          </ac:spMkLst>
        </pc:spChg>
        <pc:spChg chg="mod">
          <ac:chgData name="Tim Stewart" userId="79cebc338cf3e420" providerId="LiveId" clId="{5E2C4AE9-1DBD-4326-9709-2CD62B6F5915}" dt="2023-03-17T22:24:07.282" v="617" actId="14100"/>
          <ac:spMkLst>
            <pc:docMk/>
            <pc:sldMk cId="2429386712" sldId="3042"/>
            <ac:spMk id="3" creationId="{78A29775-E8B4-A5AD-FA3E-49A46CEB9F4C}"/>
          </ac:spMkLst>
        </pc:spChg>
        <pc:spChg chg="add">
          <ac:chgData name="Tim Stewart" userId="79cebc338cf3e420" providerId="LiveId" clId="{5E2C4AE9-1DBD-4326-9709-2CD62B6F5915}" dt="2023-03-17T22:15:28.116" v="369" actId="26606"/>
          <ac:spMkLst>
            <pc:docMk/>
            <pc:sldMk cId="2429386712" sldId="3042"/>
            <ac:spMk id="9" creationId="{9228552E-C8B1-4A80-8448-0787CE0FC704}"/>
          </ac:spMkLst>
        </pc:spChg>
        <pc:picChg chg="add mod ord">
          <ac:chgData name="Tim Stewart" userId="79cebc338cf3e420" providerId="LiveId" clId="{5E2C4AE9-1DBD-4326-9709-2CD62B6F5915}" dt="2023-03-17T22:15:28.116" v="369" actId="26606"/>
          <ac:picMkLst>
            <pc:docMk/>
            <pc:sldMk cId="2429386712" sldId="3042"/>
            <ac:picMk id="4" creationId="{B31F57AC-C9B2-09E4-1D8F-02E7E2D7599F}"/>
          </ac:picMkLst>
        </pc:picChg>
      </pc:sldChg>
      <pc:sldChg chg="addSp delSp modSp new mod setBg setClrOvrMap">
        <pc:chgData name="Tim Stewart" userId="79cebc338cf3e420" providerId="LiveId" clId="{5E2C4AE9-1DBD-4326-9709-2CD62B6F5915}" dt="2023-03-17T22:23:48.837" v="615" actId="20577"/>
        <pc:sldMkLst>
          <pc:docMk/>
          <pc:sldMk cId="794867748" sldId="3043"/>
        </pc:sldMkLst>
        <pc:spChg chg="mod">
          <ac:chgData name="Tim Stewart" userId="79cebc338cf3e420" providerId="LiveId" clId="{5E2C4AE9-1DBD-4326-9709-2CD62B6F5915}" dt="2023-03-17T22:23:19.581" v="610" actId="404"/>
          <ac:spMkLst>
            <pc:docMk/>
            <pc:sldMk cId="794867748" sldId="3043"/>
            <ac:spMk id="2" creationId="{FBAB29B3-DA86-0FCA-5A09-2159DA850E87}"/>
          </ac:spMkLst>
        </pc:spChg>
        <pc:spChg chg="mod">
          <ac:chgData name="Tim Stewart" userId="79cebc338cf3e420" providerId="LiveId" clId="{5E2C4AE9-1DBD-4326-9709-2CD62B6F5915}" dt="2023-03-17T22:23:48.837" v="615" actId="20577"/>
          <ac:spMkLst>
            <pc:docMk/>
            <pc:sldMk cId="794867748" sldId="3043"/>
            <ac:spMk id="3" creationId="{BB8B2057-1226-3C76-9C5B-69A62DF267FB}"/>
          </ac:spMkLst>
        </pc:spChg>
        <pc:spChg chg="add del">
          <ac:chgData name="Tim Stewart" userId="79cebc338cf3e420" providerId="LiveId" clId="{5E2C4AE9-1DBD-4326-9709-2CD62B6F5915}" dt="2023-03-17T22:22:40.550" v="592" actId="26606"/>
          <ac:spMkLst>
            <pc:docMk/>
            <pc:sldMk cId="794867748" sldId="3043"/>
            <ac:spMk id="9" creationId="{9228552E-C8B1-4A80-8448-0787CE0FC704}"/>
          </ac:spMkLst>
        </pc:spChg>
        <pc:spChg chg="add del">
          <ac:chgData name="Tim Stewart" userId="79cebc338cf3e420" providerId="LiveId" clId="{5E2C4AE9-1DBD-4326-9709-2CD62B6F5915}" dt="2023-03-17T22:23:04.358" v="598" actId="26606"/>
          <ac:spMkLst>
            <pc:docMk/>
            <pc:sldMk cId="794867748" sldId="3043"/>
            <ac:spMk id="14" creationId="{A9D2268A-D939-4E78-91B6-6C7E46406788}"/>
          </ac:spMkLst>
        </pc:spChg>
        <pc:spChg chg="add del">
          <ac:chgData name="Tim Stewart" userId="79cebc338cf3e420" providerId="LiveId" clId="{5E2C4AE9-1DBD-4326-9709-2CD62B6F5915}" dt="2023-03-17T22:23:04.358" v="598" actId="26606"/>
          <ac:spMkLst>
            <pc:docMk/>
            <pc:sldMk cId="794867748" sldId="3043"/>
            <ac:spMk id="16" creationId="{E0C43A58-225D-452D-8185-0D89D1EED861}"/>
          </ac:spMkLst>
        </pc:spChg>
        <pc:spChg chg="add">
          <ac:chgData name="Tim Stewart" userId="79cebc338cf3e420" providerId="LiveId" clId="{5E2C4AE9-1DBD-4326-9709-2CD62B6F5915}" dt="2023-03-17T22:23:04.358" v="598" actId="26606"/>
          <ac:spMkLst>
            <pc:docMk/>
            <pc:sldMk cId="794867748" sldId="3043"/>
            <ac:spMk id="21" creationId="{9228552E-C8B1-4A80-8448-0787CE0FC704}"/>
          </ac:spMkLst>
        </pc:spChg>
        <pc:picChg chg="add mod ord">
          <ac:chgData name="Tim Stewart" userId="79cebc338cf3e420" providerId="LiveId" clId="{5E2C4AE9-1DBD-4326-9709-2CD62B6F5915}" dt="2023-03-17T22:23:04.358" v="598" actId="26606"/>
          <ac:picMkLst>
            <pc:docMk/>
            <pc:sldMk cId="794867748" sldId="3043"/>
            <ac:picMk id="4" creationId="{000A73A6-EBDC-D966-BD0E-C26AE09804D2}"/>
          </ac:picMkLst>
        </pc:picChg>
      </pc:sldChg>
      <pc:sldChg chg="modSp">
        <pc:chgData name="Tim Stewart" userId="79cebc338cf3e420" providerId="LiveId" clId="{5E2C4AE9-1DBD-4326-9709-2CD62B6F5915}" dt="2023-03-17T22:25:24.882" v="625" actId="2710"/>
        <pc:sldMkLst>
          <pc:docMk/>
          <pc:sldMk cId="445978033" sldId="3044"/>
        </pc:sldMkLst>
        <pc:spChg chg="mod">
          <ac:chgData name="Tim Stewart" userId="79cebc338cf3e420" providerId="LiveId" clId="{5E2C4AE9-1DBD-4326-9709-2CD62B6F5915}" dt="2023-03-17T22:25:17.804" v="623" actId="1076"/>
          <ac:spMkLst>
            <pc:docMk/>
            <pc:sldMk cId="445978033" sldId="3044"/>
            <ac:spMk id="2" creationId="{05A569FA-8F87-EF1C-F5C3-BE6408DEC303}"/>
          </ac:spMkLst>
        </pc:spChg>
        <pc:spChg chg="mod">
          <ac:chgData name="Tim Stewart" userId="79cebc338cf3e420" providerId="LiveId" clId="{5E2C4AE9-1DBD-4326-9709-2CD62B6F5915}" dt="2023-03-17T22:25:24.882" v="625" actId="2710"/>
          <ac:spMkLst>
            <pc:docMk/>
            <pc:sldMk cId="445978033" sldId="3044"/>
            <ac:spMk id="3" creationId="{477F66FF-5DA6-7914-C412-4CD58DB6ABC4}"/>
          </ac:spMkLst>
        </pc:spChg>
      </pc:sldChg>
      <pc:sldChg chg="modSp new add del mod">
        <pc:chgData name="Tim Stewart" userId="79cebc338cf3e420" providerId="LiveId" clId="{5E2C4AE9-1DBD-4326-9709-2CD62B6F5915}" dt="2023-03-17T17:18:06.357" v="165" actId="47"/>
        <pc:sldMkLst>
          <pc:docMk/>
          <pc:sldMk cId="1250600594" sldId="3044"/>
        </pc:sldMkLst>
        <pc:spChg chg="mod">
          <ac:chgData name="Tim Stewart" userId="79cebc338cf3e420" providerId="LiveId" clId="{5E2C4AE9-1DBD-4326-9709-2CD62B6F5915}" dt="2023-03-17T17:14:58.380" v="163" actId="113"/>
          <ac:spMkLst>
            <pc:docMk/>
            <pc:sldMk cId="1250600594" sldId="3044"/>
            <ac:spMk id="3" creationId="{477F66FF-5DA6-7914-C412-4CD58DB6ABC4}"/>
          </ac:spMkLst>
        </pc:spChg>
      </pc:sldChg>
      <pc:sldChg chg="modSp add mod">
        <pc:chgData name="Tim Stewart" userId="79cebc338cf3e420" providerId="LiveId" clId="{5E2C4AE9-1DBD-4326-9709-2CD62B6F5915}" dt="2023-03-17T17:25:04.389" v="231" actId="113"/>
        <pc:sldMkLst>
          <pc:docMk/>
          <pc:sldMk cId="1241331301" sldId="3045"/>
        </pc:sldMkLst>
        <pc:spChg chg="mod">
          <ac:chgData name="Tim Stewart" userId="79cebc338cf3e420" providerId="LiveId" clId="{5E2C4AE9-1DBD-4326-9709-2CD62B6F5915}" dt="2023-03-17T17:25:04.389" v="231" actId="113"/>
          <ac:spMkLst>
            <pc:docMk/>
            <pc:sldMk cId="1241331301" sldId="3045"/>
            <ac:spMk id="3" creationId="{0A4DD469-A728-B651-C85A-19306184A81A}"/>
          </ac:spMkLst>
        </pc:spChg>
      </pc:sldChg>
      <pc:sldChg chg="addSp delSp modSp new mod setBg modAnim setClrOvrMap">
        <pc:chgData name="Tim Stewart" userId="79cebc338cf3e420" providerId="LiveId" clId="{5E2C4AE9-1DBD-4326-9709-2CD62B6F5915}" dt="2023-03-17T22:19:57.716" v="565" actId="403"/>
        <pc:sldMkLst>
          <pc:docMk/>
          <pc:sldMk cId="1763084025" sldId="3047"/>
        </pc:sldMkLst>
        <pc:spChg chg="mod ord">
          <ac:chgData name="Tim Stewart" userId="79cebc338cf3e420" providerId="LiveId" clId="{5E2C4AE9-1DBD-4326-9709-2CD62B6F5915}" dt="2023-03-17T22:19:57.716" v="565" actId="403"/>
          <ac:spMkLst>
            <pc:docMk/>
            <pc:sldMk cId="1763084025" sldId="3047"/>
            <ac:spMk id="2" creationId="{430EA7F4-3057-1BCE-3E49-DF7B825E2897}"/>
          </ac:spMkLst>
        </pc:spChg>
        <pc:spChg chg="del">
          <ac:chgData name="Tim Stewart" userId="79cebc338cf3e420" providerId="LiveId" clId="{5E2C4AE9-1DBD-4326-9709-2CD62B6F5915}" dt="2023-03-17T22:11:50.175" v="260" actId="26606"/>
          <ac:spMkLst>
            <pc:docMk/>
            <pc:sldMk cId="1763084025" sldId="3047"/>
            <ac:spMk id="3" creationId="{5E4CD2AB-FBF0-CF38-BC97-E45288B142E5}"/>
          </ac:spMkLst>
        </pc:spChg>
        <pc:spChg chg="add mod">
          <ac:chgData name="Tim Stewart" userId="79cebc338cf3e420" providerId="LiveId" clId="{5E2C4AE9-1DBD-4326-9709-2CD62B6F5915}" dt="2023-03-17T22:14:55.313" v="366" actId="403"/>
          <ac:spMkLst>
            <pc:docMk/>
            <pc:sldMk cId="1763084025" sldId="3047"/>
            <ac:spMk id="5" creationId="{67ABD8A7-4B21-D9F3-9C54-136D4911200A}"/>
          </ac:spMkLst>
        </pc:spChg>
        <pc:spChg chg="add">
          <ac:chgData name="Tim Stewart" userId="79cebc338cf3e420" providerId="LiveId" clId="{5E2C4AE9-1DBD-4326-9709-2CD62B6F5915}" dt="2023-03-17T22:11:50.175" v="260" actId="26606"/>
          <ac:spMkLst>
            <pc:docMk/>
            <pc:sldMk cId="1763084025" sldId="3047"/>
            <ac:spMk id="9" creationId="{71B2258F-86CA-4D4D-8270-BC05FCDEBFB3}"/>
          </ac:spMkLst>
        </pc:spChg>
        <pc:picChg chg="add mod">
          <ac:chgData name="Tim Stewart" userId="79cebc338cf3e420" providerId="LiveId" clId="{5E2C4AE9-1DBD-4326-9709-2CD62B6F5915}" dt="2023-03-17T22:11:50.175" v="260" actId="26606"/>
          <ac:picMkLst>
            <pc:docMk/>
            <pc:sldMk cId="1763084025" sldId="3047"/>
            <ac:picMk id="4" creationId="{D741E739-2050-24B1-A5CE-46D40B222078}"/>
          </ac:picMkLst>
        </pc:picChg>
      </pc:sldChg>
      <pc:sldChg chg="addSp modSp new mod setBg modAnim setClrOvrMap">
        <pc:chgData name="Tim Stewart" userId="79cebc338cf3e420" providerId="LiveId" clId="{5E2C4AE9-1DBD-4326-9709-2CD62B6F5915}" dt="2023-03-17T22:22:04.196" v="587"/>
        <pc:sldMkLst>
          <pc:docMk/>
          <pc:sldMk cId="1665741111" sldId="3048"/>
        </pc:sldMkLst>
        <pc:spChg chg="mod">
          <ac:chgData name="Tim Stewart" userId="79cebc338cf3e420" providerId="LiveId" clId="{5E2C4AE9-1DBD-4326-9709-2CD62B6F5915}" dt="2023-03-17T22:20:22.951" v="573" actId="403"/>
          <ac:spMkLst>
            <pc:docMk/>
            <pc:sldMk cId="1665741111" sldId="3048"/>
            <ac:spMk id="2" creationId="{53539B9F-28E0-DB6C-F675-9B160F92B21E}"/>
          </ac:spMkLst>
        </pc:spChg>
        <pc:spChg chg="mod">
          <ac:chgData name="Tim Stewart" userId="79cebc338cf3e420" providerId="LiveId" clId="{5E2C4AE9-1DBD-4326-9709-2CD62B6F5915}" dt="2023-03-17T22:21:14.112" v="586" actId="207"/>
          <ac:spMkLst>
            <pc:docMk/>
            <pc:sldMk cId="1665741111" sldId="3048"/>
            <ac:spMk id="3" creationId="{85ABA0DD-ACB0-2FBC-7E89-D0D6B5B9DD80}"/>
          </ac:spMkLst>
        </pc:spChg>
        <pc:spChg chg="add">
          <ac:chgData name="Tim Stewart" userId="79cebc338cf3e420" providerId="LiveId" clId="{5E2C4AE9-1DBD-4326-9709-2CD62B6F5915}" dt="2023-03-17T22:20:13.105" v="567" actId="26606"/>
          <ac:spMkLst>
            <pc:docMk/>
            <pc:sldMk cId="1665741111" sldId="3048"/>
            <ac:spMk id="9" creationId="{9228552E-C8B1-4A80-8448-0787CE0FC704}"/>
          </ac:spMkLst>
        </pc:spChg>
        <pc:picChg chg="add mod ord">
          <ac:chgData name="Tim Stewart" userId="79cebc338cf3e420" providerId="LiveId" clId="{5E2C4AE9-1DBD-4326-9709-2CD62B6F5915}" dt="2023-03-17T22:20:13.105" v="567" actId="26606"/>
          <ac:picMkLst>
            <pc:docMk/>
            <pc:sldMk cId="1665741111" sldId="3048"/>
            <ac:picMk id="4" creationId="{333C2817-E319-4236-57E3-1D52B315C585}"/>
          </ac:picMkLst>
        </pc:picChg>
      </pc:sldChg>
    </pc:docChg>
  </pc:docChgLst>
  <pc:docChgLst>
    <pc:chgData name="Tim Stewart" userId="79cebc338cf3e420" providerId="LiveId" clId="{7EF55EDB-EA45-4D5E-9B45-92E74DCA153A}"/>
    <pc:docChg chg="undo custSel addSld delSld modSld sldOrd">
      <pc:chgData name="Tim Stewart" userId="79cebc338cf3e420" providerId="LiveId" clId="{7EF55EDB-EA45-4D5E-9B45-92E74DCA153A}" dt="2023-03-17T21:03:53.515" v="537" actId="29295"/>
      <pc:docMkLst>
        <pc:docMk/>
      </pc:docMkLst>
      <pc:sldChg chg="modSp mod">
        <pc:chgData name="Tim Stewart" userId="79cebc338cf3e420" providerId="LiveId" clId="{7EF55EDB-EA45-4D5E-9B45-92E74DCA153A}" dt="2023-03-13T18:03:33.488" v="1" actId="20577"/>
        <pc:sldMkLst>
          <pc:docMk/>
          <pc:sldMk cId="0" sldId="1105"/>
        </pc:sldMkLst>
        <pc:spChg chg="mod">
          <ac:chgData name="Tim Stewart" userId="79cebc338cf3e420" providerId="LiveId" clId="{7EF55EDB-EA45-4D5E-9B45-92E74DCA153A}" dt="2023-03-13T18:03:33.488" v="1" actId="20577"/>
          <ac:spMkLst>
            <pc:docMk/>
            <pc:sldMk cId="0" sldId="1105"/>
            <ac:spMk id="3" creationId="{00000000-0000-0000-0000-000000000000}"/>
          </ac:spMkLst>
        </pc:spChg>
      </pc:sldChg>
      <pc:sldChg chg="modSp mod">
        <pc:chgData name="Tim Stewart" userId="79cebc338cf3e420" providerId="LiveId" clId="{7EF55EDB-EA45-4D5E-9B45-92E74DCA153A}" dt="2023-03-16T17:18:18.443" v="196" actId="20577"/>
        <pc:sldMkLst>
          <pc:docMk/>
          <pc:sldMk cId="2274288106" sldId="2786"/>
        </pc:sldMkLst>
        <pc:spChg chg="mod">
          <ac:chgData name="Tim Stewart" userId="79cebc338cf3e420" providerId="LiveId" clId="{7EF55EDB-EA45-4D5E-9B45-92E74DCA153A}" dt="2023-03-16T17:18:18.443" v="196" actId="20577"/>
          <ac:spMkLst>
            <pc:docMk/>
            <pc:sldMk cId="2274288106" sldId="2786"/>
            <ac:spMk id="3" creationId="{E76C3E9B-15EA-4CEE-A902-CF8F08F0BAB3}"/>
          </ac:spMkLst>
        </pc:spChg>
      </pc:sldChg>
      <pc:sldChg chg="modSp mod">
        <pc:chgData name="Tim Stewart" userId="79cebc338cf3e420" providerId="LiveId" clId="{7EF55EDB-EA45-4D5E-9B45-92E74DCA153A}" dt="2023-03-16T17:17:57.567" v="184" actId="20577"/>
        <pc:sldMkLst>
          <pc:docMk/>
          <pc:sldMk cId="3020107985" sldId="2900"/>
        </pc:sldMkLst>
        <pc:spChg chg="mod">
          <ac:chgData name="Tim Stewart" userId="79cebc338cf3e420" providerId="LiveId" clId="{7EF55EDB-EA45-4D5E-9B45-92E74DCA153A}" dt="2023-03-16T17:17:57.567" v="184" actId="20577"/>
          <ac:spMkLst>
            <pc:docMk/>
            <pc:sldMk cId="3020107985" sldId="2900"/>
            <ac:spMk id="3" creationId="{67AB1FFF-C1A7-4414-8BE4-AFE88731B2ED}"/>
          </ac:spMkLst>
        </pc:spChg>
      </pc:sldChg>
      <pc:sldChg chg="modSp mod">
        <pc:chgData name="Tim Stewart" userId="79cebc338cf3e420" providerId="LiveId" clId="{7EF55EDB-EA45-4D5E-9B45-92E74DCA153A}" dt="2023-03-17T18:34:28.781" v="240" actId="113"/>
        <pc:sldMkLst>
          <pc:docMk/>
          <pc:sldMk cId="2874893596" sldId="3034"/>
        </pc:sldMkLst>
        <pc:spChg chg="mod">
          <ac:chgData name="Tim Stewart" userId="79cebc338cf3e420" providerId="LiveId" clId="{7EF55EDB-EA45-4D5E-9B45-92E74DCA153A}" dt="2023-03-17T18:34:28.781" v="240" actId="113"/>
          <ac:spMkLst>
            <pc:docMk/>
            <pc:sldMk cId="2874893596" sldId="3034"/>
            <ac:spMk id="3" creationId="{0A4DD469-A728-B651-C85A-19306184A81A}"/>
          </ac:spMkLst>
        </pc:spChg>
      </pc:sldChg>
      <pc:sldChg chg="modSp mod ord modAnim">
        <pc:chgData name="Tim Stewart" userId="79cebc338cf3e420" providerId="LiveId" clId="{7EF55EDB-EA45-4D5E-9B45-92E74DCA153A}" dt="2023-03-16T17:44:11.899" v="239" actId="27636"/>
        <pc:sldMkLst>
          <pc:docMk/>
          <pc:sldMk cId="2040122737" sldId="3035"/>
        </pc:sldMkLst>
        <pc:spChg chg="mod">
          <ac:chgData name="Tim Stewart" userId="79cebc338cf3e420" providerId="LiveId" clId="{7EF55EDB-EA45-4D5E-9B45-92E74DCA153A}" dt="2023-03-16T17:43:35.959" v="212" actId="20577"/>
          <ac:spMkLst>
            <pc:docMk/>
            <pc:sldMk cId="2040122737" sldId="3035"/>
            <ac:spMk id="2" creationId="{093C565C-31FC-B79C-316B-DB30E848EFBB}"/>
          </ac:spMkLst>
        </pc:spChg>
        <pc:spChg chg="mod">
          <ac:chgData name="Tim Stewart" userId="79cebc338cf3e420" providerId="LiveId" clId="{7EF55EDB-EA45-4D5E-9B45-92E74DCA153A}" dt="2023-03-16T17:44:11.899" v="239" actId="27636"/>
          <ac:spMkLst>
            <pc:docMk/>
            <pc:sldMk cId="2040122737" sldId="3035"/>
            <ac:spMk id="3" creationId="{42991478-DAFE-CB50-AF14-187488C6648C}"/>
          </ac:spMkLst>
        </pc:spChg>
      </pc:sldChg>
      <pc:sldChg chg="addSp delSp modSp add mod setBg modAnim">
        <pc:chgData name="Tim Stewart" userId="79cebc338cf3e420" providerId="LiveId" clId="{7EF55EDB-EA45-4D5E-9B45-92E74DCA153A}" dt="2023-03-17T20:58:27.534" v="477" actId="403"/>
        <pc:sldMkLst>
          <pc:docMk/>
          <pc:sldMk cId="445978033" sldId="3044"/>
        </pc:sldMkLst>
        <pc:spChg chg="mod">
          <ac:chgData name="Tim Stewart" userId="79cebc338cf3e420" providerId="LiveId" clId="{7EF55EDB-EA45-4D5E-9B45-92E74DCA153A}" dt="2023-03-17T20:57:10.465" v="457" actId="14838"/>
          <ac:spMkLst>
            <pc:docMk/>
            <pc:sldMk cId="445978033" sldId="3044"/>
            <ac:spMk id="2" creationId="{05A569FA-8F87-EF1C-F5C3-BE6408DEC303}"/>
          </ac:spMkLst>
        </pc:spChg>
        <pc:spChg chg="mod">
          <ac:chgData name="Tim Stewart" userId="79cebc338cf3e420" providerId="LiveId" clId="{7EF55EDB-EA45-4D5E-9B45-92E74DCA153A}" dt="2023-03-17T20:58:27.534" v="477" actId="403"/>
          <ac:spMkLst>
            <pc:docMk/>
            <pc:sldMk cId="445978033" sldId="3044"/>
            <ac:spMk id="3" creationId="{477F66FF-5DA6-7914-C412-4CD58DB6ABC4}"/>
          </ac:spMkLst>
        </pc:spChg>
        <pc:spChg chg="add del">
          <ac:chgData name="Tim Stewart" userId="79cebc338cf3e420" providerId="LiveId" clId="{7EF55EDB-EA45-4D5E-9B45-92E74DCA153A}" dt="2023-03-17T20:56:06.356" v="433" actId="26606"/>
          <ac:spMkLst>
            <pc:docMk/>
            <pc:sldMk cId="445978033" sldId="3044"/>
            <ac:spMk id="10" creationId="{F94AA2BD-2E3F-4B1D-8127-5744B8115311}"/>
          </ac:spMkLst>
        </pc:spChg>
        <pc:spChg chg="add del">
          <ac:chgData name="Tim Stewart" userId="79cebc338cf3e420" providerId="LiveId" clId="{7EF55EDB-EA45-4D5E-9B45-92E74DCA153A}" dt="2023-03-17T20:56:06.356" v="433" actId="26606"/>
          <ac:spMkLst>
            <pc:docMk/>
            <pc:sldMk cId="445978033" sldId="3044"/>
            <ac:spMk id="12" creationId="{4BD02261-2DC8-4AA8-9E16-7751AE892445}"/>
          </ac:spMkLst>
        </pc:spChg>
        <pc:spChg chg="add del">
          <ac:chgData name="Tim Stewart" userId="79cebc338cf3e420" providerId="LiveId" clId="{7EF55EDB-EA45-4D5E-9B45-92E74DCA153A}" dt="2023-03-17T20:56:06.356" v="433" actId="26606"/>
          <ac:spMkLst>
            <pc:docMk/>
            <pc:sldMk cId="445978033" sldId="3044"/>
            <ac:spMk id="14" creationId="{3D752CF2-2291-40B5-B462-C17B174C10BC}"/>
          </ac:spMkLst>
        </pc:spChg>
        <pc:spChg chg="add del">
          <ac:chgData name="Tim Stewart" userId="79cebc338cf3e420" providerId="LiveId" clId="{7EF55EDB-EA45-4D5E-9B45-92E74DCA153A}" dt="2023-03-17T20:56:54.781" v="450" actId="26606"/>
          <ac:spMkLst>
            <pc:docMk/>
            <pc:sldMk cId="445978033" sldId="3044"/>
            <ac:spMk id="16" creationId="{7A5F0580-5EE9-419F-96EE-B6529EF6E7D0}"/>
          </ac:spMkLst>
        </pc:spChg>
        <pc:spChg chg="add del">
          <ac:chgData name="Tim Stewart" userId="79cebc338cf3e420" providerId="LiveId" clId="{7EF55EDB-EA45-4D5E-9B45-92E74DCA153A}" dt="2023-03-17T20:56:54.781" v="450" actId="26606"/>
          <ac:spMkLst>
            <pc:docMk/>
            <pc:sldMk cId="445978033" sldId="3044"/>
            <ac:spMk id="17" creationId="{8FC9BE17-9A7B-462D-AE50-3D8777387304}"/>
          </ac:spMkLst>
        </pc:spChg>
        <pc:spChg chg="add del">
          <ac:chgData name="Tim Stewart" userId="79cebc338cf3e420" providerId="LiveId" clId="{7EF55EDB-EA45-4D5E-9B45-92E74DCA153A}" dt="2023-03-17T20:56:54.781" v="450" actId="26606"/>
          <ac:spMkLst>
            <pc:docMk/>
            <pc:sldMk cId="445978033" sldId="3044"/>
            <ac:spMk id="18" creationId="{3EBE8569-6AEC-4B8C-8D53-2DE337CDBA65}"/>
          </ac:spMkLst>
        </pc:spChg>
        <pc:spChg chg="add del">
          <ac:chgData name="Tim Stewart" userId="79cebc338cf3e420" providerId="LiveId" clId="{7EF55EDB-EA45-4D5E-9B45-92E74DCA153A}" dt="2023-03-17T20:56:54.781" v="450" actId="26606"/>
          <ac:spMkLst>
            <pc:docMk/>
            <pc:sldMk cId="445978033" sldId="3044"/>
            <ac:spMk id="19" creationId="{55D4142C-5077-457F-A6AD-3FECFDB39685}"/>
          </ac:spMkLst>
        </pc:spChg>
        <pc:spChg chg="add">
          <ac:chgData name="Tim Stewart" userId="79cebc338cf3e420" providerId="LiveId" clId="{7EF55EDB-EA45-4D5E-9B45-92E74DCA153A}" dt="2023-03-17T20:56:54.781" v="450" actId="26606"/>
          <ac:spMkLst>
            <pc:docMk/>
            <pc:sldMk cId="445978033" sldId="3044"/>
            <ac:spMk id="24" creationId="{04812C46-200A-4DEB-A05E-3ED6C68C2387}"/>
          </ac:spMkLst>
        </pc:spChg>
        <pc:spChg chg="add">
          <ac:chgData name="Tim Stewart" userId="79cebc338cf3e420" providerId="LiveId" clId="{7EF55EDB-EA45-4D5E-9B45-92E74DCA153A}" dt="2023-03-17T20:56:54.781" v="450" actId="26606"/>
          <ac:spMkLst>
            <pc:docMk/>
            <pc:sldMk cId="445978033" sldId="3044"/>
            <ac:spMk id="26" creationId="{D1EA859B-E555-4109-94F3-6700E046E008}"/>
          </ac:spMkLst>
        </pc:spChg>
        <pc:picChg chg="add mod ord">
          <ac:chgData name="Tim Stewart" userId="79cebc338cf3e420" providerId="LiveId" clId="{7EF55EDB-EA45-4D5E-9B45-92E74DCA153A}" dt="2023-03-17T20:57:14.954" v="459" actId="1076"/>
          <ac:picMkLst>
            <pc:docMk/>
            <pc:sldMk cId="445978033" sldId="3044"/>
            <ac:picMk id="5" creationId="{68483AC0-F04D-2A8B-2F03-1821C3A3F4B5}"/>
          </ac:picMkLst>
        </pc:picChg>
      </pc:sldChg>
      <pc:sldChg chg="del">
        <pc:chgData name="Tim Stewart" userId="79cebc338cf3e420" providerId="LiveId" clId="{7EF55EDB-EA45-4D5E-9B45-92E74DCA153A}" dt="2023-03-17T19:05:00.572" v="245" actId="2696"/>
        <pc:sldMkLst>
          <pc:docMk/>
          <pc:sldMk cId="1250600594" sldId="3044"/>
        </pc:sldMkLst>
      </pc:sldChg>
      <pc:sldChg chg="modSp mod">
        <pc:chgData name="Tim Stewart" userId="79cebc338cf3e420" providerId="LiveId" clId="{7EF55EDB-EA45-4D5E-9B45-92E74DCA153A}" dt="2023-03-17T18:47:32.876" v="244" actId="113"/>
        <pc:sldMkLst>
          <pc:docMk/>
          <pc:sldMk cId="1241331301" sldId="3045"/>
        </pc:sldMkLst>
        <pc:spChg chg="mod">
          <ac:chgData name="Tim Stewart" userId="79cebc338cf3e420" providerId="LiveId" clId="{7EF55EDB-EA45-4D5E-9B45-92E74DCA153A}" dt="2023-03-17T18:47:32.876" v="244" actId="113"/>
          <ac:spMkLst>
            <pc:docMk/>
            <pc:sldMk cId="1241331301" sldId="3045"/>
            <ac:spMk id="3" creationId="{0A4DD469-A728-B651-C85A-19306184A81A}"/>
          </ac:spMkLst>
        </pc:spChg>
      </pc:sldChg>
      <pc:sldChg chg="addSp modSp new mod">
        <pc:chgData name="Tim Stewart" userId="79cebc338cf3e420" providerId="LiveId" clId="{7EF55EDB-EA45-4D5E-9B45-92E74DCA153A}" dt="2023-03-17T21:03:53.515" v="537" actId="29295"/>
        <pc:sldMkLst>
          <pc:docMk/>
          <pc:sldMk cId="1515782127" sldId="3046"/>
        </pc:sldMkLst>
        <pc:spChg chg="mod">
          <ac:chgData name="Tim Stewart" userId="79cebc338cf3e420" providerId="LiveId" clId="{7EF55EDB-EA45-4D5E-9B45-92E74DCA153A}" dt="2023-03-17T21:02:47.689" v="527" actId="113"/>
          <ac:spMkLst>
            <pc:docMk/>
            <pc:sldMk cId="1515782127" sldId="3046"/>
            <ac:spMk id="2" creationId="{28038A43-F736-5B00-C380-DFABF38E6A05}"/>
          </ac:spMkLst>
        </pc:spChg>
        <pc:spChg chg="mod">
          <ac:chgData name="Tim Stewart" userId="79cebc338cf3e420" providerId="LiveId" clId="{7EF55EDB-EA45-4D5E-9B45-92E74DCA153A}" dt="2023-03-17T21:03:39.219" v="536" actId="207"/>
          <ac:spMkLst>
            <pc:docMk/>
            <pc:sldMk cId="1515782127" sldId="3046"/>
            <ac:spMk id="3" creationId="{67A9A245-C6B9-B866-C790-55DD00524CFA}"/>
          </ac:spMkLst>
        </pc:spChg>
        <pc:picChg chg="add mod ord modCrop">
          <ac:chgData name="Tim Stewart" userId="79cebc338cf3e420" providerId="LiveId" clId="{7EF55EDB-EA45-4D5E-9B45-92E74DCA153A}" dt="2023-03-17T21:03:53.515" v="537" actId="29295"/>
          <ac:picMkLst>
            <pc:docMk/>
            <pc:sldMk cId="1515782127" sldId="3046"/>
            <ac:picMk id="4" creationId="{9396A5A3-115C-DCE6-1E95-C97590E90621}"/>
          </ac:picMkLst>
        </pc:picChg>
      </pc:sldChg>
      <pc:sldChg chg="addSp delSp modSp new del mod setBg">
        <pc:chgData name="Tim Stewart" userId="79cebc338cf3e420" providerId="LiveId" clId="{7EF55EDB-EA45-4D5E-9B45-92E74DCA153A}" dt="2023-03-17T21:00:27.202" v="486" actId="47"/>
        <pc:sldMkLst>
          <pc:docMk/>
          <pc:sldMk cId="2635626111" sldId="3046"/>
        </pc:sldMkLst>
        <pc:spChg chg="del">
          <ac:chgData name="Tim Stewart" userId="79cebc338cf3e420" providerId="LiveId" clId="{7EF55EDB-EA45-4D5E-9B45-92E74DCA153A}" dt="2023-03-17T20:59:44.433" v="480" actId="478"/>
          <ac:spMkLst>
            <pc:docMk/>
            <pc:sldMk cId="2635626111" sldId="3046"/>
            <ac:spMk id="2" creationId="{D6AF8665-7B42-1FF4-DE12-31B79E18DBD8}"/>
          </ac:spMkLst>
        </pc:spChg>
        <pc:spChg chg="del">
          <ac:chgData name="Tim Stewart" userId="79cebc338cf3e420" providerId="LiveId" clId="{7EF55EDB-EA45-4D5E-9B45-92E74DCA153A}" dt="2023-03-17T20:59:43.510" v="479" actId="478"/>
          <ac:spMkLst>
            <pc:docMk/>
            <pc:sldMk cId="2635626111" sldId="3046"/>
            <ac:spMk id="3" creationId="{D20C993D-7563-63E3-10FD-67738D6AC663}"/>
          </ac:spMkLst>
        </pc:spChg>
        <pc:spChg chg="add">
          <ac:chgData name="Tim Stewart" userId="79cebc338cf3e420" providerId="LiveId" clId="{7EF55EDB-EA45-4D5E-9B45-92E74DCA153A}" dt="2023-03-17T20:59:48.883" v="484" actId="26606"/>
          <ac:spMkLst>
            <pc:docMk/>
            <pc:sldMk cId="2635626111" sldId="3046"/>
            <ac:spMk id="10" creationId="{C83A5C14-ED91-4CD1-809E-D29FF97C9AF5}"/>
          </ac:spMkLst>
        </pc:spChg>
        <pc:spChg chg="add">
          <ac:chgData name="Tim Stewart" userId="79cebc338cf3e420" providerId="LiveId" clId="{7EF55EDB-EA45-4D5E-9B45-92E74DCA153A}" dt="2023-03-17T20:59:48.883" v="484" actId="26606"/>
          <ac:spMkLst>
            <pc:docMk/>
            <pc:sldMk cId="2635626111" sldId="3046"/>
            <ac:spMk id="12" creationId="{56065185-5C34-4F86-AA96-AA4D065B0EF4}"/>
          </ac:spMkLst>
        </pc:spChg>
        <pc:picChg chg="add del mod">
          <ac:chgData name="Tim Stewart" userId="79cebc338cf3e420" providerId="LiveId" clId="{7EF55EDB-EA45-4D5E-9B45-92E74DCA153A}" dt="2023-03-17T21:00:22.497" v="485" actId="478"/>
          <ac:picMkLst>
            <pc:docMk/>
            <pc:sldMk cId="2635626111" sldId="3046"/>
            <ac:picMk id="5" creationId="{117F6E2B-971C-4D25-C41D-B7FE5FFC5D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F32AE-D9DE-49CF-8CF6-952E14AE9B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DB-B343-4E6A-BC15-18FA492B3432}" type="datetimeFigureOut">
              <a:rPr lang="en-CA" altLang="en-US"/>
              <a:pPr>
                <a:defRPr/>
              </a:pPr>
              <a:t>2023-03-17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2D82-C2EA-4312-9D0D-59B09351DB8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71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C356-C117-46A1-A20D-73CC945ABB6E}" type="datetimeFigureOut">
              <a:rPr lang="en-CA" altLang="en-US"/>
              <a:pPr>
                <a:defRPr/>
              </a:pPr>
              <a:t>2023-03-17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67F8-014F-4EB1-82D9-C2227E19489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60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A439-42D6-4142-A99C-B3580AC11904}" type="datetimeFigureOut">
              <a:rPr lang="en-CA" altLang="en-US"/>
              <a:pPr>
                <a:defRPr/>
              </a:pPr>
              <a:t>2023-03-17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109-88BC-4319-9E8C-EC3A6179F55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44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5E8-1E36-4094-BC2C-724E3CD320CF}" type="datetimeFigureOut">
              <a:rPr lang="en-CA" altLang="en-US"/>
              <a:pPr>
                <a:defRPr/>
              </a:pPr>
              <a:t>2023-03-17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94E-98D0-4FD5-8862-0B724F4982E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1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4B38-24CB-4C4E-BAAA-8D1FA5AC848E}" type="datetimeFigureOut">
              <a:rPr lang="en-CA" altLang="en-US"/>
              <a:pPr>
                <a:defRPr/>
              </a:pPr>
              <a:t>2023-03-17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E54F-1978-4A07-9D14-A0981DFDE18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58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71EC-44FC-4987-84FB-FFDFD3C77E5A}" type="datetimeFigureOut">
              <a:rPr lang="en-CA" altLang="en-US"/>
              <a:pPr>
                <a:defRPr/>
              </a:pPr>
              <a:t>2023-03-17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F0F-2CF2-43E6-A453-8930888F90B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90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E82-347E-49BB-B61A-7A1D092AD264}" type="datetimeFigureOut">
              <a:rPr lang="en-CA" altLang="en-US"/>
              <a:pPr>
                <a:defRPr/>
              </a:pPr>
              <a:t>2023-03-17</a:t>
            </a:fld>
            <a:endParaRPr lang="en-CA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1DB-1039-4609-8F7C-DD3BC5C3CD9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76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FE19-51EF-41B1-8FF7-0E001548C8F7}" type="datetimeFigureOut">
              <a:rPr lang="en-CA" altLang="en-US"/>
              <a:pPr>
                <a:defRPr/>
              </a:pPr>
              <a:t>2023-03-17</a:t>
            </a:fld>
            <a:endParaRPr lang="en-CA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C4AA-B5BF-492D-A3FA-5A89ED80986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29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7B4-0059-4B2F-9282-1042A70CC55C}" type="datetimeFigureOut">
              <a:rPr lang="en-CA" altLang="en-US"/>
              <a:pPr>
                <a:defRPr/>
              </a:pPr>
              <a:t>2023-03-17</a:t>
            </a:fld>
            <a:endParaRPr lang="en-CA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E58A-7D94-4DDB-883A-1825DB47E06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42-D5B9-4EC8-A4B4-73272184BBA2}" type="datetimeFigureOut">
              <a:rPr lang="en-CA" altLang="en-US"/>
              <a:pPr>
                <a:defRPr/>
              </a:pPr>
              <a:t>2023-03-17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FC2-D5C8-4701-841E-4C2E3DE1FC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71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1F24-8FBB-4562-8AAB-D9AB65CE5603}" type="datetimeFigureOut">
              <a:rPr lang="en-CA" altLang="en-US"/>
              <a:pPr>
                <a:defRPr/>
              </a:pPr>
              <a:t>2023-03-17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FA-706B-4564-8FBF-CC233582220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406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/>
              <a:pPr>
                <a:defRPr/>
              </a:pPr>
              <a:t>2023-03-17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5453063"/>
            <a:ext cx="9144000" cy="1290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Mar 19, 2023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92113"/>
            <a:ext cx="1005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field of grass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333C2817-E319-4236-57E3-1D52B315C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539B9F-28E0-DB6C-F675-9B160F92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sz="6600" b="1" dirty="0">
                <a:solidFill>
                  <a:srgbClr val="FFFFFF"/>
                </a:solidFill>
              </a:rPr>
              <a:t>Entering God’s 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BA0DD-ACB0-2FBC-7E89-D0D6B5B9D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780" cy="4351338"/>
          </a:xfrm>
        </p:spPr>
        <p:txBody>
          <a:bodyPr>
            <a:normAutofit/>
          </a:bodyPr>
          <a:lstStyle/>
          <a:p>
            <a:endParaRPr lang="en-CA" sz="40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en-CA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</a:rPr>
              <a:t>Creation</a:t>
            </a:r>
            <a:r>
              <a:rPr lang="en-CA" sz="40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 – the gift of the week, beginning with rest</a:t>
            </a:r>
          </a:p>
          <a:p>
            <a:endParaRPr lang="en-CA" sz="40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en-CA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</a:rPr>
              <a:t>Israel</a:t>
            </a:r>
            <a:r>
              <a:rPr lang="en-CA" sz="40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 – Sabbath – time to rest and remember</a:t>
            </a:r>
          </a:p>
          <a:p>
            <a:endParaRPr lang="en-CA" sz="40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en-CA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</a:rPr>
              <a:t>The 4</a:t>
            </a:r>
            <a:r>
              <a:rPr lang="en-CA" sz="4000" b="1" baseline="30000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CA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</a:rPr>
              <a:t> Command </a:t>
            </a:r>
            <a:r>
              <a:rPr lang="en-CA" sz="40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– but often neglected…</a:t>
            </a:r>
          </a:p>
          <a:p>
            <a:endParaRPr lang="en-CA" sz="4000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741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field of grass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00A73A6-EBDC-D966-BD0E-C26AE0980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AB29B3-DA86-0FCA-5A09-2159DA85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sz="6600" b="1" dirty="0">
                <a:solidFill>
                  <a:srgbClr val="FFFFFF"/>
                </a:solidFill>
              </a:rPr>
              <a:t>Psalm 95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B2057-1226-3C76-9C5B-69A62DF26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7 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Today, if only you would hear his voice,</a:t>
            </a:r>
            <a:br>
              <a:rPr lang="en-US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baseline="300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8 </a:t>
            </a:r>
            <a: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“Do not harden your hearts as you did at </a:t>
            </a:r>
            <a:r>
              <a:rPr lang="en-US" sz="3600" dirty="0" err="1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Meribah</a:t>
            </a:r>
            <a: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,</a:t>
            </a:r>
            <a:b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    as you did that day at </a:t>
            </a:r>
            <a:r>
              <a:rPr lang="en-US" sz="3600" dirty="0" err="1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Massah</a:t>
            </a:r>
            <a: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 in the wilderness,</a:t>
            </a:r>
            <a:b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baseline="300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9 </a:t>
            </a:r>
            <a: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where your ancestors tested me;</a:t>
            </a:r>
            <a:b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    they tried me, though they had seen what I did.</a:t>
            </a:r>
            <a:b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baseline="300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10 </a:t>
            </a:r>
            <a: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For forty years I was angry with that generation;</a:t>
            </a:r>
            <a:b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    I said, ‘They are a people whose hearts go astray,</a:t>
            </a:r>
            <a:b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    and they have not known my ways.’</a:t>
            </a:r>
          </a:p>
          <a:p>
            <a:pPr marL="0" indent="0">
              <a:buNone/>
            </a:pPr>
            <a:r>
              <a:rPr lang="en-US" sz="3600" baseline="300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11 </a:t>
            </a:r>
            <a: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So I declared on oath in my anger,</a:t>
            </a:r>
            <a:br>
              <a:rPr lang="en-US" sz="36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    ‘They shall never enter my rest.’”</a:t>
            </a:r>
            <a:endParaRPr lang="en-CA" sz="36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867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DD469-A728-B651-C85A-19306184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0"/>
            <a:ext cx="11615803" cy="617696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Hebrews 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Therefore, since the 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promise of entering his rest still stands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b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 us be careful that none of you be found to have fallen short of it. 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we also have had the good news proclaimed to us, just as they did; but the message they heard was of no value to them, because they did not share the faith of those who obeyed. </a:t>
            </a:r>
            <a:b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Now 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who have believed enter that rest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just as God has said,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“So I declared on oath in my anger,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‘They shall never enter my rest.’”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yet his works have been finished since the creation of the world. 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somewhere he has spoken about the seventh day in these words: “On the seventh day God rested from all his works.” 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again in the passage above he says, “They shall never enter my rest.”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9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DD469-A728-B651-C85A-19306184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0"/>
            <a:ext cx="11615803" cy="617696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Hebrews 4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Therefore since 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still remains for some to enter that rest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since those who formerly had the good news proclaimed to them did not go in because of their disobedience, 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God again set a certain day, calling it “Today.” This he did when a long time later he spoke through David, as in the passage already quoted: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“Today, if you hear his voice,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not harden your hearts.”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if Joshua had given them rest, God would not have spoken later about another day. 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9 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remains, then, a Sabbath-rest for the people of God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10 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anyone who enters God’s rest also rests from their works, just as God did from his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b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11 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 us, therefore, 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make every effort to enter that rest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so that no one will perish by following their example of disobedience.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3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ield of grass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8483AC0-F04D-2A8B-2F03-1821C3A3F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569FA-8F87-EF1C-F5C3-BE6408DE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47" y="4369"/>
            <a:ext cx="10150366" cy="1388039"/>
          </a:xfrm>
        </p:spPr>
        <p:txBody>
          <a:bodyPr>
            <a:normAutofit/>
          </a:bodyPr>
          <a:lstStyle/>
          <a:p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Entering God’s Rest –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F66FF-5DA6-7914-C412-4CD58DB6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" y="1392408"/>
            <a:ext cx="11537598" cy="546558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0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Why?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Mark 2:27-28 </a:t>
            </a:r>
            <a:r>
              <a:rPr lang="en-US" sz="3600" dirty="0">
                <a:effectLst>
                  <a:glow rad="127000">
                    <a:schemeClr val="bg1"/>
                  </a:glow>
                </a:effectLst>
              </a:rPr>
              <a:t>– Then he said to them, </a:t>
            </a:r>
            <a:br>
              <a:rPr lang="en-US" sz="36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dirty="0">
                <a:effectLst>
                  <a:glow rad="127000">
                    <a:schemeClr val="bg1"/>
                  </a:glow>
                </a:effectLst>
              </a:rPr>
              <a:t>“</a:t>
            </a:r>
            <a:r>
              <a:rPr lang="en-US" sz="3600" b="1" dirty="0">
                <a:effectLst>
                  <a:glow rad="127000">
                    <a:schemeClr val="bg1"/>
                  </a:glow>
                </a:effectLst>
              </a:rPr>
              <a:t>The Sabbath was made for man</a:t>
            </a:r>
            <a:r>
              <a:rPr lang="en-US" sz="3600" dirty="0">
                <a:effectLst>
                  <a:glow rad="127000">
                    <a:schemeClr val="bg1"/>
                  </a:glow>
                </a:effectLst>
              </a:rPr>
              <a:t>, not man for the Sabbath.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What?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effectLst>
                  <a:glow rad="127000">
                    <a:schemeClr val="bg1"/>
                  </a:glow>
                </a:effectLst>
              </a:rPr>
              <a:t>“Have to do”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effectLst>
                  <a:glow rad="127000">
                    <a:schemeClr val="bg1"/>
                  </a:glow>
                </a:effectLst>
              </a:rPr>
              <a:t>Idols – striving, dependence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How?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effectLst>
                  <a:glow rad="127000">
                    <a:schemeClr val="bg1"/>
                  </a:glow>
                </a:effectLst>
              </a:rPr>
              <a:t>“Get to do”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effectLst>
                  <a:glow rad="127000">
                    <a:schemeClr val="bg1"/>
                  </a:glow>
                </a:effectLst>
              </a:rPr>
              <a:t>Serving in joy</a:t>
            </a:r>
            <a:endParaRPr lang="en-US" sz="3600" dirty="0">
              <a:effectLst>
                <a:glow rad="1270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endParaRPr lang="en-US" sz="36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9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of grass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396A5A3-115C-DCE6-1E95-C97590E90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2" r="5882" b="9930"/>
          <a:stretch/>
        </p:blipFill>
        <p:spPr>
          <a:xfrm>
            <a:off x="1" y="39316"/>
            <a:ext cx="12192000" cy="6818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38A43-F736-5B00-C380-DFABF38E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Matthew 11:28-30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9A245-C6B9-B866-C790-55DD00524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497"/>
            <a:ext cx="10515600" cy="4160465"/>
          </a:xfrm>
        </p:spPr>
        <p:txBody>
          <a:bodyPr/>
          <a:lstStyle/>
          <a:p>
            <a:pPr marL="0" indent="0">
              <a:buNone/>
            </a:pPr>
            <a:r>
              <a:rPr lang="en-US" sz="4000" b="1" baseline="30000" dirty="0">
                <a:effectLst>
                  <a:glow rad="127000">
                    <a:schemeClr val="bg1"/>
                  </a:glow>
                </a:effectLst>
              </a:rPr>
              <a:t>28 </a:t>
            </a:r>
            <a:r>
              <a:rPr lang="en-US" sz="4000" b="1" dirty="0">
                <a:effectLst>
                  <a:glow rad="127000">
                    <a:schemeClr val="bg1"/>
                  </a:glow>
                </a:effectLst>
              </a:rPr>
              <a:t>“Come to me, all you who are weary and burdened, and I will give you rest. </a:t>
            </a:r>
          </a:p>
          <a:p>
            <a:pPr marL="0" indent="0">
              <a:buNone/>
            </a:pPr>
            <a:r>
              <a:rPr lang="en-US" sz="4000" b="1" baseline="30000" dirty="0">
                <a:effectLst>
                  <a:glow rad="127000">
                    <a:schemeClr val="bg1"/>
                  </a:glow>
                </a:effectLst>
              </a:rPr>
              <a:t>29 </a:t>
            </a:r>
            <a:r>
              <a:rPr lang="en-US" sz="4000" b="1" dirty="0">
                <a:effectLst>
                  <a:glow rad="127000">
                    <a:schemeClr val="bg1"/>
                  </a:glow>
                </a:effectLst>
              </a:rPr>
              <a:t>Take my yoke upon you and learn from me, for I am gentle and humble in heart, and you will find rest for your souls. </a:t>
            </a:r>
          </a:p>
          <a:p>
            <a:pPr marL="0" indent="0">
              <a:buNone/>
            </a:pPr>
            <a:r>
              <a:rPr lang="en-US" sz="4000" b="1" baseline="30000" dirty="0">
                <a:effectLst>
                  <a:glow rad="127000">
                    <a:schemeClr val="bg1"/>
                  </a:glow>
                </a:effectLst>
              </a:rPr>
              <a:t>30 </a:t>
            </a:r>
            <a:r>
              <a:rPr lang="en-US" sz="4000" b="1" dirty="0">
                <a:effectLst>
                  <a:glow rad="127000">
                    <a:schemeClr val="bg1"/>
                  </a:glow>
                </a:effectLst>
              </a:rPr>
              <a:t>For my yoke is easy and my burden is light.”</a:t>
            </a:r>
          </a:p>
          <a:p>
            <a:pPr marL="0" indent="0">
              <a:buNone/>
            </a:pPr>
            <a:endParaRPr lang="en-CA" sz="4000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78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C442F-B101-7946-A6CB-B9AFCBB4E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170481"/>
            <a:ext cx="6500191" cy="6687520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3400" b="1"/>
              <a:t>1 Corinthians 11:23-26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CA" sz="3400"/>
              <a:t>The Lord Jesus, on the night He was betrayed, took bread, </a:t>
            </a:r>
            <a:br>
              <a:rPr lang="en-CA" sz="3400"/>
            </a:br>
            <a:r>
              <a:rPr lang="en-CA" sz="3400"/>
              <a:t>and when He had given thanks, </a:t>
            </a:r>
            <a:br>
              <a:rPr lang="en-CA" sz="3400"/>
            </a:br>
            <a:r>
              <a:rPr lang="en-CA" sz="3400"/>
              <a:t>he broke it and said, </a:t>
            </a:r>
            <a:br>
              <a:rPr lang="en-CA" sz="3400"/>
            </a:br>
            <a:r>
              <a:rPr lang="en-CA" sz="3400">
                <a:solidFill>
                  <a:srgbClr val="C00000"/>
                </a:solidFill>
              </a:rPr>
              <a:t>“This is My body, which is for you; do this in remembrance of Me.” </a:t>
            </a:r>
            <a:endParaRPr lang="en-US" sz="3400">
              <a:solidFill>
                <a:srgbClr val="C0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CA" sz="3400"/>
              <a:t>In the same way, after supper </a:t>
            </a:r>
            <a:br>
              <a:rPr lang="en-CA" sz="3400"/>
            </a:br>
            <a:r>
              <a:rPr lang="en-CA" sz="3400"/>
              <a:t>He took the cup, saying, </a:t>
            </a:r>
            <a:br>
              <a:rPr lang="en-CA" sz="3400"/>
            </a:br>
            <a:r>
              <a:rPr lang="en-CA" sz="3400">
                <a:solidFill>
                  <a:srgbClr val="C00000"/>
                </a:solidFill>
              </a:rPr>
              <a:t>“This cup is the new covenant in My blood; do this, whenever you drink it, in remembrance of Me.” 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CA" sz="3400"/>
              <a:t>For whenever you eat this bread and drink this cup, you proclaim the Lord’s death until He comes.</a:t>
            </a:r>
            <a:endParaRPr lang="en-US" sz="3400"/>
          </a:p>
        </p:txBody>
      </p:sp>
      <p:pic>
        <p:nvPicPr>
          <p:cNvPr id="7" name="Picture 6" descr="A cookie and a glass of coffee&#10;&#10;Description automatically generated with low confidence">
            <a:extLst>
              <a:ext uri="{FF2B5EF4-FFF2-40B4-BE49-F238E27FC236}">
                <a16:creationId xmlns:a16="http://schemas.microsoft.com/office/drawing/2014/main" id="{639FC268-F073-45D1-8C6B-34FC76B2D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95" r="2" b="3"/>
          <a:stretch/>
        </p:blipFill>
        <p:spPr>
          <a:xfrm>
            <a:off x="6669156" y="298536"/>
            <a:ext cx="5522843" cy="62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69AD-C99B-4CB3-BBEE-9B3F6B75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/>
              <a:t>Closing Song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3E9B-15EA-4CEE-A902-CF8F08F0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How Deep the Father’s Love</a:t>
            </a:r>
          </a:p>
          <a:p>
            <a:r>
              <a:rPr lang="en-US" sz="3600" dirty="0"/>
              <a:t>Cornerstone</a:t>
            </a:r>
          </a:p>
        </p:txBody>
      </p:sp>
    </p:spTree>
    <p:extLst>
      <p:ext uri="{BB962C8B-B14F-4D97-AF65-F5344CB8AC3E}">
        <p14:creationId xmlns:p14="http://schemas.microsoft.com/office/powerpoint/2010/main" val="227428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0"/>
            <a:ext cx="6470987" cy="1915428"/>
          </a:xfrm>
        </p:spPr>
        <p:txBody>
          <a:bodyPr anchor="b">
            <a:normAutofit/>
          </a:bodyPr>
          <a:lstStyle/>
          <a:p>
            <a:r>
              <a:rPr lang="en-CA" sz="6000" b="1">
                <a:effectLst>
                  <a:glow rad="127000">
                    <a:schemeClr val="bg1"/>
                  </a:glow>
                </a:effectLst>
              </a:rPr>
              <a:t>Welcome to </a:t>
            </a:r>
            <a:br>
              <a:rPr lang="en-CA" sz="6000" b="1">
                <a:effectLst>
                  <a:glow rad="127000">
                    <a:schemeClr val="bg1"/>
                  </a:glow>
                </a:effectLst>
              </a:rPr>
            </a:br>
            <a:r>
              <a:rPr lang="en-CA" sz="6000" b="1">
                <a:effectLst>
                  <a:glow rad="127000">
                    <a:schemeClr val="bg1"/>
                  </a:glow>
                </a:effectLst>
              </a:rPr>
              <a:t>Parkdale Church!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278251"/>
            <a:ext cx="7111046" cy="457974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000" b="1" i="1" spc="-1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Today we will serve Communion at the end of the service.</a:t>
            </a:r>
          </a:p>
          <a:p>
            <a:pPr>
              <a:spcBef>
                <a:spcPts val="600"/>
              </a:spcBef>
            </a:pPr>
            <a:r>
              <a:rPr lang="en-US" sz="4000" i="1">
                <a:effectLst>
                  <a:glow rad="127000">
                    <a:schemeClr val="bg1"/>
                  </a:glow>
                </a:effectLst>
              </a:rPr>
              <a:t>Please Check Your </a:t>
            </a:r>
            <a:r>
              <a:rPr lang="en-US" sz="4000" b="1" i="1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4000" i="1">
                <a:effectLst>
                  <a:glow rad="127000">
                    <a:schemeClr val="bg1"/>
                  </a:glow>
                </a:effectLst>
              </a:rPr>
              <a:t> for:</a:t>
            </a:r>
          </a:p>
          <a:p>
            <a:pPr lvl="1">
              <a:spcBef>
                <a:spcPts val="600"/>
              </a:spcBef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Small groups &amp; gatherings</a:t>
            </a:r>
          </a:p>
          <a:p>
            <a:pPr lvl="1">
              <a:spcBef>
                <a:spcPts val="600"/>
              </a:spcBef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Opportunities to give and serve</a:t>
            </a:r>
          </a:p>
          <a:p>
            <a:pPr lvl="1">
              <a:spcBef>
                <a:spcPts val="600"/>
              </a:spcBef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Prayer items &amp; today’s Scripture</a:t>
            </a:r>
          </a:p>
          <a:p>
            <a:pPr>
              <a:spcBef>
                <a:spcPts val="600"/>
              </a:spcBef>
            </a:pPr>
            <a:r>
              <a:rPr lang="en-US" sz="4000" i="1">
                <a:effectLst>
                  <a:glow rad="127000">
                    <a:schemeClr val="bg1"/>
                  </a:glow>
                </a:effectLst>
              </a:rPr>
              <a:t>See </a:t>
            </a:r>
            <a:r>
              <a:rPr lang="en-US" sz="4000" b="1" i="1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parkdalechurch.ca </a:t>
            </a:r>
            <a:r>
              <a:rPr lang="en-US" sz="4000" i="1">
                <a:effectLst>
                  <a:glow rad="127000">
                    <a:schemeClr val="bg1"/>
                  </a:glow>
                </a:effectLst>
              </a:rPr>
              <a:t>for more</a:t>
            </a:r>
          </a:p>
          <a:p>
            <a:pPr>
              <a:spcBef>
                <a:spcPts val="600"/>
              </a:spcBef>
            </a:pPr>
            <a:endParaRPr lang="en-US" sz="3600" i="1"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3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utdoor, flower, plant&#10;&#10;Description automatically generated">
            <a:extLst>
              <a:ext uri="{FF2B5EF4-FFF2-40B4-BE49-F238E27FC236}">
                <a16:creationId xmlns:a16="http://schemas.microsoft.com/office/drawing/2014/main" id="{CC175394-ACD8-A69A-FB17-172EADEEA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>
          <a:xfrm>
            <a:off x="0" y="0"/>
            <a:ext cx="4965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1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AC08-1F7C-478E-BF45-F47F6634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Opening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1FFF-C1A7-4414-8BE4-AFE88731B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sz="3600" dirty="0"/>
              <a:t>The Steadfast Love</a:t>
            </a:r>
          </a:p>
          <a:p>
            <a:r>
              <a:rPr lang="en-US" sz="3600" dirty="0"/>
              <a:t>10,000 Reasons </a:t>
            </a:r>
          </a:p>
          <a:p>
            <a:r>
              <a:rPr lang="en-US" sz="3600" dirty="0"/>
              <a:t>Holy, Holy, Holy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A3161-48E4-E403-335F-A87A8B87510D}"/>
              </a:ext>
            </a:extLst>
          </p:cNvPr>
          <p:cNvSpPr txBox="1"/>
          <p:nvPr/>
        </p:nvSpPr>
        <p:spPr>
          <a:xfrm>
            <a:off x="4498848" y="2084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0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248" y="0"/>
            <a:ext cx="7018751" cy="1085089"/>
          </a:xfrm>
        </p:spPr>
        <p:txBody>
          <a:bodyPr anchor="b">
            <a:noAutofit/>
          </a:bodyPr>
          <a:lstStyle/>
          <a:p>
            <a:r>
              <a:rPr lang="en-CA" sz="6000" b="1">
                <a:effectLst>
                  <a:glow rad="127000">
                    <a:schemeClr val="bg1"/>
                  </a:glow>
                </a:effectLst>
              </a:rPr>
              <a:t>Parkdale this Season: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228" y="1085089"/>
            <a:ext cx="7018752" cy="577291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000" b="1" i="1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Serving:</a:t>
            </a:r>
            <a:endParaRPr lang="en-US" sz="3600" i="1">
              <a:effectLst>
                <a:glow rad="1270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Sunday school helpers</a:t>
            </a:r>
          </a:p>
          <a:p>
            <a:pPr>
              <a:spcBef>
                <a:spcPts val="600"/>
              </a:spcBef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Music team</a:t>
            </a:r>
          </a:p>
          <a:p>
            <a:pPr>
              <a:spcBef>
                <a:spcPts val="600"/>
              </a:spcBef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Building &amp; Yard maintenance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b="1" i="1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Giving:</a:t>
            </a:r>
          </a:p>
          <a:p>
            <a:pPr>
              <a:spcBef>
                <a:spcPts val="600"/>
              </a:spcBef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See bulletin, website, or drop-box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b="1" i="1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Connecting:</a:t>
            </a:r>
            <a:endParaRPr lang="en-US" sz="3600" i="1">
              <a:effectLst>
                <a:glow rad="1270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Small groups – see bulletin</a:t>
            </a:r>
          </a:p>
          <a:p>
            <a:pPr>
              <a:spcBef>
                <a:spcPts val="600"/>
              </a:spcBef>
            </a:pPr>
            <a:r>
              <a:rPr lang="en-US" sz="3600" b="1" i="1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“Guess Who’s coming for dinner” </a:t>
            </a:r>
            <a:br>
              <a:rPr lang="en-US" sz="3600" b="1" i="1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b="1" i="1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on April 2 – see signup sheet</a:t>
            </a:r>
          </a:p>
          <a:p>
            <a:pPr marL="0" indent="0">
              <a:spcBef>
                <a:spcPts val="600"/>
              </a:spcBef>
              <a:buNone/>
            </a:pPr>
            <a:endParaRPr lang="en-US" sz="3600" b="1" i="1">
              <a:solidFill>
                <a:srgbClr val="0000CC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5" name="Picture 4" descr="A picture containing outdoor, flower, plant&#10;&#10;Description automatically generated">
            <a:extLst>
              <a:ext uri="{FF2B5EF4-FFF2-40B4-BE49-F238E27FC236}">
                <a16:creationId xmlns:a16="http://schemas.microsoft.com/office/drawing/2014/main" id="{6F000DB5-4CEA-BDF9-CA5E-57ABDE020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>
          <a:xfrm>
            <a:off x="0" y="0"/>
            <a:ext cx="4965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0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565C-31FC-B79C-316B-DB30E848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Autofit/>
          </a:bodyPr>
          <a:lstStyle/>
          <a:p>
            <a:r>
              <a:rPr lang="en-CA" sz="6000" b="1" dirty="0"/>
              <a:t>Membership: </a:t>
            </a:r>
            <a:br>
              <a:rPr lang="en-CA" sz="6000" b="1" dirty="0"/>
            </a:br>
            <a:r>
              <a:rPr lang="en-CA" sz="6000" b="1" dirty="0"/>
              <a:t>Chris Stratton</a:t>
            </a:r>
          </a:p>
        </p:txBody>
      </p:sp>
      <p:pic>
        <p:nvPicPr>
          <p:cNvPr id="5" name="Picture 4" descr="A picture containing text, outdoor, grass, sign&#10;&#10;Description automatically generated">
            <a:extLst>
              <a:ext uri="{FF2B5EF4-FFF2-40B4-BE49-F238E27FC236}">
                <a16:creationId xmlns:a16="http://schemas.microsoft.com/office/drawing/2014/main" id="{286CD348-7E43-1FE5-D7A4-1DAFB18B9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91478-DAFE-CB50-AF14-187488C6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" y="2438401"/>
            <a:ext cx="7546849" cy="4419599"/>
          </a:xfrm>
        </p:spPr>
        <p:txBody>
          <a:bodyPr>
            <a:normAutofit/>
          </a:bodyPr>
          <a:lstStyle/>
          <a:p>
            <a:r>
              <a:rPr lang="en-CA" sz="3200" b="1" dirty="0">
                <a:effectLst>
                  <a:glow rad="127000">
                    <a:schemeClr val="bg1"/>
                  </a:glow>
                </a:effectLst>
              </a:rPr>
              <a:t>Membership: </a:t>
            </a:r>
            <a:br>
              <a:rPr lang="en-CA" sz="3200" b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 Corinthians 12 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– “part of the Body”</a:t>
            </a:r>
          </a:p>
          <a:p>
            <a:r>
              <a:rPr lang="en-CA" sz="3200" b="1" dirty="0">
                <a:effectLst>
                  <a:glow rad="127000">
                    <a:schemeClr val="bg1"/>
                  </a:glow>
                </a:effectLst>
              </a:rPr>
              <a:t>Commitment</a:t>
            </a:r>
            <a:r>
              <a:rPr lang="en-CA" sz="3200" b="1">
                <a:effectLst>
                  <a:glow rad="127000">
                    <a:schemeClr val="bg1"/>
                  </a:glow>
                </a:effectLst>
              </a:rPr>
              <a:t>: </a:t>
            </a:r>
            <a:br>
              <a:rPr lang="en-CA" sz="3200" b="1">
                <a:effectLst>
                  <a:glow rad="127000">
                    <a:schemeClr val="bg1"/>
                  </a:glow>
                </a:effectLst>
              </a:rPr>
            </a:br>
            <a:r>
              <a:rPr lang="en-CA" sz="3200">
                <a:effectLst>
                  <a:glow rad="127000">
                    <a:schemeClr val="bg1"/>
                  </a:glow>
                </a:effectLst>
              </a:rPr>
              <a:t>to 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this </a:t>
            </a:r>
            <a:r>
              <a:rPr lang="en-CA" sz="3200">
                <a:effectLst>
                  <a:glow rad="127000">
                    <a:schemeClr val="bg1"/>
                  </a:glow>
                </a:effectLst>
              </a:rPr>
              <a:t>particular church 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family</a:t>
            </a:r>
          </a:p>
          <a:p>
            <a:pPr lvl="1"/>
            <a:r>
              <a:rPr lang="en-CA" sz="3200" b="1" i="1" dirty="0">
                <a:effectLst>
                  <a:glow rad="127000">
                    <a:schemeClr val="bg1"/>
                  </a:glow>
                </a:effectLst>
              </a:rPr>
              <a:t>Agreement &amp; Accountability</a:t>
            </a:r>
          </a:p>
          <a:p>
            <a:pPr lvl="1"/>
            <a:r>
              <a:rPr lang="en-CA" sz="3200" b="1" i="1" dirty="0">
                <a:effectLst>
                  <a:glow rad="127000">
                    <a:schemeClr val="bg1"/>
                  </a:glow>
                </a:effectLst>
              </a:rPr>
              <a:t>Responsibility &amp; Authority</a:t>
            </a:r>
          </a:p>
          <a:p>
            <a:r>
              <a:rPr lang="en-CA" sz="3200" b="1" dirty="0">
                <a:effectLst>
                  <a:glow rad="127000">
                    <a:schemeClr val="bg1"/>
                  </a:glow>
                </a:effectLst>
              </a:rPr>
              <a:t>Requirement: 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to be part of God’s family!</a:t>
            </a:r>
          </a:p>
          <a:p>
            <a:pPr lvl="1"/>
            <a:r>
              <a:rPr lang="en-CA" sz="3200" b="1" i="1" dirty="0">
                <a:effectLst>
                  <a:glow rad="127000">
                    <a:schemeClr val="bg1"/>
                  </a:glow>
                </a:effectLst>
              </a:rPr>
              <a:t>Expressed through Testimony</a:t>
            </a:r>
          </a:p>
        </p:txBody>
      </p:sp>
    </p:spTree>
    <p:extLst>
      <p:ext uri="{BB962C8B-B14F-4D97-AF65-F5344CB8AC3E}">
        <p14:creationId xmlns:p14="http://schemas.microsoft.com/office/powerpoint/2010/main" val="20401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" y="0"/>
            <a:ext cx="10668350" cy="6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55059" y="4353339"/>
            <a:ext cx="9681882" cy="195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defRPr/>
            </a:pPr>
            <a:r>
              <a:rPr lang="en-US" altLang="en-US" sz="6600" b="1" kern="1200">
                <a:effectLst>
                  <a:glow>
                    <a:schemeClr val="bg1"/>
                  </a:glow>
                </a:effectLst>
                <a:latin typeface="+mj-lt"/>
                <a:ea typeface="+mj-ea"/>
                <a:cs typeface="+mj-cs"/>
              </a:rPr>
              <a:t>Kids’ Minute:</a:t>
            </a:r>
            <a:br>
              <a:rPr lang="en-US" altLang="en-US" sz="5400" b="1" kern="1200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</a:br>
            <a:r>
              <a:rPr lang="en-US" altLang="en-US" sz="5400" i="1" kern="1200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  <a:t>Sunday School for all ages</a:t>
            </a:r>
            <a:r>
              <a:rPr lang="en-US" altLang="en-US" sz="5400" i="1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  <a:t>!</a:t>
            </a:r>
            <a:endParaRPr lang="en-US" altLang="en-US" sz="4800" i="1" kern="1200">
              <a:solidFill>
                <a:srgbClr val="0000FF"/>
              </a:solidFill>
              <a:effectLst>
                <a:glow>
                  <a:schemeClr val="bg1"/>
                </a:glow>
              </a:effectLst>
              <a:ea typeface="+mj-ea"/>
              <a:cs typeface="+mj-cs"/>
            </a:endParaRPr>
          </a:p>
        </p:txBody>
      </p:sp>
      <p:pic>
        <p:nvPicPr>
          <p:cNvPr id="8" name="Picture 9" descr="Image result for kids jesus">
            <a:extLst>
              <a:ext uri="{FF2B5EF4-FFF2-40B4-BE49-F238E27FC236}">
                <a16:creationId xmlns:a16="http://schemas.microsoft.com/office/drawing/2014/main" id="{23ED07BC-59E1-45AF-A49F-AD2AFAF90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810"/>
          <a:stretch/>
        </p:blipFill>
        <p:spPr bwMode="auto">
          <a:xfrm>
            <a:off x="213" y="0"/>
            <a:ext cx="12191787" cy="392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field of grass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741E739-2050-24B1-A5CE-46D40B222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EA7F4-3057-1BCE-3E49-DF7B825E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89" y="1122362"/>
            <a:ext cx="10872590" cy="2021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US" sz="7200" b="1" dirty="0">
                <a:solidFill>
                  <a:srgbClr val="FFFFFF"/>
                </a:solidFill>
                <a:effectLst/>
                <a:ea typeface="+mj-ea"/>
                <a:cs typeface="+mj-cs"/>
              </a:rPr>
              <a:t>Entering God’s Rest</a:t>
            </a:r>
            <a:endParaRPr lang="en-US" sz="7200" b="1" i="1" dirty="0">
              <a:solidFill>
                <a:srgbClr val="FFFFFF"/>
              </a:solidFill>
              <a:effectLst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BD8A7-4B21-D9F3-9C54-136D4911200A}"/>
              </a:ext>
            </a:extLst>
          </p:cNvPr>
          <p:cNvSpPr txBox="1">
            <a:spLocks/>
          </p:cNvSpPr>
          <p:nvPr/>
        </p:nvSpPr>
        <p:spPr bwMode="auto">
          <a:xfrm>
            <a:off x="838200" y="3713969"/>
            <a:ext cx="11353800" cy="246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Ecclesiastes 3:1 – “There is a time for everything”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308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field of grass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31F57AC-C9B2-09E4-1D8F-02E7E2D75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C38C5-0E41-EF74-E4AC-9664543B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sz="6600" b="1" dirty="0">
                <a:solidFill>
                  <a:srgbClr val="FFFFFF"/>
                </a:solidFill>
              </a:rPr>
              <a:t>Mark 4:26-29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29775-E8B4-A5AD-FA3E-49A46CEB9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3844" cy="5032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26 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He also said, “This is what the kingdom of God is like. A man scatters seed on the ground. </a:t>
            </a:r>
          </a:p>
          <a:p>
            <a:pPr marL="0" indent="0">
              <a:buNone/>
            </a:pPr>
            <a:r>
              <a:rPr lang="en-US" sz="3600" b="1" baseline="300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27 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Night and day, whether he sleeps or gets up, the seed sprouts and grows, though he does not know how. </a:t>
            </a:r>
          </a:p>
          <a:p>
            <a:pPr marL="0" indent="0">
              <a:buNone/>
            </a:pPr>
            <a:r>
              <a:rPr lang="en-US" sz="3600" b="1" baseline="300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28 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All by itself the soil produces grain—first the stalk, then the head, then the full kernel in the head. </a:t>
            </a:r>
          </a:p>
          <a:p>
            <a:pPr marL="0" indent="0">
              <a:buNone/>
            </a:pPr>
            <a:r>
              <a:rPr lang="en-US" sz="3600" b="1" baseline="30000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29 </a:t>
            </a:r>
            <a:r>
              <a:rPr lang="en-US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As soon as the grain is ripe, he puts the sickle to it, because the harvest has come.”</a:t>
            </a:r>
            <a:endParaRPr lang="en-CA" sz="36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86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993</Words>
  <Application>Microsoft Office PowerPoint</Application>
  <PresentationFormat>Widescreen</PresentationFormat>
  <Paragraphs>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Welcome to  Parkdale Church!</vt:lpstr>
      <vt:lpstr>Opening Songs</vt:lpstr>
      <vt:lpstr>Parkdale this Season:</vt:lpstr>
      <vt:lpstr>Membership:  Chris Stratton</vt:lpstr>
      <vt:lpstr>PowerPoint Presentation</vt:lpstr>
      <vt:lpstr>Kids’ Minute: Sunday School for all ages!</vt:lpstr>
      <vt:lpstr>Entering God’s Rest</vt:lpstr>
      <vt:lpstr>Mark 4:26-29</vt:lpstr>
      <vt:lpstr>Entering God’s Rest</vt:lpstr>
      <vt:lpstr>Psalm 95</vt:lpstr>
      <vt:lpstr>PowerPoint Presentation</vt:lpstr>
      <vt:lpstr>PowerPoint Presentation</vt:lpstr>
      <vt:lpstr>Entering God’s Rest – Today </vt:lpstr>
      <vt:lpstr>Matthew 11:28-30</vt:lpstr>
      <vt:lpstr>PowerPoint Presentation</vt:lpstr>
      <vt:lpstr>Closing Song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Stewart</cp:lastModifiedBy>
  <cp:revision>2</cp:revision>
  <dcterms:created xsi:type="dcterms:W3CDTF">2021-01-22T20:41:10Z</dcterms:created>
  <dcterms:modified xsi:type="dcterms:W3CDTF">2023-03-17T22:25:40Z</dcterms:modified>
</cp:coreProperties>
</file>