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notesMasterIdLst>
    <p:notesMasterId r:id="rId18"/>
  </p:notesMasterIdLst>
  <p:sldIdLst>
    <p:sldId id="1105" r:id="rId2"/>
    <p:sldId id="2919" r:id="rId3"/>
    <p:sldId id="2900" r:id="rId4"/>
    <p:sldId id="3028" r:id="rId5"/>
    <p:sldId id="3035" r:id="rId6"/>
    <p:sldId id="3037" r:id="rId7"/>
    <p:sldId id="2276" r:id="rId8"/>
    <p:sldId id="1767" r:id="rId9"/>
    <p:sldId id="3036" r:id="rId10"/>
    <p:sldId id="3038" r:id="rId11"/>
    <p:sldId id="3039" r:id="rId12"/>
    <p:sldId id="3040" r:id="rId13"/>
    <p:sldId id="3041" r:id="rId14"/>
    <p:sldId id="3042" r:id="rId15"/>
    <p:sldId id="3043" r:id="rId16"/>
    <p:sldId id="2786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FF66"/>
    <a:srgbClr val="0000FF"/>
    <a:srgbClr val="99FF33"/>
    <a:srgbClr val="800000"/>
    <a:srgbClr val="FFFF99"/>
    <a:srgbClr val="FF9999"/>
    <a:srgbClr val="33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0D4A8-B275-49A0-A1C7-EF4A7467BB83}" v="19" dt="2023-03-25T20:24:25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3"/>
  </p:normalViewPr>
  <p:slideViewPr>
    <p:cSldViewPr snapToGrid="0">
      <p:cViewPr varScale="1">
        <p:scale>
          <a:sx n="61" d="100"/>
          <a:sy n="61" d="100"/>
        </p:scale>
        <p:origin x="72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ewart" userId="79cebc338cf3e420" providerId="LiveId" clId="{DB7451A6-C2A5-4F87-AC42-DEB5461CC720}"/>
    <pc:docChg chg="undo custSel addSld delSld modSld sldOrd">
      <pc:chgData name="Tim Stewart" userId="79cebc338cf3e420" providerId="LiveId" clId="{DB7451A6-C2A5-4F87-AC42-DEB5461CC720}" dt="2023-03-23T22:27:21.465" v="308"/>
      <pc:docMkLst>
        <pc:docMk/>
      </pc:docMkLst>
      <pc:sldChg chg="modSp mod">
        <pc:chgData name="Tim Stewart" userId="79cebc338cf3e420" providerId="LiveId" clId="{DB7451A6-C2A5-4F87-AC42-DEB5461CC720}" dt="2023-03-23T18:15:36.771" v="184" actId="20577"/>
        <pc:sldMkLst>
          <pc:docMk/>
          <pc:sldMk cId="2577613129" sldId="2919"/>
        </pc:sldMkLst>
        <pc:spChg chg="mod">
          <ac:chgData name="Tim Stewart" userId="79cebc338cf3e420" providerId="LiveId" clId="{DB7451A6-C2A5-4F87-AC42-DEB5461CC720}" dt="2023-03-23T18:15:36.771" v="184" actId="20577"/>
          <ac:spMkLst>
            <pc:docMk/>
            <pc:sldMk cId="2577613129" sldId="2919"/>
            <ac:spMk id="3" creationId="{614129FB-17D3-4FE0-AC96-C5995A609F26}"/>
          </ac:spMkLst>
        </pc:spChg>
      </pc:sldChg>
      <pc:sldChg chg="del">
        <pc:chgData name="Tim Stewart" userId="79cebc338cf3e420" providerId="LiveId" clId="{DB7451A6-C2A5-4F87-AC42-DEB5461CC720}" dt="2023-03-23T18:14:00.057" v="8" actId="47"/>
        <pc:sldMkLst>
          <pc:docMk/>
          <pc:sldMk cId="1238211763" sldId="2970"/>
        </pc:sldMkLst>
      </pc:sldChg>
      <pc:sldChg chg="del">
        <pc:chgData name="Tim Stewart" userId="79cebc338cf3e420" providerId="LiveId" clId="{DB7451A6-C2A5-4F87-AC42-DEB5461CC720}" dt="2023-03-23T18:13:57.772" v="4" actId="47"/>
        <pc:sldMkLst>
          <pc:docMk/>
          <pc:sldMk cId="2874893596" sldId="3034"/>
        </pc:sldMkLst>
      </pc:sldChg>
      <pc:sldChg chg="ord">
        <pc:chgData name="Tim Stewart" userId="79cebc338cf3e420" providerId="LiveId" clId="{DB7451A6-C2A5-4F87-AC42-DEB5461CC720}" dt="2023-03-23T22:27:21.465" v="308"/>
        <pc:sldMkLst>
          <pc:docMk/>
          <pc:sldMk cId="2040122737" sldId="3035"/>
        </pc:sldMkLst>
      </pc:sldChg>
      <pc:sldChg chg="addSp modSp new mod setBg">
        <pc:chgData name="Tim Stewart" userId="79cebc338cf3e420" providerId="LiveId" clId="{DB7451A6-C2A5-4F87-AC42-DEB5461CC720}" dt="2023-03-23T18:17:13.549" v="195" actId="403"/>
        <pc:sldMkLst>
          <pc:docMk/>
          <pc:sldMk cId="2923761818" sldId="3036"/>
        </pc:sldMkLst>
        <pc:spChg chg="mod">
          <ac:chgData name="Tim Stewart" userId="79cebc338cf3e420" providerId="LiveId" clId="{DB7451A6-C2A5-4F87-AC42-DEB5461CC720}" dt="2023-03-23T18:17:06.399" v="190" actId="14100"/>
          <ac:spMkLst>
            <pc:docMk/>
            <pc:sldMk cId="2923761818" sldId="3036"/>
            <ac:spMk id="2" creationId="{06B37E4B-4A9B-AF1E-7317-1451BB83BCEA}"/>
          </ac:spMkLst>
        </pc:spChg>
        <pc:spChg chg="mod">
          <ac:chgData name="Tim Stewart" userId="79cebc338cf3e420" providerId="LiveId" clId="{DB7451A6-C2A5-4F87-AC42-DEB5461CC720}" dt="2023-03-23T18:17:13.549" v="195" actId="403"/>
          <ac:spMkLst>
            <pc:docMk/>
            <pc:sldMk cId="2923761818" sldId="3036"/>
            <ac:spMk id="3" creationId="{6E9F795F-47B6-AE20-1F21-02A9CF00F559}"/>
          </ac:spMkLst>
        </pc:spChg>
        <pc:spChg chg="add">
          <ac:chgData name="Tim Stewart" userId="79cebc338cf3e420" providerId="LiveId" clId="{DB7451A6-C2A5-4F87-AC42-DEB5461CC720}" dt="2023-03-23T18:16:58.174" v="188" actId="26606"/>
          <ac:spMkLst>
            <pc:docMk/>
            <pc:sldMk cId="2923761818" sldId="3036"/>
            <ac:spMk id="10" creationId="{F13C74B1-5B17-4795-BED0-7140497B445A}"/>
          </ac:spMkLst>
        </pc:spChg>
        <pc:spChg chg="add">
          <ac:chgData name="Tim Stewart" userId="79cebc338cf3e420" providerId="LiveId" clId="{DB7451A6-C2A5-4F87-AC42-DEB5461CC720}" dt="2023-03-23T18:16:58.174" v="188" actId="26606"/>
          <ac:spMkLst>
            <pc:docMk/>
            <pc:sldMk cId="2923761818" sldId="3036"/>
            <ac:spMk id="12" creationId="{D4974D33-8DC5-464E-8C6D-BE58F0669C17}"/>
          </ac:spMkLst>
        </pc:spChg>
        <pc:picChg chg="add mod">
          <ac:chgData name="Tim Stewart" userId="79cebc338cf3e420" providerId="LiveId" clId="{DB7451A6-C2A5-4F87-AC42-DEB5461CC720}" dt="2023-03-23T18:16:58.174" v="188" actId="26606"/>
          <ac:picMkLst>
            <pc:docMk/>
            <pc:sldMk cId="2923761818" sldId="3036"/>
            <ac:picMk id="5" creationId="{53E231A2-B809-4E77-C9E4-6578B989A257}"/>
          </ac:picMkLst>
        </pc:picChg>
      </pc:sldChg>
      <pc:sldChg chg="addSp delSp modSp new mod setBg">
        <pc:chgData name="Tim Stewart" userId="79cebc338cf3e420" providerId="LiveId" clId="{DB7451A6-C2A5-4F87-AC42-DEB5461CC720}" dt="2023-03-23T22:25:01.873" v="306" actId="478"/>
        <pc:sldMkLst>
          <pc:docMk/>
          <pc:sldMk cId="4051536125" sldId="3037"/>
        </pc:sldMkLst>
        <pc:spChg chg="mod">
          <ac:chgData name="Tim Stewart" userId="79cebc338cf3e420" providerId="LiveId" clId="{DB7451A6-C2A5-4F87-AC42-DEB5461CC720}" dt="2023-03-23T22:24:19.417" v="296" actId="403"/>
          <ac:spMkLst>
            <pc:docMk/>
            <pc:sldMk cId="4051536125" sldId="3037"/>
            <ac:spMk id="2" creationId="{160B45B2-F1E9-0B3B-6015-3CD614899344}"/>
          </ac:spMkLst>
        </pc:spChg>
        <pc:spChg chg="mod">
          <ac:chgData name="Tim Stewart" userId="79cebc338cf3e420" providerId="LiveId" clId="{DB7451A6-C2A5-4F87-AC42-DEB5461CC720}" dt="2023-03-23T22:24:14.607" v="294" actId="113"/>
          <ac:spMkLst>
            <pc:docMk/>
            <pc:sldMk cId="4051536125" sldId="3037"/>
            <ac:spMk id="3" creationId="{498B70B7-CBEE-78AE-5BA8-32BA3C139B13}"/>
          </ac:spMkLst>
        </pc:spChg>
        <pc:spChg chg="add">
          <ac:chgData name="Tim Stewart" userId="79cebc338cf3e420" providerId="LiveId" clId="{DB7451A6-C2A5-4F87-AC42-DEB5461CC720}" dt="2023-03-23T22:23:22.566" v="267" actId="26606"/>
          <ac:spMkLst>
            <pc:docMk/>
            <pc:sldMk cId="4051536125" sldId="3037"/>
            <ac:spMk id="12" creationId="{352BEC0E-22F8-46D0-9632-375DB541B06C}"/>
          </ac:spMkLst>
        </pc:spChg>
        <pc:spChg chg="add">
          <ac:chgData name="Tim Stewart" userId="79cebc338cf3e420" providerId="LiveId" clId="{DB7451A6-C2A5-4F87-AC42-DEB5461CC720}" dt="2023-03-23T22:23:22.566" v="267" actId="26606"/>
          <ac:spMkLst>
            <pc:docMk/>
            <pc:sldMk cId="4051536125" sldId="3037"/>
            <ac:spMk id="14" creationId="{3FCFB1DE-0B7E-48CC-BA90-B2AB0889F9D6}"/>
          </ac:spMkLst>
        </pc:spChg>
        <pc:picChg chg="add mod ord">
          <ac:chgData name="Tim Stewart" userId="79cebc338cf3e420" providerId="LiveId" clId="{DB7451A6-C2A5-4F87-AC42-DEB5461CC720}" dt="2023-03-23T22:23:52.250" v="273" actId="14100"/>
          <ac:picMkLst>
            <pc:docMk/>
            <pc:sldMk cId="4051536125" sldId="3037"/>
            <ac:picMk id="5" creationId="{503833C2-1FEF-E6DE-BB14-7AEAE73A2051}"/>
          </ac:picMkLst>
        </pc:picChg>
        <pc:picChg chg="add del mod">
          <ac:chgData name="Tim Stewart" userId="79cebc338cf3e420" providerId="LiveId" clId="{DB7451A6-C2A5-4F87-AC42-DEB5461CC720}" dt="2023-03-23T22:24:59.874" v="305" actId="21"/>
          <ac:picMkLst>
            <pc:docMk/>
            <pc:sldMk cId="4051536125" sldId="3037"/>
            <ac:picMk id="7" creationId="{8E611DDB-AF06-0F5B-FF7F-AF5520DD78A2}"/>
          </ac:picMkLst>
        </pc:picChg>
        <pc:picChg chg="add del mod">
          <ac:chgData name="Tim Stewart" userId="79cebc338cf3e420" providerId="LiveId" clId="{DB7451A6-C2A5-4F87-AC42-DEB5461CC720}" dt="2023-03-23T22:25:01.873" v="306" actId="478"/>
          <ac:picMkLst>
            <pc:docMk/>
            <pc:sldMk cId="4051536125" sldId="3037"/>
            <ac:picMk id="9" creationId="{21BAA1FC-D484-4C57-580B-C45741F9BF5F}"/>
          </ac:picMkLst>
        </pc:picChg>
      </pc:sldChg>
      <pc:sldChg chg="del">
        <pc:chgData name="Tim Stewart" userId="79cebc338cf3e420" providerId="LiveId" clId="{DB7451A6-C2A5-4F87-AC42-DEB5461CC720}" dt="2023-03-23T18:13:55.696" v="1" actId="47"/>
        <pc:sldMkLst>
          <pc:docMk/>
          <pc:sldMk cId="2429386712" sldId="3042"/>
        </pc:sldMkLst>
      </pc:sldChg>
      <pc:sldChg chg="del">
        <pc:chgData name="Tim Stewart" userId="79cebc338cf3e420" providerId="LiveId" clId="{DB7451A6-C2A5-4F87-AC42-DEB5461CC720}" dt="2023-03-23T18:13:56.567" v="3" actId="47"/>
        <pc:sldMkLst>
          <pc:docMk/>
          <pc:sldMk cId="794867748" sldId="3043"/>
        </pc:sldMkLst>
      </pc:sldChg>
      <pc:sldChg chg="del">
        <pc:chgData name="Tim Stewart" userId="79cebc338cf3e420" providerId="LiveId" clId="{DB7451A6-C2A5-4F87-AC42-DEB5461CC720}" dt="2023-03-23T18:13:58.884" v="6" actId="47"/>
        <pc:sldMkLst>
          <pc:docMk/>
          <pc:sldMk cId="445978033" sldId="3044"/>
        </pc:sldMkLst>
      </pc:sldChg>
      <pc:sldChg chg="del">
        <pc:chgData name="Tim Stewart" userId="79cebc338cf3e420" providerId="LiveId" clId="{DB7451A6-C2A5-4F87-AC42-DEB5461CC720}" dt="2023-03-23T18:13:58.188" v="5" actId="47"/>
        <pc:sldMkLst>
          <pc:docMk/>
          <pc:sldMk cId="1241331301" sldId="3045"/>
        </pc:sldMkLst>
      </pc:sldChg>
      <pc:sldChg chg="del">
        <pc:chgData name="Tim Stewart" userId="79cebc338cf3e420" providerId="LiveId" clId="{DB7451A6-C2A5-4F87-AC42-DEB5461CC720}" dt="2023-03-23T18:13:59.385" v="7" actId="47"/>
        <pc:sldMkLst>
          <pc:docMk/>
          <pc:sldMk cId="1515782127" sldId="3046"/>
        </pc:sldMkLst>
      </pc:sldChg>
      <pc:sldChg chg="del">
        <pc:chgData name="Tim Stewart" userId="79cebc338cf3e420" providerId="LiveId" clId="{DB7451A6-C2A5-4F87-AC42-DEB5461CC720}" dt="2023-03-23T18:13:55.241" v="0" actId="47"/>
        <pc:sldMkLst>
          <pc:docMk/>
          <pc:sldMk cId="1763084025" sldId="3047"/>
        </pc:sldMkLst>
      </pc:sldChg>
      <pc:sldChg chg="del">
        <pc:chgData name="Tim Stewart" userId="79cebc338cf3e420" providerId="LiveId" clId="{DB7451A6-C2A5-4F87-AC42-DEB5461CC720}" dt="2023-03-23T18:13:56.127" v="2" actId="47"/>
        <pc:sldMkLst>
          <pc:docMk/>
          <pc:sldMk cId="1665741111" sldId="3048"/>
        </pc:sldMkLst>
      </pc:sldChg>
    </pc:docChg>
  </pc:docChgLst>
  <pc:docChgLst>
    <pc:chgData name="Tim Stewart" userId="79cebc338cf3e420" providerId="LiveId" clId="{A380D4A8-B275-49A0-A1C7-EF4A7467BB83}"/>
    <pc:docChg chg="addSld modSld">
      <pc:chgData name="Tim Stewart" userId="79cebc338cf3e420" providerId="LiveId" clId="{A380D4A8-B275-49A0-A1C7-EF4A7467BB83}" dt="2023-03-25T20:24:28.202" v="41" actId="962"/>
      <pc:docMkLst>
        <pc:docMk/>
      </pc:docMkLst>
      <pc:sldChg chg="addSp delSp modSp new mod">
        <pc:chgData name="Tim Stewart" userId="79cebc338cf3e420" providerId="LiveId" clId="{A380D4A8-B275-49A0-A1C7-EF4A7467BB83}" dt="2023-03-25T20:03:01.006" v="5" actId="962"/>
        <pc:sldMkLst>
          <pc:docMk/>
          <pc:sldMk cId="1635710693" sldId="3038"/>
        </pc:sldMkLst>
        <pc:spChg chg="del">
          <ac:chgData name="Tim Stewart" userId="79cebc338cf3e420" providerId="LiveId" clId="{A380D4A8-B275-49A0-A1C7-EF4A7467BB83}" dt="2023-03-25T20:00:27.520" v="2" actId="478"/>
          <ac:spMkLst>
            <pc:docMk/>
            <pc:sldMk cId="1635710693" sldId="3038"/>
            <ac:spMk id="2" creationId="{D24E69FC-B785-DF5A-713C-9919E4B3BFE6}"/>
          </ac:spMkLst>
        </pc:spChg>
        <pc:spChg chg="del">
          <ac:chgData name="Tim Stewart" userId="79cebc338cf3e420" providerId="LiveId" clId="{A380D4A8-B275-49A0-A1C7-EF4A7467BB83}" dt="2023-03-25T20:00:26.595" v="1" actId="478"/>
          <ac:spMkLst>
            <pc:docMk/>
            <pc:sldMk cId="1635710693" sldId="3038"/>
            <ac:spMk id="3" creationId="{2D57B2D8-B1F8-83CE-5CE2-51CC9CCFA106}"/>
          </ac:spMkLst>
        </pc:spChg>
        <pc:picChg chg="add mod">
          <ac:chgData name="Tim Stewart" userId="79cebc338cf3e420" providerId="LiveId" clId="{A380D4A8-B275-49A0-A1C7-EF4A7467BB83}" dt="2023-03-25T20:03:01.006" v="5" actId="962"/>
          <ac:picMkLst>
            <pc:docMk/>
            <pc:sldMk cId="1635710693" sldId="3038"/>
            <ac:picMk id="5" creationId="{10DD6DBE-BB4F-B6E1-9AAA-38E9188EE77D}"/>
          </ac:picMkLst>
        </pc:picChg>
      </pc:sldChg>
      <pc:sldChg chg="addSp delSp modSp new mod">
        <pc:chgData name="Tim Stewart" userId="79cebc338cf3e420" providerId="LiveId" clId="{A380D4A8-B275-49A0-A1C7-EF4A7467BB83}" dt="2023-03-25T20:04:27.563" v="35" actId="1076"/>
        <pc:sldMkLst>
          <pc:docMk/>
          <pc:sldMk cId="4204489000" sldId="3039"/>
        </pc:sldMkLst>
        <pc:spChg chg="del">
          <ac:chgData name="Tim Stewart" userId="79cebc338cf3e420" providerId="LiveId" clId="{A380D4A8-B275-49A0-A1C7-EF4A7467BB83}" dt="2023-03-25T20:03:13.861" v="8" actId="478"/>
          <ac:spMkLst>
            <pc:docMk/>
            <pc:sldMk cId="4204489000" sldId="3039"/>
            <ac:spMk id="2" creationId="{14FFC25C-C6F2-2E8F-37AB-696FD2223E32}"/>
          </ac:spMkLst>
        </pc:spChg>
        <pc:spChg chg="del">
          <ac:chgData name="Tim Stewart" userId="79cebc338cf3e420" providerId="LiveId" clId="{A380D4A8-B275-49A0-A1C7-EF4A7467BB83}" dt="2023-03-25T20:03:13.063" v="7" actId="478"/>
          <ac:spMkLst>
            <pc:docMk/>
            <pc:sldMk cId="4204489000" sldId="3039"/>
            <ac:spMk id="3" creationId="{F5606B7E-ADD4-297B-86C1-BBCC79D4F7F8}"/>
          </ac:spMkLst>
        </pc:spChg>
        <pc:picChg chg="add mod">
          <ac:chgData name="Tim Stewart" userId="79cebc338cf3e420" providerId="LiveId" clId="{A380D4A8-B275-49A0-A1C7-EF4A7467BB83}" dt="2023-03-25T20:04:22.896" v="31" actId="1076"/>
          <ac:picMkLst>
            <pc:docMk/>
            <pc:sldMk cId="4204489000" sldId="3039"/>
            <ac:picMk id="5" creationId="{3DFF4556-6575-6839-D151-110E5698A3B4}"/>
          </ac:picMkLst>
        </pc:picChg>
        <pc:picChg chg="add mod">
          <ac:chgData name="Tim Stewart" userId="79cebc338cf3e420" providerId="LiveId" clId="{A380D4A8-B275-49A0-A1C7-EF4A7467BB83}" dt="2023-03-25T20:04:27.563" v="35" actId="1076"/>
          <ac:picMkLst>
            <pc:docMk/>
            <pc:sldMk cId="4204489000" sldId="3039"/>
            <ac:picMk id="7" creationId="{76946DE5-823E-6640-8091-50050F344AA2}"/>
          </ac:picMkLst>
        </pc:picChg>
      </pc:sldChg>
      <pc:sldChg chg="addSp delSp modSp new mod">
        <pc:chgData name="Tim Stewart" userId="79cebc338cf3e420" providerId="LiveId" clId="{A380D4A8-B275-49A0-A1C7-EF4A7467BB83}" dt="2023-03-25T20:03:36.526" v="17" actId="962"/>
        <pc:sldMkLst>
          <pc:docMk/>
          <pc:sldMk cId="2538416966" sldId="3040"/>
        </pc:sldMkLst>
        <pc:spChg chg="del">
          <ac:chgData name="Tim Stewart" userId="79cebc338cf3e420" providerId="LiveId" clId="{A380D4A8-B275-49A0-A1C7-EF4A7467BB83}" dt="2023-03-25T20:03:32.780" v="14" actId="478"/>
          <ac:spMkLst>
            <pc:docMk/>
            <pc:sldMk cId="2538416966" sldId="3040"/>
            <ac:spMk id="2" creationId="{436C200E-6CFB-B6C0-97D4-A41B832B817D}"/>
          </ac:spMkLst>
        </pc:spChg>
        <pc:spChg chg="del">
          <ac:chgData name="Tim Stewart" userId="79cebc338cf3e420" providerId="LiveId" clId="{A380D4A8-B275-49A0-A1C7-EF4A7467BB83}" dt="2023-03-25T20:03:31.913" v="13" actId="478"/>
          <ac:spMkLst>
            <pc:docMk/>
            <pc:sldMk cId="2538416966" sldId="3040"/>
            <ac:spMk id="3" creationId="{2D8EBDC7-30E3-1DC4-1397-49A574740D11}"/>
          </ac:spMkLst>
        </pc:spChg>
        <pc:picChg chg="add mod">
          <ac:chgData name="Tim Stewart" userId="79cebc338cf3e420" providerId="LiveId" clId="{A380D4A8-B275-49A0-A1C7-EF4A7467BB83}" dt="2023-03-25T20:03:36.526" v="17" actId="962"/>
          <ac:picMkLst>
            <pc:docMk/>
            <pc:sldMk cId="2538416966" sldId="3040"/>
            <ac:picMk id="5" creationId="{10215232-18D9-6010-94F9-CBE3C0CB6EC2}"/>
          </ac:picMkLst>
        </pc:picChg>
      </pc:sldChg>
      <pc:sldChg chg="addSp delSp modSp new mod">
        <pc:chgData name="Tim Stewart" userId="79cebc338cf3e420" providerId="LiveId" clId="{A380D4A8-B275-49A0-A1C7-EF4A7467BB83}" dt="2023-03-25T20:03:53.869" v="24" actId="962"/>
        <pc:sldMkLst>
          <pc:docMk/>
          <pc:sldMk cId="1799137145" sldId="3041"/>
        </pc:sldMkLst>
        <pc:spChg chg="del">
          <ac:chgData name="Tim Stewart" userId="79cebc338cf3e420" providerId="LiveId" clId="{A380D4A8-B275-49A0-A1C7-EF4A7467BB83}" dt="2023-03-25T20:03:49.253" v="20" actId="478"/>
          <ac:spMkLst>
            <pc:docMk/>
            <pc:sldMk cId="1799137145" sldId="3041"/>
            <ac:spMk id="2" creationId="{92FEF64C-99FF-4A94-95EE-2B4E3F58AF85}"/>
          </ac:spMkLst>
        </pc:spChg>
        <pc:spChg chg="del mod">
          <ac:chgData name="Tim Stewart" userId="79cebc338cf3e420" providerId="LiveId" clId="{A380D4A8-B275-49A0-A1C7-EF4A7467BB83}" dt="2023-03-25T20:03:50.181" v="21" actId="478"/>
          <ac:spMkLst>
            <pc:docMk/>
            <pc:sldMk cId="1799137145" sldId="3041"/>
            <ac:spMk id="3" creationId="{BF981417-7C01-C974-95B8-4D90773290D2}"/>
          </ac:spMkLst>
        </pc:spChg>
        <pc:picChg chg="add mod">
          <ac:chgData name="Tim Stewart" userId="79cebc338cf3e420" providerId="LiveId" clId="{A380D4A8-B275-49A0-A1C7-EF4A7467BB83}" dt="2023-03-25T20:03:53.869" v="24" actId="962"/>
          <ac:picMkLst>
            <pc:docMk/>
            <pc:sldMk cId="1799137145" sldId="3041"/>
            <ac:picMk id="5" creationId="{26FBDA10-A86A-4B9A-B808-AB500F48D76C}"/>
          </ac:picMkLst>
        </pc:picChg>
      </pc:sldChg>
      <pc:sldChg chg="addSp delSp modSp new mod">
        <pc:chgData name="Tim Stewart" userId="79cebc338cf3e420" providerId="LiveId" clId="{A380D4A8-B275-49A0-A1C7-EF4A7467BB83}" dt="2023-03-25T20:04:14.530" v="30" actId="962"/>
        <pc:sldMkLst>
          <pc:docMk/>
          <pc:sldMk cId="3393257052" sldId="3042"/>
        </pc:sldMkLst>
        <pc:spChg chg="del">
          <ac:chgData name="Tim Stewart" userId="79cebc338cf3e420" providerId="LiveId" clId="{A380D4A8-B275-49A0-A1C7-EF4A7467BB83}" dt="2023-03-25T20:04:10.692" v="27" actId="478"/>
          <ac:spMkLst>
            <pc:docMk/>
            <pc:sldMk cId="3393257052" sldId="3042"/>
            <ac:spMk id="2" creationId="{73CE323B-FCA3-9221-F073-F9864F6CB024}"/>
          </ac:spMkLst>
        </pc:spChg>
        <pc:spChg chg="del">
          <ac:chgData name="Tim Stewart" userId="79cebc338cf3e420" providerId="LiveId" clId="{A380D4A8-B275-49A0-A1C7-EF4A7467BB83}" dt="2023-03-25T20:04:09.636" v="26" actId="478"/>
          <ac:spMkLst>
            <pc:docMk/>
            <pc:sldMk cId="3393257052" sldId="3042"/>
            <ac:spMk id="3" creationId="{2A7C93DF-BCEB-F795-0E59-30EE2AF3D0AA}"/>
          </ac:spMkLst>
        </pc:spChg>
        <pc:picChg chg="add mod">
          <ac:chgData name="Tim Stewart" userId="79cebc338cf3e420" providerId="LiveId" clId="{A380D4A8-B275-49A0-A1C7-EF4A7467BB83}" dt="2023-03-25T20:04:14.530" v="30" actId="962"/>
          <ac:picMkLst>
            <pc:docMk/>
            <pc:sldMk cId="3393257052" sldId="3042"/>
            <ac:picMk id="5" creationId="{064B2B6D-0A4A-3C83-1042-59AAE90D9718}"/>
          </ac:picMkLst>
        </pc:picChg>
      </pc:sldChg>
      <pc:sldChg chg="addSp delSp modSp new mod">
        <pc:chgData name="Tim Stewart" userId="79cebc338cf3e420" providerId="LiveId" clId="{A380D4A8-B275-49A0-A1C7-EF4A7467BB83}" dt="2023-03-25T20:24:28.202" v="41" actId="962"/>
        <pc:sldMkLst>
          <pc:docMk/>
          <pc:sldMk cId="1283100657" sldId="3043"/>
        </pc:sldMkLst>
        <pc:spChg chg="del">
          <ac:chgData name="Tim Stewart" userId="79cebc338cf3e420" providerId="LiveId" clId="{A380D4A8-B275-49A0-A1C7-EF4A7467BB83}" dt="2023-03-25T20:24:14.370" v="38" actId="478"/>
          <ac:spMkLst>
            <pc:docMk/>
            <pc:sldMk cId="1283100657" sldId="3043"/>
            <ac:spMk id="2" creationId="{0A5C2AB7-015F-DDF2-036F-FDD2C0719E96}"/>
          </ac:spMkLst>
        </pc:spChg>
        <pc:spChg chg="del">
          <ac:chgData name="Tim Stewart" userId="79cebc338cf3e420" providerId="LiveId" clId="{A380D4A8-B275-49A0-A1C7-EF4A7467BB83}" dt="2023-03-25T20:24:13.507" v="37" actId="478"/>
          <ac:spMkLst>
            <pc:docMk/>
            <pc:sldMk cId="1283100657" sldId="3043"/>
            <ac:spMk id="3" creationId="{292284EF-4E9A-EEF2-E6F8-82A93E73CE91}"/>
          </ac:spMkLst>
        </pc:spChg>
        <pc:picChg chg="add mod">
          <ac:chgData name="Tim Stewart" userId="79cebc338cf3e420" providerId="LiveId" clId="{A380D4A8-B275-49A0-A1C7-EF4A7467BB83}" dt="2023-03-25T20:24:28.202" v="41" actId="962"/>
          <ac:picMkLst>
            <pc:docMk/>
            <pc:sldMk cId="1283100657" sldId="3043"/>
            <ac:picMk id="5" creationId="{CBAA1992-637D-8DA7-4798-AB50018BB9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F32AE-D9DE-49CF-8CF6-952E14AE9B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2023-03-25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2023-03-25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2023-03-25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2023-03-25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2023-03-25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2023-03-25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2023-03-25</a:t>
            </a:fld>
            <a:endParaRPr lang="en-CA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2023-03-25</a:t>
            </a:fld>
            <a:endParaRPr lang="en-CA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2023-03-25</a:t>
            </a:fld>
            <a:endParaRPr lang="en-CA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2023-03-25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2023-03-25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2023-03-25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Mar 26, 2023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laying in a yard&#10;&#10;Description automatically generated with low confidence">
            <a:extLst>
              <a:ext uri="{FF2B5EF4-FFF2-40B4-BE49-F238E27FC236}">
                <a16:creationId xmlns:a16="http://schemas.microsoft.com/office/drawing/2014/main" id="{10DD6DBE-BB4F-B6E1-9AAA-38E9188EE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" y="0"/>
            <a:ext cx="12186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1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3DFF4556-6575-6839-D151-110E5698A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60" y="0"/>
            <a:ext cx="3859306" cy="6858000"/>
          </a:xfrm>
          <a:prstGeom prst="rect">
            <a:avLst/>
          </a:prstGeom>
        </p:spPr>
      </p:pic>
      <p:pic>
        <p:nvPicPr>
          <p:cNvPr id="7" name="Picture 6" descr="A picture containing floor, indoor, room&#10;&#10;Description automatically generated">
            <a:extLst>
              <a:ext uri="{FF2B5EF4-FFF2-40B4-BE49-F238E27FC236}">
                <a16:creationId xmlns:a16="http://schemas.microsoft.com/office/drawing/2014/main" id="{76946DE5-823E-6640-8091-50050F344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27" y="0"/>
            <a:ext cx="3859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8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10215232-18D9-6010-94F9-CBE3C0CB6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" y="0"/>
            <a:ext cx="12186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1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26FBDA10-A86A-4B9A-B808-AB500F48D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" y="0"/>
            <a:ext cx="12186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3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064B2B6D-0A4A-3C83-1042-59AAE90D9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" y="0"/>
            <a:ext cx="12186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5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CBAA1992-637D-8DA7-4798-AB50018BB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" y="0"/>
            <a:ext cx="12186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69AD-C99B-4CB3-BBEE-9B3F6B7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/>
              <a:t>Closing Song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3E9B-15EA-4CEE-A902-CF8F08F0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Mighty to Save</a:t>
            </a:r>
          </a:p>
        </p:txBody>
      </p:sp>
    </p:spTree>
    <p:extLst>
      <p:ext uri="{BB962C8B-B14F-4D97-AF65-F5344CB8AC3E}">
        <p14:creationId xmlns:p14="http://schemas.microsoft.com/office/powerpoint/2010/main" val="227428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0"/>
            <a:ext cx="6470987" cy="1915428"/>
          </a:xfrm>
        </p:spPr>
        <p:txBody>
          <a:bodyPr anchor="b">
            <a:normAutofit/>
          </a:bodyPr>
          <a:lstStyle/>
          <a:p>
            <a:r>
              <a:rPr lang="en-CA" sz="6000" b="1">
                <a:effectLst>
                  <a:glow rad="127000">
                    <a:schemeClr val="bg1"/>
                  </a:glow>
                </a:effectLst>
              </a:rPr>
              <a:t>Welcome to </a:t>
            </a:r>
            <a:br>
              <a:rPr lang="en-CA" sz="6000" b="1">
                <a:effectLst>
                  <a:glow rad="127000">
                    <a:schemeClr val="bg1"/>
                  </a:glow>
                </a:effectLst>
              </a:rPr>
            </a:br>
            <a:r>
              <a:rPr lang="en-CA" sz="6000" b="1">
                <a:effectLst>
                  <a:glow rad="127000">
                    <a:schemeClr val="bg1"/>
                  </a:glow>
                </a:effectLst>
              </a:rPr>
              <a:t>Parkdale Church!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278251"/>
            <a:ext cx="7111046" cy="457974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0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Today, we will have a </a:t>
            </a:r>
            <a:br>
              <a:rPr lang="en-US" sz="40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0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special guest speaker.</a:t>
            </a:r>
          </a:p>
          <a:p>
            <a:pPr>
              <a:spcBef>
                <a:spcPts val="600"/>
              </a:spcBef>
            </a:pP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Please Check Your </a:t>
            </a:r>
            <a:r>
              <a:rPr lang="en-US" sz="40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 for:</a:t>
            </a:r>
          </a:p>
          <a:p>
            <a:pPr lvl="1"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Small groups &amp; gatherings</a:t>
            </a:r>
          </a:p>
          <a:p>
            <a:pPr lvl="1"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Opportunities to give and serve</a:t>
            </a:r>
          </a:p>
          <a:p>
            <a:pPr lvl="1"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Prayer items &amp; today’s Scripture</a:t>
            </a:r>
          </a:p>
          <a:p>
            <a:pPr>
              <a:spcBef>
                <a:spcPts val="600"/>
              </a:spcBef>
            </a:pP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See </a:t>
            </a:r>
            <a:r>
              <a:rPr lang="en-US" sz="4000" b="1" i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parkdalechurch.ca </a:t>
            </a: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for more</a:t>
            </a:r>
          </a:p>
          <a:p>
            <a:pPr>
              <a:spcBef>
                <a:spcPts val="600"/>
              </a:spcBef>
            </a:pP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3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utdoor, flower, plant&#10;&#10;Description automatically generated">
            <a:extLst>
              <a:ext uri="{FF2B5EF4-FFF2-40B4-BE49-F238E27FC236}">
                <a16:creationId xmlns:a16="http://schemas.microsoft.com/office/drawing/2014/main" id="{CC175394-ACD8-A69A-FB17-172EADEE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>
          <a:xfrm>
            <a:off x="0" y="0"/>
            <a:ext cx="4965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1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AC08-1F7C-478E-BF45-F47F6634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Opening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1FFF-C1A7-4414-8BE4-AFE88731B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sz="3600" dirty="0"/>
              <a:t>In Christ Alone </a:t>
            </a:r>
          </a:p>
          <a:p>
            <a:r>
              <a:rPr lang="en-US" sz="3600"/>
              <a:t>Our God is Greater</a:t>
            </a:r>
          </a:p>
          <a:p>
            <a:r>
              <a:rPr lang="en-US" sz="3600"/>
              <a:t>His </a:t>
            </a:r>
            <a:r>
              <a:rPr lang="en-US" sz="3600" dirty="0"/>
              <a:t>Mercy is More </a:t>
            </a:r>
          </a:p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A3161-48E4-E403-335F-A87A8B87510D}"/>
              </a:ext>
            </a:extLst>
          </p:cNvPr>
          <p:cNvSpPr txBox="1"/>
          <p:nvPr/>
        </p:nvSpPr>
        <p:spPr>
          <a:xfrm>
            <a:off x="4498848" y="2084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248" y="0"/>
            <a:ext cx="7018751" cy="1085089"/>
          </a:xfrm>
        </p:spPr>
        <p:txBody>
          <a:bodyPr anchor="b">
            <a:noAutofit/>
          </a:bodyPr>
          <a:lstStyle/>
          <a:p>
            <a:r>
              <a:rPr lang="en-CA" sz="6000" b="1">
                <a:effectLst>
                  <a:glow rad="127000">
                    <a:schemeClr val="bg1"/>
                  </a:glow>
                </a:effectLst>
              </a:rPr>
              <a:t>Parkdale this Season: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228" y="1085089"/>
            <a:ext cx="7018752" cy="577291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000" b="1" i="1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Serving:</a:t>
            </a:r>
            <a:endParaRPr lang="en-US" sz="3600" i="1">
              <a:effectLst>
                <a:glow rad="1270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Sunday school helpers</a:t>
            </a:r>
          </a:p>
          <a:p>
            <a:pPr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Music team</a:t>
            </a:r>
          </a:p>
          <a:p>
            <a:pPr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Building &amp; Yard maintenance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b="1" i="1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Giving:</a:t>
            </a:r>
          </a:p>
          <a:p>
            <a:pPr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See bulletin, website, or drop-box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b="1" i="1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Connecting:</a:t>
            </a:r>
            <a:endParaRPr lang="en-US" sz="3600" i="1">
              <a:effectLst>
                <a:glow rad="1270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en-US" sz="3600" i="1">
                <a:effectLst>
                  <a:glow rad="127000">
                    <a:schemeClr val="bg1"/>
                  </a:glow>
                </a:effectLst>
              </a:rPr>
              <a:t>Small groups – see bulletin</a:t>
            </a:r>
          </a:p>
          <a:p>
            <a:pPr>
              <a:spcBef>
                <a:spcPts val="600"/>
              </a:spcBef>
            </a:pPr>
            <a:r>
              <a:rPr lang="en-US" sz="3600" b="1" i="1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“Guess Who’s coming for dinner” </a:t>
            </a:r>
            <a:br>
              <a:rPr lang="en-US" sz="3600" b="1" i="1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b="1" i="1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on April 2 – see signup sheet</a:t>
            </a:r>
          </a:p>
          <a:p>
            <a:pPr marL="0" indent="0">
              <a:spcBef>
                <a:spcPts val="600"/>
              </a:spcBef>
              <a:buNone/>
            </a:pPr>
            <a:endParaRPr lang="en-US" sz="3600" b="1" i="1">
              <a:solidFill>
                <a:srgbClr val="0000CC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" name="Picture 4" descr="A picture containing outdoor, flower, plant&#10;&#10;Description automatically generated">
            <a:extLst>
              <a:ext uri="{FF2B5EF4-FFF2-40B4-BE49-F238E27FC236}">
                <a16:creationId xmlns:a16="http://schemas.microsoft.com/office/drawing/2014/main" id="{6F000DB5-4CEA-BDF9-CA5E-57ABDE020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>
          <a:xfrm>
            <a:off x="0" y="0"/>
            <a:ext cx="4965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0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565C-31FC-B79C-316B-DB30E848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Autofit/>
          </a:bodyPr>
          <a:lstStyle/>
          <a:p>
            <a:r>
              <a:rPr lang="en-CA" sz="6000" b="1" dirty="0"/>
              <a:t>Membership: </a:t>
            </a:r>
            <a:br>
              <a:rPr lang="en-CA" sz="6000" b="1" dirty="0"/>
            </a:br>
            <a:r>
              <a:rPr lang="en-CA" sz="6000" b="1" dirty="0"/>
              <a:t>Chris Stratton</a:t>
            </a:r>
          </a:p>
        </p:txBody>
      </p:sp>
      <p:pic>
        <p:nvPicPr>
          <p:cNvPr id="5" name="Picture 4" descr="A picture containing text, outdoor, grass, sign&#10;&#10;Description automatically generated">
            <a:extLst>
              <a:ext uri="{FF2B5EF4-FFF2-40B4-BE49-F238E27FC236}">
                <a16:creationId xmlns:a16="http://schemas.microsoft.com/office/drawing/2014/main" id="{286CD348-7E43-1FE5-D7A4-1DAFB18B9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91478-DAFE-CB50-AF14-187488C6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" y="2438401"/>
            <a:ext cx="7546849" cy="4419599"/>
          </a:xfrm>
        </p:spPr>
        <p:txBody>
          <a:bodyPr>
            <a:normAutofit/>
          </a:bodyPr>
          <a:lstStyle/>
          <a:p>
            <a:r>
              <a:rPr lang="en-CA" sz="3200" b="1" dirty="0">
                <a:effectLst>
                  <a:glow rad="127000">
                    <a:schemeClr val="bg1"/>
                  </a:glow>
                </a:effectLst>
              </a:rPr>
              <a:t>Membership: </a:t>
            </a:r>
            <a:br>
              <a:rPr lang="en-CA" sz="3200" b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32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1 Corinthians 12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– “part of the Body”</a:t>
            </a:r>
          </a:p>
          <a:p>
            <a:r>
              <a:rPr lang="en-CA" sz="3200" b="1" dirty="0">
                <a:effectLst>
                  <a:glow rad="127000">
                    <a:schemeClr val="bg1"/>
                  </a:glow>
                </a:effectLst>
              </a:rPr>
              <a:t>Commitment</a:t>
            </a:r>
            <a:r>
              <a:rPr lang="en-CA" sz="3200" b="1">
                <a:effectLst>
                  <a:glow rad="127000">
                    <a:schemeClr val="bg1"/>
                  </a:glow>
                </a:effectLst>
              </a:rPr>
              <a:t>: </a:t>
            </a:r>
            <a:br>
              <a:rPr lang="en-CA" sz="3200" b="1">
                <a:effectLst>
                  <a:glow rad="127000">
                    <a:schemeClr val="bg1"/>
                  </a:glow>
                </a:effectLst>
              </a:rPr>
            </a:br>
            <a:r>
              <a:rPr lang="en-CA" sz="3200">
                <a:effectLst>
                  <a:glow rad="127000">
                    <a:schemeClr val="bg1"/>
                  </a:glow>
                </a:effectLst>
              </a:rPr>
              <a:t>to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this </a:t>
            </a:r>
            <a:r>
              <a:rPr lang="en-CA" sz="3200">
                <a:effectLst>
                  <a:glow rad="127000">
                    <a:schemeClr val="bg1"/>
                  </a:glow>
                </a:effectLst>
              </a:rPr>
              <a:t>particular church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family</a:t>
            </a:r>
          </a:p>
          <a:p>
            <a:pPr lvl="1"/>
            <a:r>
              <a:rPr lang="en-CA" sz="3200" b="1" i="1" dirty="0">
                <a:effectLst>
                  <a:glow rad="127000">
                    <a:schemeClr val="bg1"/>
                  </a:glow>
                </a:effectLst>
              </a:rPr>
              <a:t>Agreement &amp; Accountability</a:t>
            </a:r>
          </a:p>
          <a:p>
            <a:pPr lvl="1"/>
            <a:r>
              <a:rPr lang="en-CA" sz="3200" b="1" i="1" dirty="0">
                <a:effectLst>
                  <a:glow rad="127000">
                    <a:schemeClr val="bg1"/>
                  </a:glow>
                </a:effectLst>
              </a:rPr>
              <a:t>Responsibility &amp; Authority</a:t>
            </a:r>
          </a:p>
          <a:p>
            <a:r>
              <a:rPr lang="en-CA" sz="3200" b="1" dirty="0">
                <a:effectLst>
                  <a:glow rad="127000">
                    <a:schemeClr val="bg1"/>
                  </a:glow>
                </a:effectLst>
              </a:rPr>
              <a:t>Requirement: 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</a:rPr>
              <a:t>to be part of God’s family!</a:t>
            </a:r>
          </a:p>
          <a:p>
            <a:pPr lvl="1"/>
            <a:r>
              <a:rPr lang="en-CA" sz="3200" b="1" i="1" dirty="0">
                <a:effectLst>
                  <a:glow rad="127000">
                    <a:schemeClr val="bg1"/>
                  </a:glow>
                </a:effectLst>
              </a:rPr>
              <a:t>Expressed through Testimony</a:t>
            </a:r>
          </a:p>
        </p:txBody>
      </p:sp>
    </p:spTree>
    <p:extLst>
      <p:ext uri="{BB962C8B-B14F-4D97-AF65-F5344CB8AC3E}">
        <p14:creationId xmlns:p14="http://schemas.microsoft.com/office/powerpoint/2010/main" val="20401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B45B2-F1E9-0B3B-6015-3CD61489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CA" sz="6000" b="1" dirty="0"/>
              <a:t>Missions Spotlight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B70B7-CBEE-78AE-5BA8-32BA3C139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/>
              <a:t>Al Kelly</a:t>
            </a:r>
          </a:p>
          <a:p>
            <a:r>
              <a:rPr lang="en-CA" sz="4000" i="1" dirty="0"/>
              <a:t>Lighthouse Harbour </a:t>
            </a:r>
            <a:br>
              <a:rPr lang="en-CA" sz="4000" i="1" dirty="0"/>
            </a:br>
            <a:r>
              <a:rPr lang="en-CA" sz="4000" i="1" dirty="0"/>
              <a:t>Ministries</a:t>
            </a:r>
          </a:p>
          <a:p>
            <a:endParaRPr lang="en-CA" sz="4000" dirty="0"/>
          </a:p>
        </p:txBody>
      </p:sp>
      <p:pic>
        <p:nvPicPr>
          <p:cNvPr id="7" name="Picture 6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8E611DDB-AF06-0F5B-FF7F-AF5520DD7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48" y="26768"/>
            <a:ext cx="5782056" cy="4756207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03833C2-1FEF-E6DE-BB14-7AEAE73A2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3" y="4809743"/>
            <a:ext cx="11690303" cy="20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3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0"/>
            <a:ext cx="10668350" cy="6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55059" y="4353339"/>
            <a:ext cx="9681882" cy="195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defRPr/>
            </a:pPr>
            <a:r>
              <a:rPr lang="en-US" altLang="en-US" sz="6600" b="1" kern="1200">
                <a:effectLst>
                  <a:glow>
                    <a:schemeClr val="bg1"/>
                  </a:glow>
                </a:effectLst>
                <a:latin typeface="+mj-lt"/>
                <a:ea typeface="+mj-ea"/>
                <a:cs typeface="+mj-cs"/>
              </a:rPr>
              <a:t>Kids’ Minute:</a:t>
            </a:r>
            <a:br>
              <a:rPr lang="en-US" altLang="en-US" sz="5400" b="1" kern="1200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</a:br>
            <a:r>
              <a:rPr lang="en-US" altLang="en-US" sz="5400" i="1" kern="1200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  <a:t>Sunday School for all ages</a:t>
            </a:r>
            <a:r>
              <a:rPr lang="en-US" altLang="en-US" sz="5400" i="1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  <a:t>!</a:t>
            </a:r>
            <a:endParaRPr lang="en-US" altLang="en-US" sz="4800" i="1" kern="1200">
              <a:solidFill>
                <a:srgbClr val="0000FF"/>
              </a:solidFill>
              <a:effectLst>
                <a:glow>
                  <a:schemeClr val="bg1"/>
                </a:glow>
              </a:effectLst>
              <a:ea typeface="+mj-ea"/>
              <a:cs typeface="+mj-cs"/>
            </a:endParaRPr>
          </a:p>
        </p:txBody>
      </p:sp>
      <p:pic>
        <p:nvPicPr>
          <p:cNvPr id="8" name="Picture 9" descr="Image result for kids jesus">
            <a:extLst>
              <a:ext uri="{FF2B5EF4-FFF2-40B4-BE49-F238E27FC236}">
                <a16:creationId xmlns:a16="http://schemas.microsoft.com/office/drawing/2014/main" id="{23ED07BC-59E1-45AF-A49F-AD2AFAF90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810"/>
          <a:stretch/>
        </p:blipFill>
        <p:spPr bwMode="auto">
          <a:xfrm>
            <a:off x="213" y="0"/>
            <a:ext cx="12191787" cy="39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37E4B-4A9B-AF1E-7317-1451BB83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883898" cy="1956841"/>
          </a:xfrm>
        </p:spPr>
        <p:txBody>
          <a:bodyPr anchor="b">
            <a:normAutofit/>
          </a:bodyPr>
          <a:lstStyle/>
          <a:p>
            <a:r>
              <a:rPr lang="en-CA" sz="6000" b="1" dirty="0"/>
              <a:t>Guest Speaker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795F-47B6-AE20-1F21-02A9CF00F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/>
              <a:t>Nathan Kinsey</a:t>
            </a:r>
          </a:p>
          <a:p>
            <a:r>
              <a:rPr lang="en-CA" sz="4000" i="1" dirty="0"/>
              <a:t>Winsome Games, LPD-EFCC</a:t>
            </a:r>
          </a:p>
        </p:txBody>
      </p:sp>
      <p:pic>
        <p:nvPicPr>
          <p:cNvPr id="5" name="Picture 4" descr="A group of people sitting on the ground&#10;&#10;Description automatically generated with medium confidence">
            <a:extLst>
              <a:ext uri="{FF2B5EF4-FFF2-40B4-BE49-F238E27FC236}">
                <a16:creationId xmlns:a16="http://schemas.microsoft.com/office/drawing/2014/main" id="{53E231A2-B809-4E77-C9E4-6578B989A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r="1709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376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183</Words>
  <Application>Microsoft Office PowerPoint</Application>
  <PresentationFormat>Widescreen</PresentationFormat>
  <Paragraphs>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PowerPoint Presentation</vt:lpstr>
      <vt:lpstr>Welcome to  Parkdale Church!</vt:lpstr>
      <vt:lpstr>Opening Songs</vt:lpstr>
      <vt:lpstr>Parkdale this Season:</vt:lpstr>
      <vt:lpstr>Membership:  Chris Stratton</vt:lpstr>
      <vt:lpstr>Missions Spotlight</vt:lpstr>
      <vt:lpstr>PowerPoint Presentation</vt:lpstr>
      <vt:lpstr>Kids’ Minute: Sunday School for all ages!</vt:lpstr>
      <vt:lpstr>Guest Speaker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Song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Stewart</cp:lastModifiedBy>
  <cp:revision>3</cp:revision>
  <dcterms:created xsi:type="dcterms:W3CDTF">2021-01-22T20:41:10Z</dcterms:created>
  <dcterms:modified xsi:type="dcterms:W3CDTF">2023-03-25T20:24:33Z</dcterms:modified>
</cp:coreProperties>
</file>