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19"/>
  </p:notesMasterIdLst>
  <p:sldIdLst>
    <p:sldId id="1105" r:id="rId2"/>
    <p:sldId id="2919" r:id="rId3"/>
    <p:sldId id="2900" r:id="rId4"/>
    <p:sldId id="3041" r:id="rId5"/>
    <p:sldId id="3029" r:id="rId6"/>
    <p:sldId id="2276" r:id="rId7"/>
    <p:sldId id="1767" r:id="rId8"/>
    <p:sldId id="3044" r:id="rId9"/>
    <p:sldId id="3045" r:id="rId10"/>
    <p:sldId id="3046" r:id="rId11"/>
    <p:sldId id="3047" r:id="rId12"/>
    <p:sldId id="3048" r:id="rId13"/>
    <p:sldId id="3049" r:id="rId14"/>
    <p:sldId id="3050" r:id="rId15"/>
    <p:sldId id="3051" r:id="rId16"/>
    <p:sldId id="2786" r:id="rId17"/>
    <p:sldId id="3043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3300"/>
    <a:srgbClr val="CC0000"/>
    <a:srgbClr val="0000FF"/>
    <a:srgbClr val="FFFF66"/>
    <a:srgbClr val="99FF33"/>
    <a:srgbClr val="800000"/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E4076-6215-4730-881B-0D0319D7ED33}" v="2018" dt="2023-09-28T04:58:28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3"/>
  </p:normalViewPr>
  <p:slideViewPr>
    <p:cSldViewPr snapToGrid="0">
      <p:cViewPr varScale="1">
        <p:scale>
          <a:sx n="65" d="100"/>
          <a:sy n="65" d="100"/>
        </p:scale>
        <p:origin x="43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95F6EBB1-09F7-4DE9-8522-381D56C32F74}"/>
    <pc:docChg chg="custSel delSld modSld">
      <pc:chgData name="Tim Stewart" userId="79cebc338cf3e420" providerId="LiveId" clId="{95F6EBB1-09F7-4DE9-8522-381D56C32F74}" dt="2023-09-25T20:38:15.121" v="250" actId="20577"/>
      <pc:docMkLst>
        <pc:docMk/>
      </pc:docMkLst>
      <pc:sldChg chg="modSp mod">
        <pc:chgData name="Tim Stewart" userId="79cebc338cf3e420" providerId="LiveId" clId="{95F6EBB1-09F7-4DE9-8522-381D56C32F74}" dt="2023-09-25T17:11:29.185" v="4" actId="20577"/>
        <pc:sldMkLst>
          <pc:docMk/>
          <pc:sldMk cId="0" sldId="1105"/>
        </pc:sldMkLst>
        <pc:spChg chg="mod">
          <ac:chgData name="Tim Stewart" userId="79cebc338cf3e420" providerId="LiveId" clId="{95F6EBB1-09F7-4DE9-8522-381D56C32F74}" dt="2023-09-25T17:11:29.185" v="4" actId="20577"/>
          <ac:spMkLst>
            <pc:docMk/>
            <pc:sldMk cId="0" sldId="1105"/>
            <ac:spMk id="3" creationId="{00000000-0000-0000-0000-000000000000}"/>
          </ac:spMkLst>
        </pc:spChg>
      </pc:sldChg>
      <pc:sldChg chg="modSp mod">
        <pc:chgData name="Tim Stewart" userId="79cebc338cf3e420" providerId="LiveId" clId="{95F6EBB1-09F7-4DE9-8522-381D56C32F74}" dt="2023-09-25T20:37:30.906" v="191" actId="20577"/>
        <pc:sldMkLst>
          <pc:docMk/>
          <pc:sldMk cId="2274288106" sldId="2786"/>
        </pc:sldMkLst>
        <pc:spChg chg="mod">
          <ac:chgData name="Tim Stewart" userId="79cebc338cf3e420" providerId="LiveId" clId="{95F6EBB1-09F7-4DE9-8522-381D56C32F74}" dt="2023-09-25T20:37:30.906" v="191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Stewart" userId="79cebc338cf3e420" providerId="LiveId" clId="{95F6EBB1-09F7-4DE9-8522-381D56C32F74}" dt="2023-09-25T20:38:15.121" v="250" actId="20577"/>
        <pc:sldMkLst>
          <pc:docMk/>
          <pc:sldMk cId="3020107985" sldId="2900"/>
        </pc:sldMkLst>
        <pc:spChg chg="mod">
          <ac:chgData name="Tim Stewart" userId="79cebc338cf3e420" providerId="LiveId" clId="{95F6EBB1-09F7-4DE9-8522-381D56C32F74}" dt="2023-09-25T20:38:15.121" v="250" actId="20577"/>
          <ac:spMkLst>
            <pc:docMk/>
            <pc:sldMk cId="3020107985" sldId="2900"/>
            <ac:spMk id="3" creationId="{67AB1FFF-C1A7-4414-8BE4-AFE88731B2ED}"/>
          </ac:spMkLst>
        </pc:spChg>
      </pc:sldChg>
      <pc:sldChg chg="del">
        <pc:chgData name="Tim Stewart" userId="79cebc338cf3e420" providerId="LiveId" clId="{95F6EBB1-09F7-4DE9-8522-381D56C32F74}" dt="2023-09-25T20:37:15.091" v="164" actId="47"/>
        <pc:sldMkLst>
          <pc:docMk/>
          <pc:sldMk cId="3058489020" sldId="3033"/>
        </pc:sldMkLst>
      </pc:sldChg>
      <pc:sldChg chg="del">
        <pc:chgData name="Tim Stewart" userId="79cebc338cf3e420" providerId="LiveId" clId="{95F6EBB1-09F7-4DE9-8522-381D56C32F74}" dt="2023-09-25T20:37:13.136" v="163" actId="47"/>
        <pc:sldMkLst>
          <pc:docMk/>
          <pc:sldMk cId="1684163582" sldId="3036"/>
        </pc:sldMkLst>
      </pc:sldChg>
      <pc:sldChg chg="modSp mod">
        <pc:chgData name="Tim Stewart" userId="79cebc338cf3e420" providerId="LiveId" clId="{95F6EBB1-09F7-4DE9-8522-381D56C32F74}" dt="2023-09-25T19:43:15.126" v="158" actId="404"/>
        <pc:sldMkLst>
          <pc:docMk/>
          <pc:sldMk cId="1692482545" sldId="3041"/>
        </pc:sldMkLst>
        <pc:spChg chg="mod">
          <ac:chgData name="Tim Stewart" userId="79cebc338cf3e420" providerId="LiveId" clId="{95F6EBB1-09F7-4DE9-8522-381D56C32F74}" dt="2023-09-25T19:43:15.126" v="158" actId="404"/>
          <ac:spMkLst>
            <pc:docMk/>
            <pc:sldMk cId="1692482545" sldId="3041"/>
            <ac:spMk id="3" creationId="{614129FB-17D3-4FE0-AC96-C5995A609F26}"/>
          </ac:spMkLst>
        </pc:spChg>
      </pc:sldChg>
      <pc:sldChg chg="modSp del mod">
        <pc:chgData name="Tim Stewart" userId="79cebc338cf3e420" providerId="LiveId" clId="{95F6EBB1-09F7-4DE9-8522-381D56C32F74}" dt="2023-09-25T19:50:14.155" v="160" actId="47"/>
        <pc:sldMkLst>
          <pc:docMk/>
          <pc:sldMk cId="2608659258" sldId="3042"/>
        </pc:sldMkLst>
        <pc:spChg chg="mod">
          <ac:chgData name="Tim Stewart" userId="79cebc338cf3e420" providerId="LiveId" clId="{95F6EBB1-09F7-4DE9-8522-381D56C32F74}" dt="2023-09-25T19:50:03.275" v="159" actId="14100"/>
          <ac:spMkLst>
            <pc:docMk/>
            <pc:sldMk cId="2608659258" sldId="3042"/>
            <ac:spMk id="3" creationId="{614129FB-17D3-4FE0-AC96-C5995A609F26}"/>
          </ac:spMkLst>
        </pc:spChg>
      </pc:sldChg>
      <pc:sldChg chg="del">
        <pc:chgData name="Tim Stewart" userId="79cebc338cf3e420" providerId="LiveId" clId="{95F6EBB1-09F7-4DE9-8522-381D56C32F74}" dt="2023-09-25T20:37:19.706" v="169" actId="47"/>
        <pc:sldMkLst>
          <pc:docMk/>
          <pc:sldMk cId="3832386628" sldId="3047"/>
        </pc:sldMkLst>
      </pc:sldChg>
      <pc:sldChg chg="del">
        <pc:chgData name="Tim Stewart" userId="79cebc338cf3e420" providerId="LiveId" clId="{95F6EBB1-09F7-4DE9-8522-381D56C32F74}" dt="2023-09-25T20:37:16.052" v="165" actId="47"/>
        <pc:sldMkLst>
          <pc:docMk/>
          <pc:sldMk cId="769660760" sldId="3049"/>
        </pc:sldMkLst>
      </pc:sldChg>
      <pc:sldChg chg="del">
        <pc:chgData name="Tim Stewart" userId="79cebc338cf3e420" providerId="LiveId" clId="{95F6EBB1-09F7-4DE9-8522-381D56C32F74}" dt="2023-09-25T20:37:07.686" v="161" actId="47"/>
        <pc:sldMkLst>
          <pc:docMk/>
          <pc:sldMk cId="3646309161" sldId="3050"/>
        </pc:sldMkLst>
      </pc:sldChg>
      <pc:sldChg chg="del">
        <pc:chgData name="Tim Stewart" userId="79cebc338cf3e420" providerId="LiveId" clId="{95F6EBB1-09F7-4DE9-8522-381D56C32F74}" dt="2023-09-25T20:37:09.096" v="162" actId="47"/>
        <pc:sldMkLst>
          <pc:docMk/>
          <pc:sldMk cId="3543360235" sldId="3052"/>
        </pc:sldMkLst>
      </pc:sldChg>
      <pc:sldChg chg="del">
        <pc:chgData name="Tim Stewart" userId="79cebc338cf3e420" providerId="LiveId" clId="{95F6EBB1-09F7-4DE9-8522-381D56C32F74}" dt="2023-09-25T20:37:17.190" v="166" actId="47"/>
        <pc:sldMkLst>
          <pc:docMk/>
          <pc:sldMk cId="884703664" sldId="3053"/>
        </pc:sldMkLst>
      </pc:sldChg>
      <pc:sldChg chg="del">
        <pc:chgData name="Tim Stewart" userId="79cebc338cf3e420" providerId="LiveId" clId="{95F6EBB1-09F7-4DE9-8522-381D56C32F74}" dt="2023-09-25T20:37:17.716" v="167" actId="47"/>
        <pc:sldMkLst>
          <pc:docMk/>
          <pc:sldMk cId="2432707304" sldId="3054"/>
        </pc:sldMkLst>
      </pc:sldChg>
      <pc:sldChg chg="del">
        <pc:chgData name="Tim Stewart" userId="79cebc338cf3e420" providerId="LiveId" clId="{95F6EBB1-09F7-4DE9-8522-381D56C32F74}" dt="2023-09-25T20:37:18.662" v="168" actId="47"/>
        <pc:sldMkLst>
          <pc:docMk/>
          <pc:sldMk cId="84545680" sldId="3055"/>
        </pc:sldMkLst>
      </pc:sldChg>
    </pc:docChg>
  </pc:docChgLst>
  <pc:docChgLst>
    <pc:chgData name="Tim Stewart" userId="79cebc338cf3e420" providerId="LiveId" clId="{571E4076-6215-4730-881B-0D0319D7ED33}"/>
    <pc:docChg chg="undo custSel addSld modSld">
      <pc:chgData name="Tim Stewart" userId="79cebc338cf3e420" providerId="LiveId" clId="{571E4076-6215-4730-881B-0D0319D7ED33}" dt="2023-09-28T05:00:09.748" v="2726" actId="20577"/>
      <pc:docMkLst>
        <pc:docMk/>
      </pc:docMkLst>
      <pc:sldChg chg="modSp mod">
        <pc:chgData name="Tim Stewart" userId="79cebc338cf3e420" providerId="LiveId" clId="{571E4076-6215-4730-881B-0D0319D7ED33}" dt="2023-09-28T04:59:08.258" v="2703" actId="20577"/>
        <pc:sldMkLst>
          <pc:docMk/>
          <pc:sldMk cId="2274288106" sldId="2786"/>
        </pc:sldMkLst>
        <pc:spChg chg="mod">
          <ac:chgData name="Tim Stewart" userId="79cebc338cf3e420" providerId="LiveId" clId="{571E4076-6215-4730-881B-0D0319D7ED33}" dt="2023-09-28T04:59:08.258" v="2703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Stewart" userId="79cebc338cf3e420" providerId="LiveId" clId="{571E4076-6215-4730-881B-0D0319D7ED33}" dt="2023-09-28T05:00:09.748" v="2726" actId="20577"/>
        <pc:sldMkLst>
          <pc:docMk/>
          <pc:sldMk cId="3020107985" sldId="2900"/>
        </pc:sldMkLst>
        <pc:spChg chg="mod">
          <ac:chgData name="Tim Stewart" userId="79cebc338cf3e420" providerId="LiveId" clId="{571E4076-6215-4730-881B-0D0319D7ED33}" dt="2023-09-28T05:00:09.748" v="2726" actId="20577"/>
          <ac:spMkLst>
            <pc:docMk/>
            <pc:sldMk cId="3020107985" sldId="2900"/>
            <ac:spMk id="3" creationId="{67AB1FFF-C1A7-4414-8BE4-AFE88731B2ED}"/>
          </ac:spMkLst>
        </pc:spChg>
      </pc:sldChg>
      <pc:sldChg chg="addSp modSp new mod modAnim">
        <pc:chgData name="Tim Stewart" userId="79cebc338cf3e420" providerId="LiveId" clId="{571E4076-6215-4730-881B-0D0319D7ED33}" dt="2023-09-28T04:05:11.105" v="440" actId="207"/>
        <pc:sldMkLst>
          <pc:docMk/>
          <pc:sldMk cId="732708125" sldId="3044"/>
        </pc:sldMkLst>
        <pc:spChg chg="mod">
          <ac:chgData name="Tim Stewart" userId="79cebc338cf3e420" providerId="LiveId" clId="{571E4076-6215-4730-881B-0D0319D7ED33}" dt="2023-09-28T04:00:42.703" v="157" actId="403"/>
          <ac:spMkLst>
            <pc:docMk/>
            <pc:sldMk cId="732708125" sldId="3044"/>
            <ac:spMk id="2" creationId="{C1CC4EFF-A7EB-2541-8EC1-2FB9DB8690F4}"/>
          </ac:spMkLst>
        </pc:spChg>
        <pc:spChg chg="mod">
          <ac:chgData name="Tim Stewart" userId="79cebc338cf3e420" providerId="LiveId" clId="{571E4076-6215-4730-881B-0D0319D7ED33}" dt="2023-09-28T04:05:11.105" v="440" actId="207"/>
          <ac:spMkLst>
            <pc:docMk/>
            <pc:sldMk cId="732708125" sldId="3044"/>
            <ac:spMk id="3" creationId="{66202C66-D42B-A49B-C89F-7C661F9B1A19}"/>
          </ac:spMkLst>
        </pc:spChg>
        <pc:picChg chg="add mod">
          <ac:chgData name="Tim Stewart" userId="79cebc338cf3e420" providerId="LiveId" clId="{571E4076-6215-4730-881B-0D0319D7ED33}" dt="2023-09-28T03:56:11.108" v="1"/>
          <ac:picMkLst>
            <pc:docMk/>
            <pc:sldMk cId="732708125" sldId="3044"/>
            <ac:picMk id="4" creationId="{D499D86B-76FE-E375-F125-85698C364C08}"/>
          </ac:picMkLst>
        </pc:picChg>
      </pc:sldChg>
      <pc:sldChg chg="addSp delSp modSp add mod modAnim">
        <pc:chgData name="Tim Stewart" userId="79cebc338cf3e420" providerId="LiveId" clId="{571E4076-6215-4730-881B-0D0319D7ED33}" dt="2023-09-28T04:18:00.105" v="710" actId="14100"/>
        <pc:sldMkLst>
          <pc:docMk/>
          <pc:sldMk cId="2334721384" sldId="3045"/>
        </pc:sldMkLst>
        <pc:spChg chg="mod">
          <ac:chgData name="Tim Stewart" userId="79cebc338cf3e420" providerId="LiveId" clId="{571E4076-6215-4730-881B-0D0319D7ED33}" dt="2023-09-28T04:13:35.897" v="645" actId="20577"/>
          <ac:spMkLst>
            <pc:docMk/>
            <pc:sldMk cId="2334721384" sldId="3045"/>
            <ac:spMk id="2" creationId="{C1CC4EFF-A7EB-2541-8EC1-2FB9DB8690F4}"/>
          </ac:spMkLst>
        </pc:spChg>
        <pc:spChg chg="mod">
          <ac:chgData name="Tim Stewart" userId="79cebc338cf3e420" providerId="LiveId" clId="{571E4076-6215-4730-881B-0D0319D7ED33}" dt="2023-09-28T04:17:54.976" v="709" actId="20577"/>
          <ac:spMkLst>
            <pc:docMk/>
            <pc:sldMk cId="2334721384" sldId="3045"/>
            <ac:spMk id="3" creationId="{66202C66-D42B-A49B-C89F-7C661F9B1A19}"/>
          </ac:spMkLst>
        </pc:spChg>
        <pc:picChg chg="del">
          <ac:chgData name="Tim Stewart" userId="79cebc338cf3e420" providerId="LiveId" clId="{571E4076-6215-4730-881B-0D0319D7ED33}" dt="2023-09-28T04:05:26.329" v="442" actId="478"/>
          <ac:picMkLst>
            <pc:docMk/>
            <pc:sldMk cId="2334721384" sldId="3045"/>
            <ac:picMk id="4" creationId="{D499D86B-76FE-E375-F125-85698C364C08}"/>
          </ac:picMkLst>
        </pc:picChg>
        <pc:picChg chg="add mod">
          <ac:chgData name="Tim Stewart" userId="79cebc338cf3e420" providerId="LiveId" clId="{571E4076-6215-4730-881B-0D0319D7ED33}" dt="2023-09-28T04:18:00.105" v="710" actId="14100"/>
          <ac:picMkLst>
            <pc:docMk/>
            <pc:sldMk cId="2334721384" sldId="3045"/>
            <ac:picMk id="6" creationId="{8BF23D91-84A4-8931-BC6A-E6B6C316ECF2}"/>
          </ac:picMkLst>
        </pc:picChg>
      </pc:sldChg>
      <pc:sldChg chg="addSp modSp add mod modAnim">
        <pc:chgData name="Tim Stewart" userId="79cebc338cf3e420" providerId="LiveId" clId="{571E4076-6215-4730-881B-0D0319D7ED33}" dt="2023-09-28T04:18:50.112" v="721" actId="14100"/>
        <pc:sldMkLst>
          <pc:docMk/>
          <pc:sldMk cId="676762505" sldId="3046"/>
        </pc:sldMkLst>
        <pc:spChg chg="mod">
          <ac:chgData name="Tim Stewart" userId="79cebc338cf3e420" providerId="LiveId" clId="{571E4076-6215-4730-881B-0D0319D7ED33}" dt="2023-09-28T04:13:41.247" v="646" actId="20577"/>
          <ac:spMkLst>
            <pc:docMk/>
            <pc:sldMk cId="676762505" sldId="3046"/>
            <ac:spMk id="2" creationId="{C1CC4EFF-A7EB-2541-8EC1-2FB9DB8690F4}"/>
          </ac:spMkLst>
        </pc:spChg>
        <pc:spChg chg="mod">
          <ac:chgData name="Tim Stewart" userId="79cebc338cf3e420" providerId="LiveId" clId="{571E4076-6215-4730-881B-0D0319D7ED33}" dt="2023-09-28T04:18:31.878" v="718" actId="20577"/>
          <ac:spMkLst>
            <pc:docMk/>
            <pc:sldMk cId="676762505" sldId="3046"/>
            <ac:spMk id="3" creationId="{66202C66-D42B-A49B-C89F-7C661F9B1A19}"/>
          </ac:spMkLst>
        </pc:spChg>
        <pc:picChg chg="add mod ord">
          <ac:chgData name="Tim Stewart" userId="79cebc338cf3e420" providerId="LiveId" clId="{571E4076-6215-4730-881B-0D0319D7ED33}" dt="2023-09-28T04:18:50.112" v="721" actId="14100"/>
          <ac:picMkLst>
            <pc:docMk/>
            <pc:sldMk cId="676762505" sldId="3046"/>
            <ac:picMk id="4" creationId="{E52CDF4C-2546-176D-2786-BBF42ADD4660}"/>
          </ac:picMkLst>
        </pc:picChg>
      </pc:sldChg>
      <pc:sldChg chg="addSp delSp modSp new mod modAnim">
        <pc:chgData name="Tim Stewart" userId="79cebc338cf3e420" providerId="LiveId" clId="{571E4076-6215-4730-881B-0D0319D7ED33}" dt="2023-09-28T04:57:33.192" v="2642" actId="14100"/>
        <pc:sldMkLst>
          <pc:docMk/>
          <pc:sldMk cId="1464565974" sldId="3047"/>
        </pc:sldMkLst>
        <pc:spChg chg="mod">
          <ac:chgData name="Tim Stewart" userId="79cebc338cf3e420" providerId="LiveId" clId="{571E4076-6215-4730-881B-0D0319D7ED33}" dt="2023-09-28T04:22:05.737" v="1086" actId="207"/>
          <ac:spMkLst>
            <pc:docMk/>
            <pc:sldMk cId="1464565974" sldId="3047"/>
            <ac:spMk id="2" creationId="{FB37A8B7-445E-D72D-E5E5-61BBCC6B1C72}"/>
          </ac:spMkLst>
        </pc:spChg>
        <pc:spChg chg="mod">
          <ac:chgData name="Tim Stewart" userId="79cebc338cf3e420" providerId="LiveId" clId="{571E4076-6215-4730-881B-0D0319D7ED33}" dt="2023-09-28T04:57:21.061" v="2640" actId="20577"/>
          <ac:spMkLst>
            <pc:docMk/>
            <pc:sldMk cId="1464565974" sldId="3047"/>
            <ac:spMk id="3" creationId="{6925D723-CE3D-88A9-0F01-CE99EA0C24AA}"/>
          </ac:spMkLst>
        </pc:spChg>
        <pc:picChg chg="add del mod">
          <ac:chgData name="Tim Stewart" userId="79cebc338cf3e420" providerId="LiveId" clId="{571E4076-6215-4730-881B-0D0319D7ED33}" dt="2023-09-28T04:22:47.671" v="1101"/>
          <ac:picMkLst>
            <pc:docMk/>
            <pc:sldMk cId="1464565974" sldId="3047"/>
            <ac:picMk id="4" creationId="{A6A7B347-6DBD-2B52-042F-908E3E060F44}"/>
          </ac:picMkLst>
        </pc:picChg>
        <pc:picChg chg="add mod">
          <ac:chgData name="Tim Stewart" userId="79cebc338cf3e420" providerId="LiveId" clId="{571E4076-6215-4730-881B-0D0319D7ED33}" dt="2023-09-28T04:57:33.192" v="2642" actId="14100"/>
          <ac:picMkLst>
            <pc:docMk/>
            <pc:sldMk cId="1464565974" sldId="3047"/>
            <ac:picMk id="6" creationId="{2FC5F926-E94C-4CC5-221A-98E5962A831D}"/>
          </ac:picMkLst>
        </pc:picChg>
      </pc:sldChg>
      <pc:sldChg chg="addSp modSp add mod modAnim">
        <pc:chgData name="Tim Stewart" userId="79cebc338cf3e420" providerId="LiveId" clId="{571E4076-6215-4730-881B-0D0319D7ED33}" dt="2023-09-28T04:57:57.772" v="2645" actId="171"/>
        <pc:sldMkLst>
          <pc:docMk/>
          <pc:sldMk cId="1010824878" sldId="3048"/>
        </pc:sldMkLst>
        <pc:spChg chg="mod">
          <ac:chgData name="Tim Stewart" userId="79cebc338cf3e420" providerId="LiveId" clId="{571E4076-6215-4730-881B-0D0319D7ED33}" dt="2023-09-28T04:37:08.636" v="1678" actId="403"/>
          <ac:spMkLst>
            <pc:docMk/>
            <pc:sldMk cId="1010824878" sldId="3048"/>
            <ac:spMk id="3" creationId="{6925D723-CE3D-88A9-0F01-CE99EA0C24AA}"/>
          </ac:spMkLst>
        </pc:spChg>
        <pc:picChg chg="add mod ord">
          <ac:chgData name="Tim Stewart" userId="79cebc338cf3e420" providerId="LiveId" clId="{571E4076-6215-4730-881B-0D0319D7ED33}" dt="2023-09-28T04:57:57.772" v="2645" actId="171"/>
          <ac:picMkLst>
            <pc:docMk/>
            <pc:sldMk cId="1010824878" sldId="3048"/>
            <ac:picMk id="4" creationId="{A3C1050E-DCE9-484E-1221-31FF2325CF98}"/>
          </ac:picMkLst>
        </pc:picChg>
      </pc:sldChg>
      <pc:sldChg chg="addSp delSp modSp add mod modAnim">
        <pc:chgData name="Tim Stewart" userId="79cebc338cf3e420" providerId="LiveId" clId="{571E4076-6215-4730-881B-0D0319D7ED33}" dt="2023-09-28T04:58:20.536" v="2650" actId="171"/>
        <pc:sldMkLst>
          <pc:docMk/>
          <pc:sldMk cId="492344648" sldId="3049"/>
        </pc:sldMkLst>
        <pc:spChg chg="mod">
          <ac:chgData name="Tim Stewart" userId="79cebc338cf3e420" providerId="LiveId" clId="{571E4076-6215-4730-881B-0D0319D7ED33}" dt="2023-09-28T04:40:16.092" v="1795" actId="20577"/>
          <ac:spMkLst>
            <pc:docMk/>
            <pc:sldMk cId="492344648" sldId="3049"/>
            <ac:spMk id="3" creationId="{6925D723-CE3D-88A9-0F01-CE99EA0C24AA}"/>
          </ac:spMkLst>
        </pc:spChg>
        <pc:picChg chg="add del mod">
          <ac:chgData name="Tim Stewart" userId="79cebc338cf3e420" providerId="LiveId" clId="{571E4076-6215-4730-881B-0D0319D7ED33}" dt="2023-09-28T04:58:08.837" v="2647"/>
          <ac:picMkLst>
            <pc:docMk/>
            <pc:sldMk cId="492344648" sldId="3049"/>
            <ac:picMk id="4" creationId="{EA4C43ED-7278-8F23-EA8A-5E0475BC1929}"/>
          </ac:picMkLst>
        </pc:picChg>
        <pc:picChg chg="add mod ord">
          <ac:chgData name="Tim Stewart" userId="79cebc338cf3e420" providerId="LiveId" clId="{571E4076-6215-4730-881B-0D0319D7ED33}" dt="2023-09-28T04:58:20.536" v="2650" actId="171"/>
          <ac:picMkLst>
            <pc:docMk/>
            <pc:sldMk cId="492344648" sldId="3049"/>
            <ac:picMk id="5" creationId="{BD975CF1-26FD-3E06-722C-FD02DFB69E34}"/>
          </ac:picMkLst>
        </pc:picChg>
      </pc:sldChg>
      <pc:sldChg chg="addSp delSp modSp add mod setBg modAnim">
        <pc:chgData name="Tim Stewart" userId="79cebc338cf3e420" providerId="LiveId" clId="{571E4076-6215-4730-881B-0D0319D7ED33}" dt="2023-09-28T04:58:37.692" v="2654" actId="171"/>
        <pc:sldMkLst>
          <pc:docMk/>
          <pc:sldMk cId="3848173500" sldId="3050"/>
        </pc:sldMkLst>
        <pc:spChg chg="mod">
          <ac:chgData name="Tim Stewart" userId="79cebc338cf3e420" providerId="LiveId" clId="{571E4076-6215-4730-881B-0D0319D7ED33}" dt="2023-09-28T04:58:34.341" v="2653" actId="26606"/>
          <ac:spMkLst>
            <pc:docMk/>
            <pc:sldMk cId="3848173500" sldId="3050"/>
            <ac:spMk id="2" creationId="{FB37A8B7-445E-D72D-E5E5-61BBCC6B1C72}"/>
          </ac:spMkLst>
        </pc:spChg>
        <pc:spChg chg="mod">
          <ac:chgData name="Tim Stewart" userId="79cebc338cf3e420" providerId="LiveId" clId="{571E4076-6215-4730-881B-0D0319D7ED33}" dt="2023-09-28T04:58:34.341" v="2653" actId="26606"/>
          <ac:spMkLst>
            <pc:docMk/>
            <pc:sldMk cId="3848173500" sldId="3050"/>
            <ac:spMk id="3" creationId="{6925D723-CE3D-88A9-0F01-CE99EA0C24AA}"/>
          </ac:spMkLst>
        </pc:spChg>
        <pc:spChg chg="add del">
          <ac:chgData name="Tim Stewart" userId="79cebc338cf3e420" providerId="LiveId" clId="{571E4076-6215-4730-881B-0D0319D7ED33}" dt="2023-09-28T04:58:34.341" v="2653" actId="26606"/>
          <ac:spMkLst>
            <pc:docMk/>
            <pc:sldMk cId="3848173500" sldId="3050"/>
            <ac:spMk id="9" creationId="{201CC55D-ED54-4C5C-95E6-10947BD1103B}"/>
          </ac:spMkLst>
        </pc:spChg>
        <pc:spChg chg="add del">
          <ac:chgData name="Tim Stewart" userId="79cebc338cf3e420" providerId="LiveId" clId="{571E4076-6215-4730-881B-0D0319D7ED33}" dt="2023-09-28T04:58:34.341" v="2653" actId="26606"/>
          <ac:spMkLst>
            <pc:docMk/>
            <pc:sldMk cId="3848173500" sldId="3050"/>
            <ac:spMk id="15" creationId="{3873B707-463F-40B0-8227-E8CC6C67EB25}"/>
          </ac:spMkLst>
        </pc:spChg>
        <pc:spChg chg="add del">
          <ac:chgData name="Tim Stewart" userId="79cebc338cf3e420" providerId="LiveId" clId="{571E4076-6215-4730-881B-0D0319D7ED33}" dt="2023-09-28T04:58:34.341" v="2653" actId="26606"/>
          <ac:spMkLst>
            <pc:docMk/>
            <pc:sldMk cId="3848173500" sldId="3050"/>
            <ac:spMk id="17" creationId="{C13237C8-E62C-4F0D-A318-BD6FB6C2D138}"/>
          </ac:spMkLst>
        </pc:spChg>
        <pc:spChg chg="add del">
          <ac:chgData name="Tim Stewart" userId="79cebc338cf3e420" providerId="LiveId" clId="{571E4076-6215-4730-881B-0D0319D7ED33}" dt="2023-09-28T04:58:34.341" v="2653" actId="26606"/>
          <ac:spMkLst>
            <pc:docMk/>
            <pc:sldMk cId="3848173500" sldId="3050"/>
            <ac:spMk id="19" creationId="{19C9EAEA-39D0-4B0E-A0EB-51E7B26740B1}"/>
          </ac:spMkLst>
        </pc:spChg>
        <pc:grpChg chg="add del">
          <ac:chgData name="Tim Stewart" userId="79cebc338cf3e420" providerId="LiveId" clId="{571E4076-6215-4730-881B-0D0319D7ED33}" dt="2023-09-28T04:58:34.341" v="2653" actId="26606"/>
          <ac:grpSpMkLst>
            <pc:docMk/>
            <pc:sldMk cId="3848173500" sldId="3050"/>
            <ac:grpSpMk id="11" creationId="{1DE889C7-FAD6-4397-98E2-05D503484459}"/>
          </ac:grpSpMkLst>
        </pc:grpChg>
        <pc:picChg chg="add mod ord">
          <ac:chgData name="Tim Stewart" userId="79cebc338cf3e420" providerId="LiveId" clId="{571E4076-6215-4730-881B-0D0319D7ED33}" dt="2023-09-28T04:58:37.692" v="2654" actId="171"/>
          <ac:picMkLst>
            <pc:docMk/>
            <pc:sldMk cId="3848173500" sldId="3050"/>
            <ac:picMk id="4" creationId="{16293BA4-B6C3-79C5-D90F-2A170EB3B59B}"/>
          </ac:picMkLst>
        </pc:picChg>
      </pc:sldChg>
      <pc:sldChg chg="addSp delSp modSp new mod modAnim">
        <pc:chgData name="Tim Stewart" userId="79cebc338cf3e420" providerId="LiveId" clId="{571E4076-6215-4730-881B-0D0319D7ED33}" dt="2023-09-28T04:55:12.886" v="2632" actId="113"/>
        <pc:sldMkLst>
          <pc:docMk/>
          <pc:sldMk cId="2736038307" sldId="3051"/>
        </pc:sldMkLst>
        <pc:spChg chg="mod">
          <ac:chgData name="Tim Stewart" userId="79cebc338cf3e420" providerId="LiveId" clId="{571E4076-6215-4730-881B-0D0319D7ED33}" dt="2023-09-28T04:46:33.235" v="2277" actId="14100"/>
          <ac:spMkLst>
            <pc:docMk/>
            <pc:sldMk cId="2736038307" sldId="3051"/>
            <ac:spMk id="2" creationId="{A67653C9-A3B3-B185-03ED-A3EA9DE347C3}"/>
          </ac:spMkLst>
        </pc:spChg>
        <pc:spChg chg="add del mod">
          <ac:chgData name="Tim Stewart" userId="79cebc338cf3e420" providerId="LiveId" clId="{571E4076-6215-4730-881B-0D0319D7ED33}" dt="2023-09-28T04:55:12.886" v="2632" actId="113"/>
          <ac:spMkLst>
            <pc:docMk/>
            <pc:sldMk cId="2736038307" sldId="3051"/>
            <ac:spMk id="3" creationId="{FEFDBD9A-B353-69B7-17CB-92CC058A518F}"/>
          </ac:spMkLst>
        </pc:spChg>
        <pc:picChg chg="add del mod">
          <ac:chgData name="Tim Stewart" userId="79cebc338cf3e420" providerId="LiveId" clId="{571E4076-6215-4730-881B-0D0319D7ED33}" dt="2023-09-28T04:46:00.583" v="2272"/>
          <ac:picMkLst>
            <pc:docMk/>
            <pc:sldMk cId="2736038307" sldId="3051"/>
            <ac:picMk id="5" creationId="{42B02508-A385-039F-2F53-602F46D13593}"/>
          </ac:picMkLst>
        </pc:picChg>
        <pc:picChg chg="add mod">
          <ac:chgData name="Tim Stewart" userId="79cebc338cf3e420" providerId="LiveId" clId="{571E4076-6215-4730-881B-0D0319D7ED33}" dt="2023-09-28T04:51:21.380" v="2458" actId="14100"/>
          <ac:picMkLst>
            <pc:docMk/>
            <pc:sldMk cId="2736038307" sldId="3051"/>
            <ac:picMk id="7" creationId="{54E1D4AD-42C9-7EE8-2753-7DC03A1A32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2023-09-27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Oct 1, </a:t>
            </a: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2023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arrows in a bullseye&#10;&#10;Description automatically generated">
            <a:extLst>
              <a:ext uri="{FF2B5EF4-FFF2-40B4-BE49-F238E27FC236}">
                <a16:creationId xmlns:a16="http://schemas.microsoft.com/office/drawing/2014/main" id="{E52CDF4C-2546-176D-2786-BBF42ADD4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92" y="0"/>
            <a:ext cx="3118339" cy="2782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C4EFF-A7EB-2541-8EC1-2FB9DB86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A" sz="6000" b="1" dirty="0"/>
              <a:t>Mission Statements?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2C66-D42B-A49B-C89F-7C661F9B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873154" cy="4833145"/>
          </a:xfrm>
        </p:spPr>
        <p:txBody>
          <a:bodyPr/>
          <a:lstStyle/>
          <a:p>
            <a:r>
              <a:rPr lang="en-CA" sz="3600" i="1" dirty="0">
                <a:solidFill>
                  <a:srgbClr val="006600"/>
                </a:solidFill>
              </a:rPr>
              <a:t>to develop well-rounded youth, </a:t>
            </a:r>
            <a:br>
              <a:rPr lang="en-CA" sz="3600" i="1" dirty="0">
                <a:solidFill>
                  <a:srgbClr val="006600"/>
                </a:solidFill>
              </a:rPr>
            </a:br>
            <a:r>
              <a:rPr lang="en-CA" sz="3600" i="1" dirty="0">
                <a:solidFill>
                  <a:srgbClr val="006600"/>
                </a:solidFill>
              </a:rPr>
              <a:t>better prepared for success in the world 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___ </a:t>
            </a:r>
            <a:r>
              <a:rPr lang="en-CA" sz="3600" i="1" dirty="0">
                <a:solidFill>
                  <a:srgbClr val="C00000"/>
                </a:solidFill>
              </a:rPr>
              <a:t>helps keep the world's oceans and citizens safe</a:t>
            </a:r>
          </a:p>
          <a:p>
            <a:r>
              <a:rPr lang="en-CA" sz="3600" i="1" dirty="0">
                <a:solidFill>
                  <a:srgbClr val="C00000"/>
                </a:solidFill>
              </a:rPr>
              <a:t>Values: duty, integrity, loyalty &amp; courage</a:t>
            </a:r>
          </a:p>
          <a:p>
            <a:r>
              <a:rPr lang="en-CA" sz="3600" i="1" dirty="0">
                <a:solidFill>
                  <a:srgbClr val="C00000"/>
                </a:solidFill>
              </a:rPr>
              <a:t>Motto: “ready, aye, ready” </a:t>
            </a:r>
          </a:p>
          <a:p>
            <a:r>
              <a:rPr lang="en-US" sz="3600" b="1" i="1" dirty="0">
                <a:solidFill>
                  <a:srgbClr val="0000CC"/>
                </a:solidFill>
              </a:rPr>
              <a:t>Our Mission</a:t>
            </a:r>
            <a:r>
              <a:rPr lang="en-US" sz="3600" i="1" dirty="0">
                <a:solidFill>
                  <a:srgbClr val="0000CC"/>
                </a:solidFill>
              </a:rPr>
              <a:t>: Passion for God, Compassion for People</a:t>
            </a:r>
          </a:p>
          <a:p>
            <a:r>
              <a:rPr lang="en-US" sz="3600" i="1" dirty="0"/>
              <a:t>make disciples of all nations, baptizing them &amp; teaching them to follow everything I have commanded you</a:t>
            </a:r>
          </a:p>
          <a:p>
            <a:r>
              <a:rPr lang="en-US" sz="3600" b="1" i="1" dirty="0">
                <a:solidFill>
                  <a:srgbClr val="0000CC"/>
                </a:solidFill>
              </a:rPr>
              <a:t>What</a:t>
            </a:r>
            <a:r>
              <a:rPr lang="en-US" sz="3600" i="1" dirty="0">
                <a:solidFill>
                  <a:srgbClr val="0000CC"/>
                </a:solidFill>
              </a:rPr>
              <a:t> to do…but also </a:t>
            </a:r>
            <a:r>
              <a:rPr lang="en-US" sz="3600" b="1" i="1" dirty="0">
                <a:solidFill>
                  <a:srgbClr val="0000CC"/>
                </a:solidFill>
              </a:rPr>
              <a:t>why</a:t>
            </a:r>
            <a:r>
              <a:rPr lang="en-US" sz="3600" i="1" dirty="0">
                <a:solidFill>
                  <a:srgbClr val="0000CC"/>
                </a:solidFill>
              </a:rPr>
              <a:t> and </a:t>
            </a:r>
            <a:r>
              <a:rPr lang="en-US" sz="3600" b="1" i="1" dirty="0">
                <a:solidFill>
                  <a:srgbClr val="0000CC"/>
                </a:solidFill>
              </a:rPr>
              <a:t>how</a:t>
            </a:r>
            <a:r>
              <a:rPr lang="en-US" sz="3600" i="1" dirty="0">
                <a:solidFill>
                  <a:srgbClr val="0000CC"/>
                </a:solidFill>
              </a:rPr>
              <a:t>?</a:t>
            </a:r>
          </a:p>
          <a:p>
            <a:endParaRPr lang="en-CA" sz="3600" dirty="0"/>
          </a:p>
          <a:p>
            <a:endParaRPr lang="en-CA" sz="3600" dirty="0"/>
          </a:p>
          <a:p>
            <a:pPr lvl="1"/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6767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A8B7-445E-D72D-E5E5-61BBCC6B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>
                <a:solidFill>
                  <a:srgbClr val="C00000"/>
                </a:solidFill>
              </a:rPr>
              <a:t>Matthew 24:34-40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D723-CE3D-88A9-0F01-CE99EA0C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CA" sz="4000" b="1" dirty="0"/>
              <a:t>Context – Jerusalem, approaching Passover</a:t>
            </a:r>
          </a:p>
          <a:p>
            <a:r>
              <a:rPr lang="en-CA" sz="3600" dirty="0"/>
              <a:t>Jesus’s final teachings &amp; confrontations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34-35</a:t>
            </a:r>
            <a:r>
              <a:rPr lang="en-CA" sz="3600" dirty="0"/>
              <a:t> – Pharisees trying to trap him with tough questions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36</a:t>
            </a:r>
            <a:r>
              <a:rPr lang="en-CA" sz="3600" dirty="0"/>
              <a:t> – Expert lawyer asks Jesus </a:t>
            </a:r>
            <a:br>
              <a:rPr lang="en-CA" sz="3600" dirty="0"/>
            </a:br>
            <a:r>
              <a:rPr lang="en-CA" sz="3600" dirty="0"/>
              <a:t>– </a:t>
            </a:r>
            <a:r>
              <a:rPr lang="en-CA" sz="3600" b="1" i="1" dirty="0">
                <a:solidFill>
                  <a:srgbClr val="C00000"/>
                </a:solidFill>
              </a:rPr>
              <a:t>which is the greatest commandment?</a:t>
            </a:r>
          </a:p>
          <a:p>
            <a:r>
              <a:rPr lang="en-CA" sz="3600" dirty="0"/>
              <a:t>Expecting Him to pick a side, fall to an extreme</a:t>
            </a:r>
          </a:p>
          <a:p>
            <a:endParaRPr lang="en-CA" dirty="0"/>
          </a:p>
        </p:txBody>
      </p:sp>
      <p:pic>
        <p:nvPicPr>
          <p:cNvPr id="6" name="Picture 5" descr="Stone tablets with text on them&#10;&#10;Description automatically generated">
            <a:extLst>
              <a:ext uri="{FF2B5EF4-FFF2-40B4-BE49-F238E27FC236}">
                <a16:creationId xmlns:a16="http://schemas.microsoft.com/office/drawing/2014/main" id="{2FC5F926-E94C-4CC5-221A-98E5962A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-1"/>
            <a:ext cx="2860431" cy="19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A8B7-445E-D72D-E5E5-61BBCC6B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>
                <a:solidFill>
                  <a:srgbClr val="C00000"/>
                </a:solidFill>
              </a:rPr>
              <a:t>Matthew 24:34-40</a:t>
            </a:r>
          </a:p>
        </p:txBody>
      </p:sp>
      <p:pic>
        <p:nvPicPr>
          <p:cNvPr id="4" name="Picture 3" descr="Stone tablets with text on them&#10;&#10;Description automatically generated">
            <a:extLst>
              <a:ext uri="{FF2B5EF4-FFF2-40B4-BE49-F238E27FC236}">
                <a16:creationId xmlns:a16="http://schemas.microsoft.com/office/drawing/2014/main" id="{A3C1050E-DCE9-484E-1221-31FF2325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45" y="-1"/>
            <a:ext cx="3481755" cy="2321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D723-CE3D-88A9-0F01-CE99EA0C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CA" sz="4000" b="1" dirty="0"/>
              <a:t>Jesus’s Answer – </a:t>
            </a:r>
            <a:r>
              <a:rPr lang="en-CA" sz="4000" b="1" i="1" dirty="0">
                <a:solidFill>
                  <a:srgbClr val="0000CC"/>
                </a:solidFill>
              </a:rPr>
              <a:t>what do you notice?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37-38</a:t>
            </a:r>
            <a:r>
              <a:rPr lang="en-CA" sz="3600" dirty="0"/>
              <a:t> – </a:t>
            </a:r>
            <a:r>
              <a:rPr lang="en-CA" sz="3600" b="1" dirty="0"/>
              <a:t>First</a:t>
            </a:r>
            <a:r>
              <a:rPr lang="en-CA" sz="3600" dirty="0"/>
              <a:t>: Love God –</a:t>
            </a:r>
            <a:r>
              <a:rPr lang="en-CA" sz="3600" dirty="0">
                <a:solidFill>
                  <a:srgbClr val="C00000"/>
                </a:solidFill>
              </a:rPr>
              <a:t> Deuteronomy 6:5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39</a:t>
            </a:r>
            <a:r>
              <a:rPr lang="en-CA" sz="3600" dirty="0"/>
              <a:t> – </a:t>
            </a:r>
            <a:r>
              <a:rPr lang="en-CA" sz="3600" b="1" dirty="0"/>
              <a:t>Second</a:t>
            </a:r>
            <a:r>
              <a:rPr lang="en-CA" sz="3600" dirty="0"/>
              <a:t>: Love your neighbor – </a:t>
            </a:r>
            <a:r>
              <a:rPr lang="en-CA" sz="3600" dirty="0">
                <a:solidFill>
                  <a:srgbClr val="C00000"/>
                </a:solidFill>
              </a:rPr>
              <a:t>Leviticus 19:18</a:t>
            </a:r>
            <a:endParaRPr lang="en-CA" sz="3600" i="1" dirty="0">
              <a:solidFill>
                <a:srgbClr val="C00000"/>
              </a:solidFill>
            </a:endParaRPr>
          </a:p>
          <a:p>
            <a:r>
              <a:rPr lang="en-CA" sz="3600" b="1" dirty="0"/>
              <a:t>Double answer</a:t>
            </a:r>
            <a:r>
              <a:rPr lang="en-CA" sz="3600" dirty="0"/>
              <a:t>: avoiding false dichotomy, silly debate</a:t>
            </a:r>
          </a:p>
          <a:p>
            <a:r>
              <a:rPr lang="en-CA" sz="3600" dirty="0"/>
              <a:t>Both/and – abstract &amp; concrete – </a:t>
            </a:r>
            <a:r>
              <a:rPr lang="en-CA" sz="3600" b="1" dirty="0"/>
              <a:t>inseparable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1 John 3:17 </a:t>
            </a:r>
            <a:r>
              <a:rPr lang="en-CA" sz="3600" dirty="0"/>
              <a:t>– </a:t>
            </a:r>
            <a:r>
              <a:rPr lang="en-US" sz="3600" dirty="0"/>
              <a:t>If anyone has material possessions and sees a brother or sister in need but has no pity on them, how can the love of God be in that person?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0108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ne tablets with text on them&#10;&#10;Description automatically generated">
            <a:extLst>
              <a:ext uri="{FF2B5EF4-FFF2-40B4-BE49-F238E27FC236}">
                <a16:creationId xmlns:a16="http://schemas.microsoft.com/office/drawing/2014/main" id="{BD975CF1-26FD-3E06-722C-FD02DFB69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45" y="-1"/>
            <a:ext cx="3481755" cy="2321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37A8B7-445E-D72D-E5E5-61BBCC6B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>
                <a:solidFill>
                  <a:srgbClr val="C00000"/>
                </a:solidFill>
              </a:rPr>
              <a:t>Matthew 24:34-40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D723-CE3D-88A9-0F01-CE99EA0C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5954" cy="4351338"/>
          </a:xfrm>
        </p:spPr>
        <p:txBody>
          <a:bodyPr/>
          <a:lstStyle/>
          <a:p>
            <a:pPr marL="0" indent="0">
              <a:buNone/>
            </a:pPr>
            <a:r>
              <a:rPr lang="en-CA" sz="4000" b="1" dirty="0"/>
              <a:t>Jesus’s Answer – </a:t>
            </a:r>
            <a:r>
              <a:rPr lang="en-CA" sz="4000" b="1" i="1" dirty="0">
                <a:solidFill>
                  <a:srgbClr val="0000CC"/>
                </a:solidFill>
              </a:rPr>
              <a:t>what do you notice?</a:t>
            </a:r>
          </a:p>
          <a:p>
            <a:r>
              <a:rPr lang="en-CA" sz="3600" b="1" dirty="0"/>
              <a:t>Order</a:t>
            </a:r>
            <a:r>
              <a:rPr lang="en-CA" sz="3600" dirty="0"/>
              <a:t> – love for God first, </a:t>
            </a:r>
            <a:r>
              <a:rPr lang="en-CA" sz="3600" b="1" dirty="0"/>
              <a:t>then</a:t>
            </a:r>
            <a:r>
              <a:rPr lang="en-CA" sz="3600" dirty="0"/>
              <a:t> for neighbor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1 John 4:7-8 </a:t>
            </a:r>
            <a:r>
              <a:rPr lang="en-CA" sz="3600" dirty="0"/>
              <a:t>– </a:t>
            </a:r>
            <a:r>
              <a:rPr lang="en-US" sz="3600" dirty="0"/>
              <a:t>Dear friends, let us love one another, for love comes </a:t>
            </a:r>
            <a:r>
              <a:rPr lang="en-US" sz="3600" b="1" dirty="0"/>
              <a:t>from God</a:t>
            </a:r>
            <a:r>
              <a:rPr lang="en-US" sz="3600" dirty="0"/>
              <a:t>. Everyone who </a:t>
            </a:r>
            <a:r>
              <a:rPr lang="en-US" sz="3600" b="1" dirty="0"/>
              <a:t>loves</a:t>
            </a:r>
            <a:r>
              <a:rPr lang="en-US" sz="3600" dirty="0"/>
              <a:t> has been born of God and knows God. Whoever does not love does not </a:t>
            </a:r>
            <a:r>
              <a:rPr lang="en-US" sz="3600" b="1" dirty="0"/>
              <a:t>know God</a:t>
            </a:r>
            <a:r>
              <a:rPr lang="en-US" sz="3600" dirty="0"/>
              <a:t>, because God is love.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1 John 4:11, 19 </a:t>
            </a:r>
            <a:r>
              <a:rPr lang="en-US" sz="3600" dirty="0"/>
              <a:t>– Dear friends, since God so loved us, we also ought to love one another</a:t>
            </a:r>
            <a:br>
              <a:rPr lang="en-US" sz="3600" dirty="0"/>
            </a:br>
            <a:r>
              <a:rPr lang="en-US" sz="3600" dirty="0"/>
              <a:t>…We love because </a:t>
            </a:r>
            <a:r>
              <a:rPr lang="en-US" sz="3600" b="1" dirty="0"/>
              <a:t>He first loved us</a:t>
            </a:r>
            <a:r>
              <a:rPr lang="en-US" sz="3600" dirty="0"/>
              <a:t>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923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A8B7-445E-D72D-E5E5-61BBCC6B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>
                <a:solidFill>
                  <a:srgbClr val="C00000"/>
                </a:solidFill>
              </a:rPr>
              <a:t>Matthew 24:34-40</a:t>
            </a:r>
            <a:endParaRPr lang="en-CA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tone tablets with text on them&#10;&#10;Description automatically generated">
            <a:extLst>
              <a:ext uri="{FF2B5EF4-FFF2-40B4-BE49-F238E27FC236}">
                <a16:creationId xmlns:a16="http://schemas.microsoft.com/office/drawing/2014/main" id="{16293BA4-B6C3-79C5-D90F-2A170EB3B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45" y="-1"/>
            <a:ext cx="3481755" cy="2321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D723-CE3D-88A9-0F01-CE99EA0C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CA" sz="4000" b="1" dirty="0"/>
              <a:t>Jesus’s Answer – </a:t>
            </a:r>
            <a:r>
              <a:rPr lang="en-CA" sz="4000" b="1" i="1" dirty="0">
                <a:solidFill>
                  <a:srgbClr val="0000CC"/>
                </a:solidFill>
              </a:rPr>
              <a:t>what do you notice?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40 </a:t>
            </a:r>
            <a:r>
              <a:rPr lang="en-CA" sz="3600" dirty="0"/>
              <a:t>– </a:t>
            </a:r>
            <a:r>
              <a:rPr lang="en-US" sz="3600" dirty="0"/>
              <a:t>All the law &amp; prophets </a:t>
            </a:r>
            <a:r>
              <a:rPr lang="en-US" sz="3600" b="1" dirty="0"/>
              <a:t>hang</a:t>
            </a:r>
            <a:r>
              <a:rPr lang="en-US" sz="3600" dirty="0"/>
              <a:t> on these two commands</a:t>
            </a:r>
          </a:p>
          <a:p>
            <a:r>
              <a:rPr lang="en-US" sz="4000" b="1" i="1" dirty="0">
                <a:solidFill>
                  <a:srgbClr val="0000CC"/>
                </a:solidFill>
              </a:rPr>
              <a:t>How do you define love?</a:t>
            </a:r>
          </a:p>
          <a:p>
            <a:r>
              <a:rPr lang="en-US" sz="3600" dirty="0"/>
              <a:t>Love </a:t>
            </a:r>
            <a:r>
              <a:rPr lang="en-US" sz="3600" b="1" dirty="0"/>
              <a:t>sums up</a:t>
            </a:r>
            <a:r>
              <a:rPr lang="en-US" sz="3600" dirty="0"/>
              <a:t> the law (</a:t>
            </a:r>
            <a:r>
              <a:rPr lang="en-US" sz="3600" dirty="0">
                <a:solidFill>
                  <a:srgbClr val="C00000"/>
                </a:solidFill>
              </a:rPr>
              <a:t>Romans 13:8-10</a:t>
            </a:r>
            <a:r>
              <a:rPr lang="en-US" sz="3600" dirty="0"/>
              <a:t>)</a:t>
            </a:r>
          </a:p>
          <a:p>
            <a:r>
              <a:rPr lang="en-US" sz="3600" dirty="0"/>
              <a:t>Jesus </a:t>
            </a:r>
            <a:r>
              <a:rPr lang="en-US" sz="3600" b="1" dirty="0"/>
              <a:t>fulfills</a:t>
            </a:r>
            <a:r>
              <a:rPr lang="en-US" sz="3600" dirty="0"/>
              <a:t> the law &amp; prophets (</a:t>
            </a:r>
            <a:r>
              <a:rPr lang="en-US" sz="3600" dirty="0">
                <a:solidFill>
                  <a:srgbClr val="C00000"/>
                </a:solidFill>
              </a:rPr>
              <a:t>Matthew 5:17</a:t>
            </a:r>
            <a:r>
              <a:rPr lang="en-US" sz="3600" dirty="0"/>
              <a:t>)</a:t>
            </a:r>
          </a:p>
          <a:p>
            <a:r>
              <a:rPr lang="en-US" sz="3600" dirty="0"/>
              <a:t>Love: God’s true </a:t>
            </a:r>
            <a:r>
              <a:rPr lang="en-US" sz="3600" b="1" dirty="0"/>
              <a:t>intent</a:t>
            </a:r>
            <a:r>
              <a:rPr lang="en-US" sz="3600" dirty="0"/>
              <a:t> for the law</a:t>
            </a:r>
          </a:p>
          <a:p>
            <a:r>
              <a:rPr lang="en-US" sz="3600" dirty="0"/>
              <a:t>Love: Our </a:t>
            </a:r>
            <a:r>
              <a:rPr lang="en-US" sz="3600" b="1" dirty="0"/>
              <a:t>motivation</a:t>
            </a:r>
            <a:r>
              <a:rPr lang="en-US" sz="3600" dirty="0"/>
              <a:t> to obey</a:t>
            </a:r>
          </a:p>
        </p:txBody>
      </p:sp>
    </p:spTree>
    <p:extLst>
      <p:ext uri="{BB962C8B-B14F-4D97-AF65-F5344CB8AC3E}">
        <p14:creationId xmlns:p14="http://schemas.microsoft.com/office/powerpoint/2010/main" val="38481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53C9-A3B3-B185-03ED-A3EA9DE3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1" y="365125"/>
            <a:ext cx="10779369" cy="1325563"/>
          </a:xfrm>
        </p:spPr>
        <p:txBody>
          <a:bodyPr/>
          <a:lstStyle/>
          <a:p>
            <a:r>
              <a:rPr lang="en-CA" sz="6000" b="1" i="1" dirty="0"/>
              <a:t>Passion for God; </a:t>
            </a:r>
            <a:br>
              <a:rPr lang="en-CA" sz="6000" b="1" i="1" dirty="0"/>
            </a:br>
            <a:r>
              <a:rPr lang="en-CA" sz="6000" b="1" i="1" dirty="0"/>
              <a:t>Compassion for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BD9A-B353-69B7-17CB-92CC058A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2285999"/>
            <a:ext cx="11043138" cy="3890963"/>
          </a:xfrm>
        </p:spPr>
        <p:txBody>
          <a:bodyPr/>
          <a:lstStyle/>
          <a:p>
            <a:r>
              <a:rPr lang="en-CA" sz="3600" b="1" i="1" dirty="0"/>
              <a:t>Why</a:t>
            </a:r>
            <a:r>
              <a:rPr lang="en-CA" sz="3600" i="1" dirty="0"/>
              <a:t> we do what we do; </a:t>
            </a:r>
            <a:br>
              <a:rPr lang="en-CA" sz="3600" i="1" dirty="0"/>
            </a:br>
            <a:r>
              <a:rPr lang="en-CA" sz="3600" i="1" dirty="0"/>
              <a:t>and </a:t>
            </a:r>
            <a:r>
              <a:rPr lang="en-CA" sz="3600" b="1" i="1" dirty="0"/>
              <a:t>how</a:t>
            </a:r>
            <a:r>
              <a:rPr lang="en-CA" sz="3600" i="1" dirty="0"/>
              <a:t> we do it</a:t>
            </a:r>
          </a:p>
          <a:p>
            <a:r>
              <a:rPr lang="en-CA" sz="3600" dirty="0"/>
              <a:t>Filled to overflow</a:t>
            </a:r>
          </a:p>
          <a:p>
            <a:r>
              <a:rPr lang="en-CA" sz="3600" dirty="0"/>
              <a:t>Seeing people with God’s eyes</a:t>
            </a:r>
          </a:p>
          <a:p>
            <a:r>
              <a:rPr lang="en-CA" sz="3600" dirty="0"/>
              <a:t>Compassion based on </a:t>
            </a:r>
            <a:r>
              <a:rPr lang="en-CA" sz="3600" b="1" dirty="0"/>
              <a:t>truth</a:t>
            </a:r>
            <a:r>
              <a:rPr lang="en-CA" sz="3600" dirty="0"/>
              <a:t> can actually help the needy</a:t>
            </a:r>
          </a:p>
          <a:p>
            <a:r>
              <a:rPr lang="en-CA" sz="3600" dirty="0"/>
              <a:t>Compassion drawn from God’s </a:t>
            </a:r>
            <a:r>
              <a:rPr lang="en-CA" sz="3600" b="1" dirty="0"/>
              <a:t>love</a:t>
            </a:r>
            <a:r>
              <a:rPr lang="en-CA" sz="3600" dirty="0"/>
              <a:t> can fulfill the giver</a:t>
            </a:r>
          </a:p>
          <a:p>
            <a:r>
              <a:rPr lang="en-CA" sz="3600" b="1" dirty="0"/>
              <a:t>Living it out </a:t>
            </a:r>
            <a:r>
              <a:rPr lang="en-CA" sz="3600" dirty="0"/>
              <a:t>– time for God, space for people</a:t>
            </a:r>
          </a:p>
          <a:p>
            <a:endParaRPr lang="en-CA" sz="3600" dirty="0"/>
          </a:p>
        </p:txBody>
      </p:sp>
      <p:pic>
        <p:nvPicPr>
          <p:cNvPr id="7" name="Picture 6" descr="A sign in a grassy area&#10;&#10;Description automatically generated">
            <a:extLst>
              <a:ext uri="{FF2B5EF4-FFF2-40B4-BE49-F238E27FC236}">
                <a16:creationId xmlns:a16="http://schemas.microsoft.com/office/drawing/2014/main" id="{54E1D4AD-42C9-7EE8-2753-7DC03A1A3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53" y="0"/>
            <a:ext cx="4138245" cy="4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Prince of Peace</a:t>
            </a:r>
          </a:p>
          <a:p>
            <a:r>
              <a:rPr lang="en-US" sz="4000" dirty="0"/>
              <a:t>Lord, You Have my Heart</a:t>
            </a:r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0"/>
            <a:ext cx="6470987" cy="1915428"/>
          </a:xfrm>
        </p:spPr>
        <p:txBody>
          <a:bodyPr anchor="b">
            <a:normAutofit/>
          </a:bodyPr>
          <a:lstStyle/>
          <a:p>
            <a:pPr algn="ctr"/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We’re so glad you joined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10" y="2278251"/>
            <a:ext cx="7226570" cy="457974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8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Please join us for refreshments &amp; fellowship!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Please find the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sign-up sheet 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contact us if you’d like to join our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email list 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directory</a:t>
            </a:r>
          </a:p>
          <a:p>
            <a:pPr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Please check the bulletin or ask about small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groups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&amp; ways to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serve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!</a:t>
            </a:r>
            <a:endParaRPr lang="en-US" sz="32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Picture 4" descr="A sign in the grass&#10;&#10;Description automatically generated">
            <a:extLst>
              <a:ext uri="{FF2B5EF4-FFF2-40B4-BE49-F238E27FC236}">
                <a16:creationId xmlns:a16="http://schemas.microsoft.com/office/drawing/2014/main" id="{E5F323B3-5A2A-4976-34CE-5A0A0E90A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3" r="18637" b="16961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7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0"/>
            <a:ext cx="6470987" cy="1915428"/>
          </a:xfrm>
        </p:spPr>
        <p:txBody>
          <a:bodyPr anchor="b">
            <a:normAutofit/>
          </a:bodyPr>
          <a:lstStyle/>
          <a:p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Welcome to </a:t>
            </a:r>
            <a:br>
              <a:rPr lang="en-CA" sz="6000" b="1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Parkdale Church!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278251"/>
            <a:ext cx="7111046" cy="457974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4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We’re so glad you came!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Please Check Your </a:t>
            </a:r>
            <a:r>
              <a:rPr lang="en-US" sz="40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 for: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Small groups &amp; gatherings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Opportunities to give and serve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Prayer items &amp; today’s Scripture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See </a:t>
            </a:r>
            <a:r>
              <a:rPr lang="en-US" sz="4000" b="1" i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for more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4000" b="1" i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parkdaleonline@gmail.com</a:t>
            </a:r>
          </a:p>
          <a:p>
            <a:pPr>
              <a:spcBef>
                <a:spcPts val="600"/>
              </a:spcBef>
            </a:pPr>
            <a:endParaRPr lang="en-US" sz="4000" i="1" dirty="0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3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AC08-1F7C-478E-BF45-F47F6634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1FFF-C1A7-4414-8BE4-AFE88731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sz="4000" dirty="0"/>
              <a:t>Lord</a:t>
            </a:r>
            <a:r>
              <a:rPr lang="en-US" sz="4000"/>
              <a:t>, Reign in Me</a:t>
            </a:r>
          </a:p>
          <a:p>
            <a:r>
              <a:rPr lang="en-US" sz="4000" dirty="0"/>
              <a:t>Come Thou Fount</a:t>
            </a:r>
          </a:p>
          <a:p>
            <a:r>
              <a:rPr lang="en-US" sz="4000" dirty="0"/>
              <a:t>Great Are You Lord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A3161-48E4-E403-335F-A87A8B87510D}"/>
              </a:ext>
            </a:extLst>
          </p:cNvPr>
          <p:cNvSpPr txBox="1"/>
          <p:nvPr/>
        </p:nvSpPr>
        <p:spPr>
          <a:xfrm>
            <a:off x="4498848" y="208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8289"/>
            <a:ext cx="4818888" cy="1095404"/>
          </a:xfrm>
        </p:spPr>
        <p:txBody>
          <a:bodyPr anchor="b">
            <a:normAutofit/>
          </a:bodyPr>
          <a:lstStyle/>
          <a:p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Fall @ Parkdale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359878"/>
            <a:ext cx="6531504" cy="547983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Freedom Session: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Talk with Ted or Emily!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Youth Night: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Tuesday, </a:t>
            </a: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October 3</a:t>
            </a:r>
            <a:endParaRPr lang="en-US" sz="4000" b="1" i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Next Church Potluck: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Sunday, </a:t>
            </a: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October 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Congregational Meeting: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Sunday, </a:t>
            </a: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November 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Picture 4" descr="A sign in the grass&#10;&#10;Description automatically generated">
            <a:extLst>
              <a:ext uri="{FF2B5EF4-FFF2-40B4-BE49-F238E27FC236}">
                <a16:creationId xmlns:a16="http://schemas.microsoft.com/office/drawing/2014/main" id="{AB611B05-66D4-CF1B-AC0A-BE67A4D5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3" r="14811" b="16961"/>
          <a:stretch/>
        </p:blipFill>
        <p:spPr>
          <a:xfrm>
            <a:off x="6965258" y="0"/>
            <a:ext cx="5198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268-E5D2-5989-C428-ACCD6DD0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Offering</a:t>
            </a:r>
            <a:endParaRPr lang="en-CA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CBD-53CD-6905-2235-6288C353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1825625"/>
            <a:ext cx="640967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rgbClr val="0000CC"/>
                </a:solidFill>
              </a:rPr>
              <a:t>Thank you to all </a:t>
            </a:r>
            <a:br>
              <a:rPr lang="en-US" sz="4400" b="1" i="1" dirty="0">
                <a:solidFill>
                  <a:srgbClr val="0000CC"/>
                </a:solidFill>
              </a:rPr>
            </a:br>
            <a:r>
              <a:rPr lang="en-US" sz="4400" b="1" i="1" dirty="0">
                <a:solidFill>
                  <a:srgbClr val="0000CC"/>
                </a:solidFill>
              </a:rPr>
              <a:t>who contribute!</a:t>
            </a:r>
          </a:p>
          <a:p>
            <a:r>
              <a:rPr lang="en-US" sz="3600" b="1" dirty="0"/>
              <a:t>White drop-box </a:t>
            </a:r>
            <a:r>
              <a:rPr lang="en-US" sz="3600" dirty="0"/>
              <a:t>in the coffee corner of the sanctuary</a:t>
            </a:r>
          </a:p>
          <a:p>
            <a:r>
              <a:rPr lang="en-US" sz="3600" b="1" dirty="0"/>
              <a:t>Online</a:t>
            </a:r>
            <a:r>
              <a:rPr lang="en-US" sz="3600" dirty="0"/>
              <a:t> </a:t>
            </a:r>
            <a:r>
              <a:rPr lang="en-US" sz="3600" b="1" dirty="0"/>
              <a:t>giving</a:t>
            </a:r>
            <a:r>
              <a:rPr lang="en-US" sz="3600" dirty="0"/>
              <a:t> via the website </a:t>
            </a:r>
            <a:br>
              <a:rPr lang="en-US" sz="3600" dirty="0"/>
            </a:br>
            <a:r>
              <a:rPr lang="en-US" sz="3600" dirty="0"/>
              <a:t>or by e-transfer to </a:t>
            </a:r>
            <a:r>
              <a:rPr lang="en-US" sz="3600" b="1" dirty="0">
                <a:solidFill>
                  <a:srgbClr val="0000CC"/>
                </a:solidFill>
              </a:rPr>
              <a:t>parkdaleonline@gmail.com</a:t>
            </a:r>
            <a:endParaRPr lang="en-CA" sz="3600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1C324DB-8AEC-88F4-28E0-0E629BB8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5059" y="4353339"/>
            <a:ext cx="9681882" cy="195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defRPr/>
            </a:pPr>
            <a:r>
              <a:rPr lang="en-US" altLang="en-US" sz="6600" b="1" kern="1200"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Minute:</a:t>
            </a:r>
            <a:br>
              <a:rPr lang="en-US" altLang="en-US" sz="5400" b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</a:br>
            <a:r>
              <a:rPr lang="en-US" altLang="en-US" sz="5400" i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Sunday School for all ages</a:t>
            </a:r>
            <a:r>
              <a:rPr lang="en-US" altLang="en-US" sz="5400" i="1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!</a:t>
            </a:r>
            <a:endParaRPr lang="en-US" altLang="en-US" sz="4800" i="1" kern="1200">
              <a:solidFill>
                <a:srgbClr val="0000FF"/>
              </a:solidFill>
              <a:effectLst>
                <a:glow>
                  <a:schemeClr val="bg1"/>
                </a:glow>
              </a:effectLst>
              <a:ea typeface="+mj-ea"/>
              <a:cs typeface="+mj-cs"/>
            </a:endParaRPr>
          </a:p>
        </p:txBody>
      </p:sp>
      <p:pic>
        <p:nvPicPr>
          <p:cNvPr id="8" name="Picture 9" descr="Image result for kids jesus">
            <a:extLst>
              <a:ext uri="{FF2B5EF4-FFF2-40B4-BE49-F238E27FC236}">
                <a16:creationId xmlns:a16="http://schemas.microsoft.com/office/drawing/2014/main" id="{23ED07BC-59E1-45AF-A49F-AD2AFAF90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810"/>
          <a:stretch/>
        </p:blipFill>
        <p:spPr bwMode="auto">
          <a:xfrm>
            <a:off x="213" y="0"/>
            <a:ext cx="12191787" cy="39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4EFF-A7EB-2541-8EC1-2FB9DB86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Identity &amp;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2C66-D42B-A49B-C89F-7C661F9B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Israel</a:t>
            </a:r>
            <a:r>
              <a:rPr lang="en-CA" sz="3600" dirty="0"/>
              <a:t>: God’s chosen people, </a:t>
            </a:r>
            <a:br>
              <a:rPr lang="en-CA" sz="3600" dirty="0"/>
            </a:br>
            <a:r>
              <a:rPr lang="en-CA" sz="3600" dirty="0"/>
              <a:t>called to be His representatives</a:t>
            </a:r>
          </a:p>
          <a:p>
            <a:r>
              <a:rPr lang="en-CA" sz="3600" b="1" dirty="0"/>
              <a:t>All</a:t>
            </a:r>
            <a:r>
              <a:rPr lang="en-CA" sz="3600" dirty="0"/>
              <a:t>: </a:t>
            </a:r>
            <a:r>
              <a:rPr lang="en-CA" sz="3600" b="1" dirty="0">
                <a:solidFill>
                  <a:srgbClr val="C00000"/>
                </a:solidFill>
              </a:rPr>
              <a:t>John 1:12 </a:t>
            </a:r>
            <a:r>
              <a:rPr lang="en-CA" sz="3600" dirty="0"/>
              <a:t>– </a:t>
            </a:r>
            <a:r>
              <a:rPr lang="en-CA" sz="3600" dirty="0">
                <a:solidFill>
                  <a:srgbClr val="C00000"/>
                </a:solidFill>
              </a:rPr>
              <a:t>to those </a:t>
            </a:r>
            <a:br>
              <a:rPr lang="en-CA" sz="3600" dirty="0">
                <a:solidFill>
                  <a:srgbClr val="C00000"/>
                </a:solidFill>
              </a:rPr>
            </a:br>
            <a:r>
              <a:rPr lang="en-CA" sz="3600" dirty="0">
                <a:solidFill>
                  <a:srgbClr val="C00000"/>
                </a:solidFill>
              </a:rPr>
              <a:t>who received Him, </a:t>
            </a:r>
            <a:br>
              <a:rPr lang="en-CA" sz="3600" dirty="0">
                <a:solidFill>
                  <a:srgbClr val="C00000"/>
                </a:solidFill>
              </a:rPr>
            </a:br>
            <a:r>
              <a:rPr lang="en-CA" sz="3600" dirty="0">
                <a:solidFill>
                  <a:srgbClr val="C00000"/>
                </a:solidFill>
              </a:rPr>
              <a:t>to those who believed in His Name, </a:t>
            </a:r>
            <a:br>
              <a:rPr lang="en-CA" sz="3600" dirty="0">
                <a:solidFill>
                  <a:srgbClr val="C00000"/>
                </a:solidFill>
              </a:rPr>
            </a:br>
            <a:r>
              <a:rPr lang="en-CA" sz="3600" dirty="0">
                <a:solidFill>
                  <a:srgbClr val="C00000"/>
                </a:solidFill>
              </a:rPr>
              <a:t>He gave the right to be called children of God</a:t>
            </a:r>
          </a:p>
          <a:p>
            <a:r>
              <a:rPr lang="en-CA" sz="3600" b="1" dirty="0"/>
              <a:t>Church</a:t>
            </a:r>
            <a:r>
              <a:rPr lang="en-CA" sz="3600" dirty="0"/>
              <a:t>: </a:t>
            </a:r>
            <a:r>
              <a:rPr lang="en-CA" sz="3600" b="1" dirty="0">
                <a:solidFill>
                  <a:srgbClr val="C00000"/>
                </a:solidFill>
              </a:rPr>
              <a:t>1 Peter 2:9-12 </a:t>
            </a:r>
            <a:r>
              <a:rPr lang="en-CA" sz="3600" dirty="0"/>
              <a:t>– Chosen people, to declare God’s praises and glorify Him with our good works</a:t>
            </a:r>
          </a:p>
          <a:p>
            <a:endParaRPr lang="en-CA" sz="3600" dirty="0"/>
          </a:p>
          <a:p>
            <a:endParaRPr lang="en-CA" sz="3600" dirty="0"/>
          </a:p>
          <a:p>
            <a:pPr lvl="1"/>
            <a:endParaRPr lang="en-CA" sz="3600" dirty="0"/>
          </a:p>
        </p:txBody>
      </p:sp>
      <p:pic>
        <p:nvPicPr>
          <p:cNvPr id="4" name="Picture 3" descr="A stone wall with a stone wall&#10;&#10;Description automatically generated with medium confidence">
            <a:extLst>
              <a:ext uri="{FF2B5EF4-FFF2-40B4-BE49-F238E27FC236}">
                <a16:creationId xmlns:a16="http://schemas.microsoft.com/office/drawing/2014/main" id="{D499D86B-76FE-E375-F125-85698C36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15" y="1"/>
            <a:ext cx="5122986" cy="38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4EFF-A7EB-2541-8EC1-2FB9DB86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A" sz="6000" b="1" dirty="0"/>
              <a:t>Mission Statements?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2C66-D42B-A49B-C89F-7C661F9B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873154" cy="4833145"/>
          </a:xfrm>
        </p:spPr>
        <p:txBody>
          <a:bodyPr/>
          <a:lstStyle/>
          <a:p>
            <a:r>
              <a:rPr lang="en-US" sz="3600" i="1" dirty="0">
                <a:solidFill>
                  <a:srgbClr val="006600"/>
                </a:solidFill>
              </a:rPr>
              <a:t>To inspire and nurture the human </a:t>
            </a:r>
            <a:br>
              <a:rPr lang="en-US" sz="3600" i="1" dirty="0">
                <a:solidFill>
                  <a:srgbClr val="006600"/>
                </a:solidFill>
              </a:rPr>
            </a:br>
            <a:r>
              <a:rPr lang="en-US" sz="3600" i="1" dirty="0">
                <a:solidFill>
                  <a:srgbClr val="006600"/>
                </a:solidFill>
              </a:rPr>
              <a:t>spirit – one person, one cup, and </a:t>
            </a:r>
            <a:br>
              <a:rPr lang="en-US" sz="3600" i="1" dirty="0">
                <a:solidFill>
                  <a:srgbClr val="006600"/>
                </a:solidFill>
              </a:rPr>
            </a:br>
            <a:r>
              <a:rPr lang="en-US" sz="3600" i="1" dirty="0">
                <a:solidFill>
                  <a:srgbClr val="006600"/>
                </a:solidFill>
              </a:rPr>
              <a:t>one neighborhood at a time</a:t>
            </a:r>
          </a:p>
          <a:p>
            <a:r>
              <a:rPr lang="en-CA" sz="3600" i="1" dirty="0">
                <a:solidFill>
                  <a:srgbClr val="C00000"/>
                </a:solidFill>
              </a:rPr>
              <a:t>Our worldwide operations are aligned around a global strategy called the Plan to Win, which center on an exceptional customer experience – People, Products, Place, Price and Promotion</a:t>
            </a:r>
          </a:p>
          <a:p>
            <a:pPr lvl="0"/>
            <a:r>
              <a:rPr lang="en-CA" sz="3600" i="1" dirty="0">
                <a:solidFill>
                  <a:srgbClr val="0000CC"/>
                </a:solidFill>
              </a:rPr>
              <a:t>To help make every brand more </a:t>
            </a:r>
            <a:br>
              <a:rPr lang="en-CA" sz="3600" i="1" dirty="0">
                <a:solidFill>
                  <a:srgbClr val="0000CC"/>
                </a:solidFill>
              </a:rPr>
            </a:br>
            <a:r>
              <a:rPr lang="en-CA" sz="3600" i="1" dirty="0">
                <a:solidFill>
                  <a:srgbClr val="0000CC"/>
                </a:solidFill>
              </a:rPr>
              <a:t>inspiring, and the world more intelligent</a:t>
            </a:r>
          </a:p>
          <a:p>
            <a:pPr lvl="0"/>
            <a:r>
              <a:rPr lang="en-CA" sz="3600" i="1" dirty="0"/>
              <a:t>To be a company that inspires and fulfills your curiosity </a:t>
            </a:r>
            <a:endParaRPr lang="en-US" sz="3600" i="1" dirty="0"/>
          </a:p>
          <a:p>
            <a:endParaRPr lang="en-US" dirty="0"/>
          </a:p>
          <a:p>
            <a:endParaRPr lang="en-CA" sz="3600" dirty="0"/>
          </a:p>
          <a:p>
            <a:endParaRPr lang="en-CA" sz="3600" dirty="0"/>
          </a:p>
          <a:p>
            <a:pPr lvl="1"/>
            <a:endParaRPr lang="en-CA" sz="3600" dirty="0"/>
          </a:p>
        </p:txBody>
      </p:sp>
      <p:pic>
        <p:nvPicPr>
          <p:cNvPr id="6" name="Picture 5" descr="Three arrows in a bullseye&#10;&#10;Description automatically generated">
            <a:extLst>
              <a:ext uri="{FF2B5EF4-FFF2-40B4-BE49-F238E27FC236}">
                <a16:creationId xmlns:a16="http://schemas.microsoft.com/office/drawing/2014/main" id="{8BF23D91-84A4-8931-BC6A-E6B6C316E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54" y="0"/>
            <a:ext cx="3341077" cy="2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774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Welcome to  Parkdale Church!</vt:lpstr>
      <vt:lpstr>Opening Songs</vt:lpstr>
      <vt:lpstr>Fall @ Parkdale</vt:lpstr>
      <vt:lpstr>Offering</vt:lpstr>
      <vt:lpstr>PowerPoint Presentation</vt:lpstr>
      <vt:lpstr>Kids’ Minute: Sunday School for all ages!</vt:lpstr>
      <vt:lpstr>Identity &amp; Purpose</vt:lpstr>
      <vt:lpstr>Mission Statements?</vt:lpstr>
      <vt:lpstr>Mission Statements?</vt:lpstr>
      <vt:lpstr>Matthew 24:34-40</vt:lpstr>
      <vt:lpstr>Matthew 24:34-40</vt:lpstr>
      <vt:lpstr>Matthew 24:34-40</vt:lpstr>
      <vt:lpstr>Matthew 24:34-40</vt:lpstr>
      <vt:lpstr>Passion for God;  Compassion for People</vt:lpstr>
      <vt:lpstr>Closing Song </vt:lpstr>
      <vt:lpstr>We’re so glad you joined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15</cp:revision>
  <dcterms:created xsi:type="dcterms:W3CDTF">2021-01-22T20:41:10Z</dcterms:created>
  <dcterms:modified xsi:type="dcterms:W3CDTF">2023-09-28T05:00:12Z</dcterms:modified>
</cp:coreProperties>
</file>