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18"/>
  </p:notesMasterIdLst>
  <p:sldIdLst>
    <p:sldId id="1105" r:id="rId2"/>
    <p:sldId id="2919" r:id="rId3"/>
    <p:sldId id="2900" r:id="rId4"/>
    <p:sldId id="3041" r:id="rId5"/>
    <p:sldId id="3029" r:id="rId6"/>
    <p:sldId id="2276" r:id="rId7"/>
    <p:sldId id="1767" r:id="rId8"/>
    <p:sldId id="3052" r:id="rId9"/>
    <p:sldId id="3053" r:id="rId10"/>
    <p:sldId id="3054" r:id="rId11"/>
    <p:sldId id="3055" r:id="rId12"/>
    <p:sldId id="3056" r:id="rId13"/>
    <p:sldId id="3046" r:id="rId14"/>
    <p:sldId id="2786" r:id="rId15"/>
    <p:sldId id="2970" r:id="rId16"/>
    <p:sldId id="3043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3300"/>
    <a:srgbClr val="CC0000"/>
    <a:srgbClr val="0000FF"/>
    <a:srgbClr val="FFFF66"/>
    <a:srgbClr val="99FF33"/>
    <a:srgbClr val="800000"/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6BA54-2703-410C-A283-0502A06AA4C7}" v="306" dt="2023-10-04T22:54:00.550"/>
    <p1510:client id="{770E0DEC-2FBF-42FD-BFBD-B46466F2E4A6}" v="1554" dt="2023-10-04T21:06:16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3"/>
  </p:normalViewPr>
  <p:slideViewPr>
    <p:cSldViewPr snapToGrid="0">
      <p:cViewPr varScale="1">
        <p:scale>
          <a:sx n="65" d="100"/>
          <a:sy n="65" d="100"/>
        </p:scale>
        <p:origin x="62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6866BA54-2703-410C-A283-0502A06AA4C7}"/>
    <pc:docChg chg="custSel addSld delSld modSld">
      <pc:chgData name="Tim Stewart" userId="79cebc338cf3e420" providerId="LiveId" clId="{6866BA54-2703-410C-A283-0502A06AA4C7}" dt="2023-10-04T23:04:23.490" v="339" actId="20577"/>
      <pc:docMkLst>
        <pc:docMk/>
      </pc:docMkLst>
      <pc:sldChg chg="modSp mod">
        <pc:chgData name="Tim Stewart" userId="79cebc338cf3e420" providerId="LiveId" clId="{6866BA54-2703-410C-A283-0502A06AA4C7}" dt="2023-10-04T23:04:23.490" v="339" actId="20577"/>
        <pc:sldMkLst>
          <pc:docMk/>
          <pc:sldMk cId="2274288106" sldId="2786"/>
        </pc:sldMkLst>
        <pc:spChg chg="mod">
          <ac:chgData name="Tim Stewart" userId="79cebc338cf3e420" providerId="LiveId" clId="{6866BA54-2703-410C-A283-0502A06AA4C7}" dt="2023-10-04T23:04:23.490" v="339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6866BA54-2703-410C-A283-0502A06AA4C7}" dt="2023-10-04T23:04:18.904" v="338" actId="5793"/>
        <pc:sldMkLst>
          <pc:docMk/>
          <pc:sldMk cId="3020107985" sldId="2900"/>
        </pc:sldMkLst>
        <pc:spChg chg="mod">
          <ac:chgData name="Tim Stewart" userId="79cebc338cf3e420" providerId="LiveId" clId="{6866BA54-2703-410C-A283-0502A06AA4C7}" dt="2023-10-04T23:04:18.904" v="338" actId="5793"/>
          <ac:spMkLst>
            <pc:docMk/>
            <pc:sldMk cId="3020107985" sldId="2900"/>
            <ac:spMk id="3" creationId="{67AB1FFF-C1A7-4414-8BE4-AFE88731B2ED}"/>
          </ac:spMkLst>
        </pc:spChg>
      </pc:sldChg>
      <pc:sldChg chg="del">
        <pc:chgData name="Tim Stewart" userId="79cebc338cf3e420" providerId="LiveId" clId="{6866BA54-2703-410C-A283-0502A06AA4C7}" dt="2023-10-04T22:41:10.719" v="117" actId="2696"/>
        <pc:sldMkLst>
          <pc:docMk/>
          <pc:sldMk cId="3614637947" sldId="3046"/>
        </pc:sldMkLst>
      </pc:sldChg>
      <pc:sldChg chg="modSp add mod modAnim">
        <pc:chgData name="Tim Stewart" userId="79cebc338cf3e420" providerId="LiveId" clId="{6866BA54-2703-410C-A283-0502A06AA4C7}" dt="2023-10-04T22:54:00.550" v="323" actId="115"/>
        <pc:sldMkLst>
          <pc:docMk/>
          <pc:sldMk cId="3790263744" sldId="3046"/>
        </pc:sldMkLst>
        <pc:spChg chg="mod">
          <ac:chgData name="Tim Stewart" userId="79cebc338cf3e420" providerId="LiveId" clId="{6866BA54-2703-410C-A283-0502A06AA4C7}" dt="2023-10-04T22:41:55.472" v="187" actId="1076"/>
          <ac:spMkLst>
            <pc:docMk/>
            <pc:sldMk cId="3790263744" sldId="3046"/>
            <ac:spMk id="2" creationId="{1BD4C104-9935-2EBF-CBCC-D5C7B5B0A8E1}"/>
          </ac:spMkLst>
        </pc:spChg>
        <pc:spChg chg="mod">
          <ac:chgData name="Tim Stewart" userId="79cebc338cf3e420" providerId="LiveId" clId="{6866BA54-2703-410C-A283-0502A06AA4C7}" dt="2023-10-04T22:54:00.550" v="323" actId="115"/>
          <ac:spMkLst>
            <pc:docMk/>
            <pc:sldMk cId="3790263744" sldId="3046"/>
            <ac:spMk id="3" creationId="{67F73C72-6ADC-898F-CF96-CD9672F4A090}"/>
          </ac:spMkLst>
        </pc:spChg>
      </pc:sldChg>
      <pc:sldChg chg="modSp modAnim">
        <pc:chgData name="Tim Stewart" userId="79cebc338cf3e420" providerId="LiveId" clId="{6866BA54-2703-410C-A283-0502A06AA4C7}" dt="2023-10-04T22:38:14.246" v="116" actId="14100"/>
        <pc:sldMkLst>
          <pc:docMk/>
          <pc:sldMk cId="272020222" sldId="3056"/>
        </pc:sldMkLst>
        <pc:spChg chg="mod">
          <ac:chgData name="Tim Stewart" userId="79cebc338cf3e420" providerId="LiveId" clId="{6866BA54-2703-410C-A283-0502A06AA4C7}" dt="2023-10-04T22:38:14.246" v="116" actId="14100"/>
          <ac:spMkLst>
            <pc:docMk/>
            <pc:sldMk cId="272020222" sldId="3056"/>
            <ac:spMk id="3" creationId="{1AABC94B-9A81-0A95-B766-963F14EA6A06}"/>
          </ac:spMkLst>
        </pc:spChg>
      </pc:sldChg>
    </pc:docChg>
  </pc:docChgLst>
  <pc:docChgLst>
    <pc:chgData name="Tim Stewart" userId="79cebc338cf3e420" providerId="LiveId" clId="{770E0DEC-2FBF-42FD-BFBD-B46466F2E4A6}"/>
    <pc:docChg chg="undo custSel addSld delSld modSld">
      <pc:chgData name="Tim Stewart" userId="79cebc338cf3e420" providerId="LiveId" clId="{770E0DEC-2FBF-42FD-BFBD-B46466F2E4A6}" dt="2023-10-04T21:06:16.839" v="1768" actId="113"/>
      <pc:docMkLst>
        <pc:docMk/>
      </pc:docMkLst>
      <pc:sldChg chg="modSp mod">
        <pc:chgData name="Tim Stewart" userId="79cebc338cf3e420" providerId="LiveId" clId="{770E0DEC-2FBF-42FD-BFBD-B46466F2E4A6}" dt="2023-10-03T15:27:57.243" v="1" actId="20577"/>
        <pc:sldMkLst>
          <pc:docMk/>
          <pc:sldMk cId="0" sldId="1105"/>
        </pc:sldMkLst>
        <pc:spChg chg="mod">
          <ac:chgData name="Tim Stewart" userId="79cebc338cf3e420" providerId="LiveId" clId="{770E0DEC-2FBF-42FD-BFBD-B46466F2E4A6}" dt="2023-10-03T15:27:57.243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modSp mod">
        <pc:chgData name="Tim Stewart" userId="79cebc338cf3e420" providerId="LiveId" clId="{770E0DEC-2FBF-42FD-BFBD-B46466F2E4A6}" dt="2023-10-04T16:28:44.162" v="85" actId="20577"/>
        <pc:sldMkLst>
          <pc:docMk/>
          <pc:sldMk cId="2274288106" sldId="2786"/>
        </pc:sldMkLst>
        <pc:spChg chg="mod">
          <ac:chgData name="Tim Stewart" userId="79cebc338cf3e420" providerId="LiveId" clId="{770E0DEC-2FBF-42FD-BFBD-B46466F2E4A6}" dt="2023-10-04T16:28:44.162" v="85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mod">
        <pc:chgData name="Tim Stewart" userId="79cebc338cf3e420" providerId="LiveId" clId="{770E0DEC-2FBF-42FD-BFBD-B46466F2E4A6}" dt="2023-10-04T16:28:17.584" v="38" actId="403"/>
        <pc:sldMkLst>
          <pc:docMk/>
          <pc:sldMk cId="3020107985" sldId="2900"/>
        </pc:sldMkLst>
        <pc:spChg chg="mod">
          <ac:chgData name="Tim Stewart" userId="79cebc338cf3e420" providerId="LiveId" clId="{770E0DEC-2FBF-42FD-BFBD-B46466F2E4A6}" dt="2023-10-04T16:28:17.584" v="38" actId="403"/>
          <ac:spMkLst>
            <pc:docMk/>
            <pc:sldMk cId="3020107985" sldId="2900"/>
            <ac:spMk id="3" creationId="{67AB1FFF-C1A7-4414-8BE4-AFE88731B2ED}"/>
          </ac:spMkLst>
        </pc:spChg>
      </pc:sldChg>
      <pc:sldChg chg="add del">
        <pc:chgData name="Tim Stewart" userId="79cebc338cf3e420" providerId="LiveId" clId="{770E0DEC-2FBF-42FD-BFBD-B46466F2E4A6}" dt="2023-10-04T19:12:10.223" v="735"/>
        <pc:sldMkLst>
          <pc:docMk/>
          <pc:sldMk cId="1238211763" sldId="2970"/>
        </pc:sldMkLst>
      </pc:sldChg>
      <pc:sldChg chg="modSp mod modAnim">
        <pc:chgData name="Tim Stewart" userId="79cebc338cf3e420" providerId="LiveId" clId="{770E0DEC-2FBF-42FD-BFBD-B46466F2E4A6}" dt="2023-10-04T16:54:12.921" v="255" actId="20577"/>
        <pc:sldMkLst>
          <pc:docMk/>
          <pc:sldMk cId="1692482545" sldId="3041"/>
        </pc:sldMkLst>
        <pc:spChg chg="mod">
          <ac:chgData name="Tim Stewart" userId="79cebc338cf3e420" providerId="LiveId" clId="{770E0DEC-2FBF-42FD-BFBD-B46466F2E4A6}" dt="2023-10-04T16:54:12.921" v="255" actId="20577"/>
          <ac:spMkLst>
            <pc:docMk/>
            <pc:sldMk cId="1692482545" sldId="3041"/>
            <ac:spMk id="3" creationId="{614129FB-17D3-4FE0-AC96-C5995A609F26}"/>
          </ac:spMkLst>
        </pc:spChg>
      </pc:sldChg>
      <pc:sldChg chg="del">
        <pc:chgData name="Tim Stewart" userId="79cebc338cf3e420" providerId="LiveId" clId="{770E0DEC-2FBF-42FD-BFBD-B46466F2E4A6}" dt="2023-10-04T19:11:15.612" v="725" actId="47"/>
        <pc:sldMkLst>
          <pc:docMk/>
          <pc:sldMk cId="732708125" sldId="3044"/>
        </pc:sldMkLst>
      </pc:sldChg>
      <pc:sldChg chg="del">
        <pc:chgData name="Tim Stewart" userId="79cebc338cf3e420" providerId="LiveId" clId="{770E0DEC-2FBF-42FD-BFBD-B46466F2E4A6}" dt="2023-10-04T19:11:16.005" v="726" actId="47"/>
        <pc:sldMkLst>
          <pc:docMk/>
          <pc:sldMk cId="2334721384" sldId="3045"/>
        </pc:sldMkLst>
      </pc:sldChg>
      <pc:sldChg chg="del">
        <pc:chgData name="Tim Stewart" userId="79cebc338cf3e420" providerId="LiveId" clId="{770E0DEC-2FBF-42FD-BFBD-B46466F2E4A6}" dt="2023-10-04T19:11:16.429" v="727" actId="47"/>
        <pc:sldMkLst>
          <pc:docMk/>
          <pc:sldMk cId="676762505" sldId="3046"/>
        </pc:sldMkLst>
      </pc:sldChg>
      <pc:sldChg chg="delSp add setBg delDesignElem">
        <pc:chgData name="Tim Stewart" userId="79cebc338cf3e420" providerId="LiveId" clId="{770E0DEC-2FBF-42FD-BFBD-B46466F2E4A6}" dt="2023-10-04T19:12:37.262" v="737"/>
        <pc:sldMkLst>
          <pc:docMk/>
          <pc:sldMk cId="3614637947" sldId="3046"/>
        </pc:sldMkLst>
        <pc:spChg chg="del">
          <ac:chgData name="Tim Stewart" userId="79cebc338cf3e420" providerId="LiveId" clId="{770E0DEC-2FBF-42FD-BFBD-B46466F2E4A6}" dt="2023-10-04T19:12:37.262" v="737"/>
          <ac:spMkLst>
            <pc:docMk/>
            <pc:sldMk cId="3614637947" sldId="3046"/>
            <ac:spMk id="10" creationId="{D009D6D5-DAC2-4A8B-A17A-E206B9012D09}"/>
          </ac:spMkLst>
        </pc:spChg>
      </pc:sldChg>
      <pc:sldChg chg="del">
        <pc:chgData name="Tim Stewart" userId="79cebc338cf3e420" providerId="LiveId" clId="{770E0DEC-2FBF-42FD-BFBD-B46466F2E4A6}" dt="2023-10-04T19:11:17.434" v="728" actId="47"/>
        <pc:sldMkLst>
          <pc:docMk/>
          <pc:sldMk cId="1464565974" sldId="3047"/>
        </pc:sldMkLst>
      </pc:sldChg>
      <pc:sldChg chg="del">
        <pc:chgData name="Tim Stewart" userId="79cebc338cf3e420" providerId="LiveId" clId="{770E0DEC-2FBF-42FD-BFBD-B46466F2E4A6}" dt="2023-10-04T19:11:17.685" v="729" actId="47"/>
        <pc:sldMkLst>
          <pc:docMk/>
          <pc:sldMk cId="1010824878" sldId="3048"/>
        </pc:sldMkLst>
      </pc:sldChg>
      <pc:sldChg chg="del">
        <pc:chgData name="Tim Stewart" userId="79cebc338cf3e420" providerId="LiveId" clId="{770E0DEC-2FBF-42FD-BFBD-B46466F2E4A6}" dt="2023-10-04T19:11:18.282" v="730" actId="47"/>
        <pc:sldMkLst>
          <pc:docMk/>
          <pc:sldMk cId="492344648" sldId="3049"/>
        </pc:sldMkLst>
      </pc:sldChg>
      <pc:sldChg chg="del">
        <pc:chgData name="Tim Stewart" userId="79cebc338cf3e420" providerId="LiveId" clId="{770E0DEC-2FBF-42FD-BFBD-B46466F2E4A6}" dt="2023-10-04T19:11:19.507" v="731" actId="47"/>
        <pc:sldMkLst>
          <pc:docMk/>
          <pc:sldMk cId="3848173500" sldId="3050"/>
        </pc:sldMkLst>
      </pc:sldChg>
      <pc:sldChg chg="del">
        <pc:chgData name="Tim Stewart" userId="79cebc338cf3e420" providerId="LiveId" clId="{770E0DEC-2FBF-42FD-BFBD-B46466F2E4A6}" dt="2023-10-04T19:11:20.198" v="732" actId="47"/>
        <pc:sldMkLst>
          <pc:docMk/>
          <pc:sldMk cId="2736038307" sldId="3051"/>
        </pc:sldMkLst>
      </pc:sldChg>
      <pc:sldChg chg="modSp new mod modAnim">
        <pc:chgData name="Tim Stewart" userId="79cebc338cf3e420" providerId="LiveId" clId="{770E0DEC-2FBF-42FD-BFBD-B46466F2E4A6}" dt="2023-10-04T17:57:23.625" v="576" actId="114"/>
        <pc:sldMkLst>
          <pc:docMk/>
          <pc:sldMk cId="3558928060" sldId="3052"/>
        </pc:sldMkLst>
        <pc:spChg chg="mod">
          <ac:chgData name="Tim Stewart" userId="79cebc338cf3e420" providerId="LiveId" clId="{770E0DEC-2FBF-42FD-BFBD-B46466F2E4A6}" dt="2023-10-04T17:38:34.302" v="336" actId="20577"/>
          <ac:spMkLst>
            <pc:docMk/>
            <pc:sldMk cId="3558928060" sldId="3052"/>
            <ac:spMk id="2" creationId="{277591D0-679D-7B2D-553C-E58951AAC5F2}"/>
          </ac:spMkLst>
        </pc:spChg>
        <pc:spChg chg="mod">
          <ac:chgData name="Tim Stewart" userId="79cebc338cf3e420" providerId="LiveId" clId="{770E0DEC-2FBF-42FD-BFBD-B46466F2E4A6}" dt="2023-10-04T17:57:23.625" v="576" actId="114"/>
          <ac:spMkLst>
            <pc:docMk/>
            <pc:sldMk cId="3558928060" sldId="3052"/>
            <ac:spMk id="3" creationId="{1AABC94B-9A81-0A95-B766-963F14EA6A06}"/>
          </ac:spMkLst>
        </pc:spChg>
      </pc:sldChg>
      <pc:sldChg chg="addSp delSp modSp add mod setBg modAnim">
        <pc:chgData name="Tim Stewart" userId="79cebc338cf3e420" providerId="LiveId" clId="{770E0DEC-2FBF-42FD-BFBD-B46466F2E4A6}" dt="2023-10-04T19:07:58.945" v="722" actId="113"/>
        <pc:sldMkLst>
          <pc:docMk/>
          <pc:sldMk cId="1093196651" sldId="3053"/>
        </pc:sldMkLst>
        <pc:spChg chg="mod">
          <ac:chgData name="Tim Stewart" userId="79cebc338cf3e420" providerId="LiveId" clId="{770E0DEC-2FBF-42FD-BFBD-B46466F2E4A6}" dt="2023-10-04T19:03:15.657" v="708" actId="403"/>
          <ac:spMkLst>
            <pc:docMk/>
            <pc:sldMk cId="1093196651" sldId="3053"/>
            <ac:spMk id="2" creationId="{277591D0-679D-7B2D-553C-E58951AAC5F2}"/>
          </ac:spMkLst>
        </pc:spChg>
        <pc:spChg chg="mod">
          <ac:chgData name="Tim Stewart" userId="79cebc338cf3e420" providerId="LiveId" clId="{770E0DEC-2FBF-42FD-BFBD-B46466F2E4A6}" dt="2023-10-04T19:07:58.945" v="722" actId="113"/>
          <ac:spMkLst>
            <pc:docMk/>
            <pc:sldMk cId="1093196651" sldId="3053"/>
            <ac:spMk id="3" creationId="{1AABC94B-9A81-0A95-B766-963F14EA6A06}"/>
          </ac:spMkLst>
        </pc:spChg>
        <pc:spChg chg="add del">
          <ac:chgData name="Tim Stewart" userId="79cebc338cf3e420" providerId="LiveId" clId="{770E0DEC-2FBF-42FD-BFBD-B46466F2E4A6}" dt="2023-10-04T19:03:05.657" v="702" actId="26606"/>
          <ac:spMkLst>
            <pc:docMk/>
            <pc:sldMk cId="1093196651" sldId="3053"/>
            <ac:spMk id="10" creationId="{9F7D5CDA-D291-4307-BF55-1381FED29634}"/>
          </ac:spMkLst>
        </pc:spChg>
        <pc:spChg chg="add">
          <ac:chgData name="Tim Stewart" userId="79cebc338cf3e420" providerId="LiveId" clId="{770E0DEC-2FBF-42FD-BFBD-B46466F2E4A6}" dt="2023-10-04T19:03:05.657" v="702" actId="26606"/>
          <ac:spMkLst>
            <pc:docMk/>
            <pc:sldMk cId="1093196651" sldId="3053"/>
            <ac:spMk id="15" creationId="{9F7D5CDA-D291-4307-BF55-1381FED29634}"/>
          </ac:spMkLst>
        </pc:spChg>
        <pc:picChg chg="add del mod">
          <ac:chgData name="Tim Stewart" userId="79cebc338cf3e420" providerId="LiveId" clId="{770E0DEC-2FBF-42FD-BFBD-B46466F2E4A6}" dt="2023-10-04T19:03:01.822" v="700" actId="478"/>
          <ac:picMkLst>
            <pc:docMk/>
            <pc:sldMk cId="1093196651" sldId="3053"/>
            <ac:picMk id="5" creationId="{EBA5E2FD-EBA3-A410-E668-04CF71739345}"/>
          </ac:picMkLst>
        </pc:picChg>
        <pc:picChg chg="add mod">
          <ac:chgData name="Tim Stewart" userId="79cebc338cf3e420" providerId="LiveId" clId="{770E0DEC-2FBF-42FD-BFBD-B46466F2E4A6}" dt="2023-10-04T19:03:05.657" v="702" actId="26606"/>
          <ac:picMkLst>
            <pc:docMk/>
            <pc:sldMk cId="1093196651" sldId="3053"/>
            <ac:picMk id="7" creationId="{2D7E346C-637A-1E6F-B147-847EFB58D4A9}"/>
          </ac:picMkLst>
        </pc:picChg>
      </pc:sldChg>
      <pc:sldChg chg="delSp modSp add mod setBg modAnim delDesignElem">
        <pc:chgData name="Tim Stewart" userId="79cebc338cf3e420" providerId="LiveId" clId="{770E0DEC-2FBF-42FD-BFBD-B46466F2E4A6}" dt="2023-10-04T20:33:46.777" v="1385" actId="20577"/>
        <pc:sldMkLst>
          <pc:docMk/>
          <pc:sldMk cId="3557970294" sldId="3054"/>
        </pc:sldMkLst>
        <pc:spChg chg="mod">
          <ac:chgData name="Tim Stewart" userId="79cebc338cf3e420" providerId="LiveId" clId="{770E0DEC-2FBF-42FD-BFBD-B46466F2E4A6}" dt="2023-10-04T19:15:10.541" v="749" actId="14100"/>
          <ac:spMkLst>
            <pc:docMk/>
            <pc:sldMk cId="3557970294" sldId="3054"/>
            <ac:spMk id="2" creationId="{277591D0-679D-7B2D-553C-E58951AAC5F2}"/>
          </ac:spMkLst>
        </pc:spChg>
        <pc:spChg chg="mod">
          <ac:chgData name="Tim Stewart" userId="79cebc338cf3e420" providerId="LiveId" clId="{770E0DEC-2FBF-42FD-BFBD-B46466F2E4A6}" dt="2023-10-04T20:33:46.777" v="1385" actId="20577"/>
          <ac:spMkLst>
            <pc:docMk/>
            <pc:sldMk cId="3557970294" sldId="3054"/>
            <ac:spMk id="3" creationId="{1AABC94B-9A81-0A95-B766-963F14EA6A06}"/>
          </ac:spMkLst>
        </pc:spChg>
        <pc:spChg chg="del">
          <ac:chgData name="Tim Stewart" userId="79cebc338cf3e420" providerId="LiveId" clId="{770E0DEC-2FBF-42FD-BFBD-B46466F2E4A6}" dt="2023-10-04T19:11:13.775" v="724"/>
          <ac:spMkLst>
            <pc:docMk/>
            <pc:sldMk cId="3557970294" sldId="3054"/>
            <ac:spMk id="15" creationId="{9F7D5CDA-D291-4307-BF55-1381FED29634}"/>
          </ac:spMkLst>
        </pc:spChg>
      </pc:sldChg>
      <pc:sldChg chg="addSp delSp modSp add mod modAnim">
        <pc:chgData name="Tim Stewart" userId="79cebc338cf3e420" providerId="LiveId" clId="{770E0DEC-2FBF-42FD-BFBD-B46466F2E4A6}" dt="2023-10-04T20:31:32.505" v="1368" actId="20577"/>
        <pc:sldMkLst>
          <pc:docMk/>
          <pc:sldMk cId="252022660" sldId="3055"/>
        </pc:sldMkLst>
        <pc:spChg chg="del">
          <ac:chgData name="Tim Stewart" userId="79cebc338cf3e420" providerId="LiveId" clId="{770E0DEC-2FBF-42FD-BFBD-B46466F2E4A6}" dt="2023-10-04T20:30:51.292" v="1330" actId="478"/>
          <ac:spMkLst>
            <pc:docMk/>
            <pc:sldMk cId="252022660" sldId="3055"/>
            <ac:spMk id="2" creationId="{277591D0-679D-7B2D-553C-E58951AAC5F2}"/>
          </ac:spMkLst>
        </pc:spChg>
        <pc:spChg chg="mod">
          <ac:chgData name="Tim Stewart" userId="79cebc338cf3e420" providerId="LiveId" clId="{770E0DEC-2FBF-42FD-BFBD-B46466F2E4A6}" dt="2023-10-04T20:31:32.505" v="1368" actId="20577"/>
          <ac:spMkLst>
            <pc:docMk/>
            <pc:sldMk cId="252022660" sldId="3055"/>
            <ac:spMk id="3" creationId="{1AABC94B-9A81-0A95-B766-963F14EA6A06}"/>
          </ac:spMkLst>
        </pc:spChg>
        <pc:spChg chg="add del mod">
          <ac:chgData name="Tim Stewart" userId="79cebc338cf3e420" providerId="LiveId" clId="{770E0DEC-2FBF-42FD-BFBD-B46466F2E4A6}" dt="2023-10-04T20:30:53.144" v="1331" actId="478"/>
          <ac:spMkLst>
            <pc:docMk/>
            <pc:sldMk cId="252022660" sldId="3055"/>
            <ac:spMk id="4" creationId="{D3ECB0F0-20F1-8F15-CDDC-63E85EE11EF3}"/>
          </ac:spMkLst>
        </pc:spChg>
      </pc:sldChg>
      <pc:sldChg chg="modSp add mod modAnim">
        <pc:chgData name="Tim Stewart" userId="79cebc338cf3e420" providerId="LiveId" clId="{770E0DEC-2FBF-42FD-BFBD-B46466F2E4A6}" dt="2023-10-04T21:06:16.839" v="1768" actId="113"/>
        <pc:sldMkLst>
          <pc:docMk/>
          <pc:sldMk cId="272020222" sldId="3056"/>
        </pc:sldMkLst>
        <pc:spChg chg="mod">
          <ac:chgData name="Tim Stewart" userId="79cebc338cf3e420" providerId="LiveId" clId="{770E0DEC-2FBF-42FD-BFBD-B46466F2E4A6}" dt="2023-10-04T21:06:16.839" v="1768" actId="113"/>
          <ac:spMkLst>
            <pc:docMk/>
            <pc:sldMk cId="272020222" sldId="3056"/>
            <ac:spMk id="3" creationId="{1AABC94B-9A81-0A95-B766-963F14EA6A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2023-10-04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Oct 8, 2023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91D0-679D-7B2D-553C-E58951AA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0"/>
            <a:ext cx="6095996" cy="1175657"/>
          </a:xfrm>
        </p:spPr>
        <p:txBody>
          <a:bodyPr anchor="ctr">
            <a:noAutofit/>
          </a:bodyPr>
          <a:lstStyle/>
          <a:p>
            <a:r>
              <a:rPr lang="en-CA" sz="6000" b="1" dirty="0"/>
              <a:t>Hebrews 11</a:t>
            </a:r>
            <a:endParaRPr lang="en-CA" sz="6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C94B-9A81-0A95-B766-963F14E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86543"/>
            <a:ext cx="6857796" cy="5671457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en-CA" sz="3500" b="1" dirty="0">
                <a:solidFill>
                  <a:srgbClr val="C00000"/>
                </a:solidFill>
              </a:rPr>
              <a:t>10:39</a:t>
            </a:r>
            <a:r>
              <a:rPr lang="en-CA" sz="3500" b="1" dirty="0"/>
              <a:t> – </a:t>
            </a:r>
            <a:r>
              <a:rPr lang="en-US" sz="3500" i="1" dirty="0">
                <a:solidFill>
                  <a:srgbClr val="C00000"/>
                </a:solidFill>
              </a:rPr>
              <a:t>But we do not belong to those who shrink back and are destroyed, but to </a:t>
            </a:r>
            <a:r>
              <a:rPr lang="en-US" sz="3500" i="1" u="sng" dirty="0">
                <a:solidFill>
                  <a:srgbClr val="C00000"/>
                </a:solidFill>
              </a:rPr>
              <a:t>those who have faith</a:t>
            </a:r>
            <a:r>
              <a:rPr lang="en-US" sz="3500" i="1" dirty="0">
                <a:solidFill>
                  <a:srgbClr val="C00000"/>
                </a:solidFill>
              </a:rPr>
              <a:t> and are saved</a:t>
            </a:r>
            <a:r>
              <a:rPr lang="en-US" sz="3500" i="1" dirty="0"/>
              <a:t>.</a:t>
            </a:r>
          </a:p>
          <a:p>
            <a:pPr marL="0" indent="0">
              <a:buNone/>
            </a:pPr>
            <a:r>
              <a:rPr lang="en-CA" sz="3900" b="1" dirty="0">
                <a:solidFill>
                  <a:srgbClr val="C00000"/>
                </a:solidFill>
              </a:rPr>
              <a:t>11:1</a:t>
            </a:r>
            <a:r>
              <a:rPr lang="en-CA" sz="3900" b="1" dirty="0"/>
              <a:t> – definition of faith</a:t>
            </a:r>
          </a:p>
          <a:p>
            <a:pPr lvl="1"/>
            <a:r>
              <a:rPr lang="en-CA" sz="3900" dirty="0"/>
              <a:t>Assurance, confidence</a:t>
            </a:r>
          </a:p>
          <a:p>
            <a:pPr lvl="1"/>
            <a:r>
              <a:rPr lang="en-CA" sz="3900" dirty="0"/>
              <a:t>Substance, proof</a:t>
            </a:r>
          </a:p>
          <a:p>
            <a:pPr lvl="1"/>
            <a:r>
              <a:rPr lang="en-CA" sz="3900" i="1" dirty="0">
                <a:highlight>
                  <a:srgbClr val="FFFF00"/>
                </a:highlight>
              </a:rPr>
              <a:t>Living at </a:t>
            </a:r>
            <a:r>
              <a:rPr lang="en-CA" sz="3900" b="1" i="1" dirty="0">
                <a:highlight>
                  <a:srgbClr val="FFFF00"/>
                </a:highlight>
              </a:rPr>
              <a:t>present</a:t>
            </a:r>
            <a:r>
              <a:rPr lang="en-CA" sz="3900" i="1" dirty="0">
                <a:highlight>
                  <a:srgbClr val="FFFF00"/>
                </a:highlight>
              </a:rPr>
              <a:t> </a:t>
            </a:r>
            <a:br>
              <a:rPr lang="en-CA" sz="3900" i="1" dirty="0">
                <a:highlight>
                  <a:srgbClr val="FFFF00"/>
                </a:highlight>
              </a:rPr>
            </a:br>
            <a:r>
              <a:rPr lang="en-CA" sz="3900" i="1" dirty="0">
                <a:highlight>
                  <a:srgbClr val="FFFF00"/>
                </a:highlight>
              </a:rPr>
              <a:t>in light of our </a:t>
            </a:r>
            <a:r>
              <a:rPr lang="en-CA" sz="3900" b="1" i="1" dirty="0">
                <a:highlight>
                  <a:srgbClr val="FFFF00"/>
                </a:highlight>
              </a:rPr>
              <a:t>future</a:t>
            </a:r>
            <a:r>
              <a:rPr lang="en-CA" sz="3900" i="1" dirty="0">
                <a:highlight>
                  <a:srgbClr val="FFFF00"/>
                </a:highlight>
              </a:rPr>
              <a:t> hope</a:t>
            </a:r>
          </a:p>
          <a:p>
            <a:pPr lvl="1"/>
            <a:r>
              <a:rPr lang="en-CA" sz="3500" b="1" dirty="0">
                <a:solidFill>
                  <a:srgbClr val="C00000"/>
                </a:solidFill>
              </a:rPr>
              <a:t>James 2:26 </a:t>
            </a:r>
            <a:r>
              <a:rPr lang="en-CA" sz="3500" i="1" dirty="0"/>
              <a:t>– </a:t>
            </a:r>
            <a:r>
              <a:rPr lang="en-US" sz="3500" i="1" dirty="0">
                <a:solidFill>
                  <a:srgbClr val="C00000"/>
                </a:solidFill>
              </a:rPr>
              <a:t>As the body </a:t>
            </a:r>
            <a:br>
              <a:rPr lang="en-US" sz="3500" i="1" dirty="0">
                <a:solidFill>
                  <a:srgbClr val="C00000"/>
                </a:solidFill>
              </a:rPr>
            </a:br>
            <a:r>
              <a:rPr lang="en-US" sz="3500" i="1" dirty="0">
                <a:solidFill>
                  <a:srgbClr val="C00000"/>
                </a:solidFill>
              </a:rPr>
              <a:t>without the spirit is dead, </a:t>
            </a:r>
            <a:br>
              <a:rPr lang="en-US" sz="3500" i="1" dirty="0">
                <a:solidFill>
                  <a:srgbClr val="C00000"/>
                </a:solidFill>
              </a:rPr>
            </a:br>
            <a:r>
              <a:rPr lang="en-US" sz="3500" i="1" dirty="0">
                <a:solidFill>
                  <a:srgbClr val="C00000"/>
                </a:solidFill>
              </a:rPr>
              <a:t>so faith without </a:t>
            </a:r>
            <a:r>
              <a:rPr lang="en-US" sz="3500" b="1" i="1" dirty="0">
                <a:solidFill>
                  <a:srgbClr val="C00000"/>
                </a:solidFill>
              </a:rPr>
              <a:t>deeds</a:t>
            </a:r>
            <a:r>
              <a:rPr lang="en-US" sz="3500" i="1" dirty="0">
                <a:solidFill>
                  <a:srgbClr val="C00000"/>
                </a:solidFill>
              </a:rPr>
              <a:t> is dead.</a:t>
            </a:r>
            <a:endParaRPr lang="en-CA" sz="3500" i="1" dirty="0">
              <a:solidFill>
                <a:srgbClr val="C00000"/>
              </a:solidFill>
            </a:endParaRPr>
          </a:p>
        </p:txBody>
      </p:sp>
      <p:pic>
        <p:nvPicPr>
          <p:cNvPr id="7" name="Picture 6" descr="A stone path through a grassy field&#10;&#10;Description automatically generated">
            <a:extLst>
              <a:ext uri="{FF2B5EF4-FFF2-40B4-BE49-F238E27FC236}">
                <a16:creationId xmlns:a16="http://schemas.microsoft.com/office/drawing/2014/main" id="{2D7E346C-637A-1E6F-B147-847EFB58D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r="2389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97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C94B-9A81-0A95-B766-963F14E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-10885"/>
            <a:ext cx="6492036" cy="6868886"/>
          </a:xfrm>
        </p:spPr>
        <p:txBody>
          <a:bodyPr anchor="ctr">
            <a:normAutofit/>
          </a:bodyPr>
          <a:lstStyle/>
          <a:p>
            <a:r>
              <a:rPr lang="en-CA" sz="3600" b="1" dirty="0">
                <a:solidFill>
                  <a:srgbClr val="C00000"/>
                </a:solidFill>
              </a:rPr>
              <a:t>2</a:t>
            </a:r>
            <a:r>
              <a:rPr lang="en-CA" sz="3600" b="1" dirty="0"/>
              <a:t> – </a:t>
            </a:r>
            <a:r>
              <a:rPr lang="en-US" sz="3600" b="1" dirty="0"/>
              <a:t>Stories</a:t>
            </a:r>
            <a:r>
              <a:rPr lang="en-US" sz="3600" dirty="0"/>
              <a:t> of ancients </a:t>
            </a:r>
            <a:br>
              <a:rPr lang="en-US" sz="3600" dirty="0"/>
            </a:br>
            <a:r>
              <a:rPr lang="en-US" sz="3600" dirty="0"/>
              <a:t>– “cloud of witnesses” (</a:t>
            </a:r>
            <a:r>
              <a:rPr lang="en-US" sz="3600" dirty="0">
                <a:solidFill>
                  <a:srgbClr val="C00000"/>
                </a:solidFill>
              </a:rPr>
              <a:t>12:1</a:t>
            </a:r>
            <a:r>
              <a:rPr lang="en-US" sz="3600" dirty="0"/>
              <a:t>)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3</a:t>
            </a:r>
            <a:r>
              <a:rPr lang="en-CA" sz="3600" b="1" dirty="0"/>
              <a:t> – Creation</a:t>
            </a:r>
            <a:r>
              <a:rPr lang="en-CA" sz="3600" dirty="0"/>
              <a:t> – an item of faith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4</a:t>
            </a:r>
            <a:r>
              <a:rPr lang="en-CA" sz="3600" dirty="0"/>
              <a:t> – </a:t>
            </a:r>
            <a:r>
              <a:rPr lang="en-CA" sz="3600" b="1" dirty="0"/>
              <a:t>Abel</a:t>
            </a:r>
            <a:r>
              <a:rPr lang="en-CA" sz="3600" dirty="0"/>
              <a:t> – offering His best, trusting God for the rest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5-6</a:t>
            </a:r>
            <a:r>
              <a:rPr lang="en-CA" sz="3600" dirty="0"/>
              <a:t> – </a:t>
            </a:r>
            <a:r>
              <a:rPr lang="en-CA" sz="3600" b="1" dirty="0"/>
              <a:t>Enoch</a:t>
            </a:r>
            <a:r>
              <a:rPr lang="en-CA" sz="3600" dirty="0"/>
              <a:t> – pleased God </a:t>
            </a:r>
            <a:br>
              <a:rPr lang="en-CA" sz="3600" dirty="0"/>
            </a:br>
            <a:r>
              <a:rPr lang="en-CA" sz="3600" dirty="0"/>
              <a:t>– beyond belief, also trust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7</a:t>
            </a:r>
            <a:r>
              <a:rPr lang="en-CA" sz="3600" dirty="0"/>
              <a:t> – </a:t>
            </a:r>
            <a:r>
              <a:rPr lang="en-CA" sz="3600" b="1" dirty="0"/>
              <a:t>Noah</a:t>
            </a:r>
            <a:r>
              <a:rPr lang="en-CA" sz="3600" dirty="0"/>
              <a:t> – responded to unseen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8-10</a:t>
            </a:r>
            <a:r>
              <a:rPr lang="en-CA" sz="3600" dirty="0"/>
              <a:t> – </a:t>
            </a:r>
            <a:r>
              <a:rPr lang="en-CA" sz="3600" b="1" dirty="0"/>
              <a:t>Abraham</a:t>
            </a:r>
            <a:r>
              <a:rPr lang="en-CA" sz="3600" dirty="0"/>
              <a:t> – left home for hope in a better one</a:t>
            </a:r>
          </a:p>
          <a:p>
            <a:r>
              <a:rPr lang="en-CA" sz="3600" b="1" dirty="0">
                <a:solidFill>
                  <a:srgbClr val="C00000"/>
                </a:solidFill>
              </a:rPr>
              <a:t>11-12</a:t>
            </a:r>
            <a:r>
              <a:rPr lang="en-CA" sz="3600" dirty="0"/>
              <a:t> – </a:t>
            </a:r>
            <a:r>
              <a:rPr lang="en-CA" sz="3600" b="1" dirty="0"/>
              <a:t>Sarah</a:t>
            </a:r>
            <a:r>
              <a:rPr lang="en-CA" sz="3600" dirty="0"/>
              <a:t> – considered Him faithful who made the promise</a:t>
            </a:r>
          </a:p>
        </p:txBody>
      </p:sp>
      <p:pic>
        <p:nvPicPr>
          <p:cNvPr id="7" name="Picture 6" descr="A stone path through a grassy field&#10;&#10;Description automatically generated">
            <a:extLst>
              <a:ext uri="{FF2B5EF4-FFF2-40B4-BE49-F238E27FC236}">
                <a16:creationId xmlns:a16="http://schemas.microsoft.com/office/drawing/2014/main" id="{2D7E346C-637A-1E6F-B147-847EFB58D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r="2389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91D0-679D-7B2D-553C-E58951AA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0"/>
            <a:ext cx="6095996" cy="1175657"/>
          </a:xfrm>
        </p:spPr>
        <p:txBody>
          <a:bodyPr anchor="ctr">
            <a:noAutofit/>
          </a:bodyPr>
          <a:lstStyle/>
          <a:p>
            <a:r>
              <a:rPr lang="en-CA" sz="6000" b="1" dirty="0"/>
              <a:t>Hebrews 11</a:t>
            </a:r>
            <a:endParaRPr lang="en-CA" sz="6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C94B-9A81-0A95-B766-963F14E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488831"/>
            <a:ext cx="6439785" cy="53691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CA" sz="3600" b="1" dirty="0">
                <a:solidFill>
                  <a:srgbClr val="C00000"/>
                </a:solidFill>
              </a:rPr>
              <a:t>13</a:t>
            </a:r>
            <a:r>
              <a:rPr lang="en-CA" sz="3600" b="1" dirty="0"/>
              <a:t> </a:t>
            </a:r>
            <a:r>
              <a:rPr lang="en-CA" sz="3600" dirty="0"/>
              <a:t>– </a:t>
            </a:r>
            <a:r>
              <a:rPr lang="en-US" sz="3600" dirty="0"/>
              <a:t>All these were still </a:t>
            </a:r>
            <a:br>
              <a:rPr lang="en-US" sz="3600" b="1" dirty="0"/>
            </a:br>
            <a:r>
              <a:rPr lang="en-US" sz="3600" b="1" dirty="0"/>
              <a:t>living by faith </a:t>
            </a:r>
            <a:r>
              <a:rPr lang="en-US" sz="3600" dirty="0"/>
              <a:t>when they died</a:t>
            </a:r>
          </a:p>
          <a:p>
            <a:pPr>
              <a:lnSpc>
                <a:spcPct val="80000"/>
              </a:lnSpc>
            </a:pPr>
            <a:r>
              <a:rPr lang="en-US" sz="3600" dirty="0"/>
              <a:t>“Not by sight” – not yet received what was promised</a:t>
            </a:r>
          </a:p>
          <a:p>
            <a:pPr>
              <a:lnSpc>
                <a:spcPct val="80000"/>
              </a:lnSpc>
            </a:pPr>
            <a:r>
              <a:rPr lang="en-US" sz="3600" b="1" dirty="0"/>
              <a:t>Faith</a:t>
            </a:r>
            <a:r>
              <a:rPr lang="en-US" sz="3600" dirty="0"/>
              <a:t> – </a:t>
            </a:r>
            <a:r>
              <a:rPr lang="en-US" sz="3600" b="1" dirty="0"/>
              <a:t>seeing</a:t>
            </a:r>
            <a:r>
              <a:rPr lang="en-US" sz="3600" dirty="0"/>
              <a:t> from a distance what we hope for</a:t>
            </a:r>
          </a:p>
          <a:p>
            <a:pPr>
              <a:lnSpc>
                <a:spcPct val="80000"/>
              </a:lnSpc>
            </a:pPr>
            <a:r>
              <a:rPr lang="en-US" sz="3600" b="1" dirty="0"/>
              <a:t>Foreigners</a:t>
            </a:r>
            <a:r>
              <a:rPr lang="en-US" sz="3600" dirty="0"/>
              <a:t> &amp; </a:t>
            </a:r>
            <a:r>
              <a:rPr lang="en-US" sz="3600" b="1" dirty="0"/>
              <a:t>strangers</a:t>
            </a:r>
            <a:r>
              <a:rPr lang="en-US" sz="3600" dirty="0"/>
              <a:t> on earth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C00000"/>
                </a:solidFill>
              </a:rPr>
              <a:t>14-16</a:t>
            </a:r>
            <a:r>
              <a:rPr lang="en-US" sz="3600" dirty="0"/>
              <a:t> – Hopes </a:t>
            </a:r>
            <a:r>
              <a:rPr lang="en-US" sz="3600" b="1" dirty="0"/>
              <a:t>fulfilled</a:t>
            </a:r>
            <a:r>
              <a:rPr lang="en-US" sz="3600" dirty="0"/>
              <a:t> in heavenly city (</a:t>
            </a:r>
            <a:r>
              <a:rPr lang="en-US" sz="3600" dirty="0">
                <a:solidFill>
                  <a:srgbClr val="C00000"/>
                </a:solidFill>
              </a:rPr>
              <a:t>Revelation 21-22</a:t>
            </a:r>
            <a:r>
              <a:rPr lang="en-US" sz="36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3600" b="1" dirty="0"/>
              <a:t>Glimpses</a:t>
            </a:r>
            <a:r>
              <a:rPr lang="en-US" sz="3600" dirty="0"/>
              <a:t> along the way</a:t>
            </a:r>
          </a:p>
          <a:p>
            <a:pPr lvl="1">
              <a:lnSpc>
                <a:spcPct val="80000"/>
              </a:lnSpc>
            </a:pPr>
            <a:endParaRPr lang="en-US" sz="3600" dirty="0"/>
          </a:p>
        </p:txBody>
      </p:sp>
      <p:pic>
        <p:nvPicPr>
          <p:cNvPr id="7" name="Picture 6" descr="A stone path through a grassy field&#10;&#10;Description automatically generated">
            <a:extLst>
              <a:ext uri="{FF2B5EF4-FFF2-40B4-BE49-F238E27FC236}">
                <a16:creationId xmlns:a16="http://schemas.microsoft.com/office/drawing/2014/main" id="{2D7E346C-637A-1E6F-B147-847EFB58D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r="2389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okie and a glass of coffee&#10;&#10;Description automatically generated with low confidence">
            <a:extLst>
              <a:ext uri="{FF2B5EF4-FFF2-40B4-BE49-F238E27FC236}">
                <a16:creationId xmlns:a16="http://schemas.microsoft.com/office/drawing/2014/main" id="{B0FCB820-A952-D933-A45A-800A97EA3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48" r="21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D4C104-9935-2EBF-CBCC-D5C7B5B0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328796"/>
            <a:ext cx="8466667" cy="1276727"/>
          </a:xfrm>
        </p:spPr>
        <p:txBody>
          <a:bodyPr>
            <a:normAutofit/>
          </a:bodyPr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Faith &amp;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3C72-6ADC-898F-CF96-CD9672F4A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8" y="1934308"/>
            <a:ext cx="6378222" cy="4902197"/>
          </a:xfrm>
        </p:spPr>
        <p:txBody>
          <a:bodyPr>
            <a:normAutofit/>
          </a:bodyPr>
          <a:lstStyle/>
          <a:p>
            <a:r>
              <a:rPr lang="en-US" sz="4000" b="1" dirty="0"/>
              <a:t>Remembrance:</a:t>
            </a:r>
            <a:br>
              <a:rPr lang="en-US" sz="4000" b="1" dirty="0"/>
            </a:br>
            <a:r>
              <a:rPr lang="en-US" sz="4000" i="1" u="sng" dirty="0"/>
              <a:t>Faith</a:t>
            </a:r>
            <a:r>
              <a:rPr lang="en-US" sz="4000" i="1" dirty="0"/>
              <a:t> in what God has done</a:t>
            </a:r>
            <a:br>
              <a:rPr lang="en-US" sz="4000" i="1" dirty="0"/>
            </a:br>
            <a:r>
              <a:rPr lang="en-US" sz="4000" i="1" dirty="0"/>
              <a:t>to reconcile us with Him </a:t>
            </a:r>
            <a:br>
              <a:rPr lang="en-US" sz="4000" i="1" dirty="0"/>
            </a:br>
            <a:r>
              <a:rPr lang="en-US" sz="4000" i="1" dirty="0"/>
              <a:t>&amp; each other</a:t>
            </a:r>
          </a:p>
          <a:p>
            <a:r>
              <a:rPr lang="en-US" sz="4000" b="1" dirty="0"/>
              <a:t>Reunion:</a:t>
            </a:r>
            <a:br>
              <a:rPr lang="en-US" sz="4000" b="1" dirty="0"/>
            </a:br>
            <a:r>
              <a:rPr lang="en-US" sz="4000" i="1" u="sng" dirty="0"/>
              <a:t>Hope</a:t>
            </a:r>
            <a:r>
              <a:rPr lang="en-US" sz="4000" i="1" dirty="0"/>
              <a:t> in our future together &amp; celebrating along the way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902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 Christ Alone – D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442F-B101-7946-A6CB-B9AFCBB4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5" y="170481"/>
            <a:ext cx="6500191" cy="6687520"/>
          </a:xfrm>
        </p:spPr>
        <p:txBody>
          <a:bodyPr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3400" b="1" dirty="0"/>
              <a:t>1 Corinthians 11:23-26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CA" sz="3400" dirty="0"/>
              <a:t>The Lord Jesus, on the night He was betrayed, took bread, </a:t>
            </a:r>
            <a:br>
              <a:rPr lang="en-CA" sz="3400" dirty="0"/>
            </a:br>
            <a:r>
              <a:rPr lang="en-CA" sz="3400" dirty="0"/>
              <a:t>and when He had given thanks, </a:t>
            </a:r>
            <a:br>
              <a:rPr lang="en-CA" sz="3400" dirty="0"/>
            </a:br>
            <a:r>
              <a:rPr lang="en-CA" sz="3400" dirty="0"/>
              <a:t>he broke it and said, </a:t>
            </a:r>
            <a:br>
              <a:rPr lang="en-CA" sz="3400" dirty="0"/>
            </a:br>
            <a:r>
              <a:rPr lang="en-CA" sz="3400" dirty="0">
                <a:solidFill>
                  <a:srgbClr val="C00000"/>
                </a:solidFill>
              </a:rPr>
              <a:t>“This is My body, which is for you; do this in remembrance of Me.” </a:t>
            </a:r>
            <a:endParaRPr lang="en-US" sz="3400" dirty="0">
              <a:solidFill>
                <a:srgbClr val="C00000"/>
              </a:solidFill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en-CA" sz="3400" dirty="0"/>
              <a:t>In the same way, after supper </a:t>
            </a:r>
            <a:br>
              <a:rPr lang="en-CA" sz="3400" dirty="0"/>
            </a:br>
            <a:r>
              <a:rPr lang="en-CA" sz="3400" dirty="0"/>
              <a:t>He took the cup, saying, </a:t>
            </a:r>
            <a:br>
              <a:rPr lang="en-CA" sz="3400" dirty="0"/>
            </a:br>
            <a:r>
              <a:rPr lang="en-CA" sz="3400" dirty="0">
                <a:solidFill>
                  <a:srgbClr val="C00000"/>
                </a:solidFill>
              </a:rPr>
              <a:t>“This cup is the new covenant in My blood; do this, whenever you drink it, in remembrance of Me.” 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CA" sz="3400" dirty="0"/>
              <a:t>For whenever you eat this bread and drink this cup, you proclaim the Lord’s death until He comes.</a:t>
            </a:r>
            <a:endParaRPr lang="en-US" sz="3400" dirty="0"/>
          </a:p>
        </p:txBody>
      </p:sp>
      <p:pic>
        <p:nvPicPr>
          <p:cNvPr id="2" name="Picture 1" descr="A cookie and a glass of coffee&#10;&#10;Description automatically generated with low confidence">
            <a:extLst>
              <a:ext uri="{FF2B5EF4-FFF2-40B4-BE49-F238E27FC236}">
                <a16:creationId xmlns:a16="http://schemas.microsoft.com/office/drawing/2014/main" id="{3557AF52-9546-EBCE-BF76-197A57952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48" r="21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82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10" y="2278251"/>
            <a:ext cx="7226570" cy="4579749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8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for refreshments &amp; fellowship!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Please find the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sign-up sheet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contact us if you’d like to join our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email list 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directory</a:t>
            </a:r>
          </a:p>
          <a:p>
            <a:pPr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Please check the bulletin or ask about small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groups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&amp; ways to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serve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!</a:t>
            </a:r>
            <a:endParaRPr lang="en-US" sz="32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5" name="Picture 4" descr="A sign in the grass&#10;&#10;Description automatically generated">
            <a:extLst>
              <a:ext uri="{FF2B5EF4-FFF2-40B4-BE49-F238E27FC236}">
                <a16:creationId xmlns:a16="http://schemas.microsoft.com/office/drawing/2014/main" id="{E5F323B3-5A2A-4976-34CE-5A0A0E90A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3" r="18637" b="16961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0"/>
            <a:ext cx="6470987" cy="1915428"/>
          </a:xfrm>
        </p:spPr>
        <p:txBody>
          <a:bodyPr anchor="b">
            <a:normAutofit/>
          </a:bodyPr>
          <a:lstStyle/>
          <a:p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Welcome to </a:t>
            </a:r>
            <a:br>
              <a:rPr lang="en-CA" sz="6000" b="1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>
                <a:effectLst>
                  <a:glow rad="127000">
                    <a:schemeClr val="bg1"/>
                  </a:glow>
                </a:effectLst>
              </a:rPr>
              <a:t>Parkdale Church!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278251"/>
            <a:ext cx="7111046" cy="457974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400" b="1" i="1" spc="-10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We’re so glad you came!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Please Check Your </a:t>
            </a:r>
            <a:r>
              <a:rPr lang="en-US" sz="40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 for: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Small groups &amp; gatherings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Opportunities to give and serve</a:t>
            </a:r>
          </a:p>
          <a:p>
            <a:pPr lvl="1">
              <a:spcBef>
                <a:spcPts val="600"/>
              </a:spcBef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Prayer items &amp; today’s Scripture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See </a:t>
            </a:r>
            <a:r>
              <a:rPr lang="en-US" sz="4000" b="1" i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for more</a:t>
            </a:r>
          </a:p>
          <a:p>
            <a:pPr>
              <a:spcBef>
                <a:spcPts val="600"/>
              </a:spcBef>
            </a:pPr>
            <a:r>
              <a:rPr lang="en-US" sz="40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4000" b="1" i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  <a:p>
            <a:pPr>
              <a:spcBef>
                <a:spcPts val="600"/>
              </a:spcBef>
            </a:pPr>
            <a:endParaRPr lang="en-US" sz="4000" i="1" dirty="0">
              <a:effectLst>
                <a:glow rad="127000">
                  <a:schemeClr val="bg1"/>
                </a:glow>
              </a:effectLst>
            </a:endParaRPr>
          </a:p>
          <a:p>
            <a:pPr>
              <a:spcBef>
                <a:spcPts val="600"/>
              </a:spcBef>
            </a:pP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73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>
          <a:xfrm>
            <a:off x="0" y="0"/>
            <a:ext cx="4965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AC08-1F7C-478E-BF45-F47F6634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1FFF-C1A7-4414-8BE4-AFE88731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CA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Forever – G </a:t>
            </a:r>
          </a:p>
          <a:p>
            <a:r>
              <a:rPr lang="en-CA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Faith – G </a:t>
            </a:r>
            <a:endParaRPr lang="en-CA" sz="40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Cornerstone – C </a:t>
            </a:r>
            <a:endParaRPr lang="en-CA" sz="4000" dirty="0"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7200" dirty="0"/>
          </a:p>
          <a:p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A3161-48E4-E403-335F-A87A8B87510D}"/>
              </a:ext>
            </a:extLst>
          </p:cNvPr>
          <p:cNvSpPr txBox="1"/>
          <p:nvPr/>
        </p:nvSpPr>
        <p:spPr>
          <a:xfrm>
            <a:off x="4498848" y="208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8289"/>
            <a:ext cx="4818888" cy="1095404"/>
          </a:xfrm>
        </p:spPr>
        <p:txBody>
          <a:bodyPr anchor="b">
            <a:normAutofit/>
          </a:bodyPr>
          <a:lstStyle/>
          <a:p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Fall @ Parkdale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54" y="1359878"/>
            <a:ext cx="6531504" cy="547983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Next Church Potluck: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Sunday,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October 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Congregational Meeting: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Sunday, </a:t>
            </a:r>
            <a:r>
              <a:rPr lang="en-US" sz="36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November 26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  <a:highlight>
                  <a:srgbClr val="FFFF00"/>
                </a:highlight>
              </a:rPr>
              <a:t>Ask about Membership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Secretary Position: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  <a:highlight>
                  <a:srgbClr val="FFFF00"/>
                </a:highlight>
              </a:rPr>
              <a:t>Thank you, Paige!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Emily – Ministry Coordination</a:t>
            </a:r>
          </a:p>
        </p:txBody>
      </p:sp>
      <p:pic>
        <p:nvPicPr>
          <p:cNvPr id="5" name="Picture 4" descr="A sign in the grass&#10;&#10;Description automatically generated">
            <a:extLst>
              <a:ext uri="{FF2B5EF4-FFF2-40B4-BE49-F238E27FC236}">
                <a16:creationId xmlns:a16="http://schemas.microsoft.com/office/drawing/2014/main" id="{AB611B05-66D4-CF1B-AC0A-BE67A4D5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3" r="14811" b="16961"/>
          <a:stretch/>
        </p:blipFill>
        <p:spPr>
          <a:xfrm>
            <a:off x="6965258" y="0"/>
            <a:ext cx="5198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Offering</a:t>
            </a:r>
            <a:endParaRPr lang="en-CA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7" y="1825625"/>
            <a:ext cx="640967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b="1" i="1" dirty="0">
                <a:solidFill>
                  <a:srgbClr val="0000CC"/>
                </a:solidFill>
              </a:rPr>
              <a:t>Thank you to all </a:t>
            </a:r>
            <a:br>
              <a:rPr lang="en-US" sz="4400" b="1" i="1" dirty="0">
                <a:solidFill>
                  <a:srgbClr val="0000CC"/>
                </a:solidFill>
              </a:rPr>
            </a:br>
            <a:r>
              <a:rPr lang="en-US" sz="4400" b="1" i="1" dirty="0">
                <a:solidFill>
                  <a:srgbClr val="0000CC"/>
                </a:solidFill>
              </a:rPr>
              <a:t>who contribute!</a:t>
            </a:r>
          </a:p>
          <a:p>
            <a:r>
              <a:rPr lang="en-US" sz="3600" b="1" dirty="0"/>
              <a:t>White drop-box </a:t>
            </a:r>
            <a:r>
              <a:rPr lang="en-US" sz="3600" dirty="0"/>
              <a:t>in the coffee corner of the sanctuary</a:t>
            </a:r>
          </a:p>
          <a:p>
            <a:r>
              <a:rPr lang="en-US" sz="3600" b="1" dirty="0"/>
              <a:t>Online</a:t>
            </a:r>
            <a:r>
              <a:rPr lang="en-US" sz="3600" dirty="0"/>
              <a:t> </a:t>
            </a:r>
            <a:r>
              <a:rPr lang="en-US" sz="3600" b="1" dirty="0"/>
              <a:t>giving</a:t>
            </a:r>
            <a:r>
              <a:rPr lang="en-US" sz="3600" dirty="0"/>
              <a:t> via the website </a:t>
            </a:r>
            <a:br>
              <a:rPr lang="en-US" sz="3600" dirty="0"/>
            </a:br>
            <a:r>
              <a:rPr lang="en-US" sz="3600" dirty="0"/>
              <a:t>or by e-transfer to </a:t>
            </a:r>
            <a:r>
              <a:rPr lang="en-US" sz="3600" b="1" dirty="0">
                <a:solidFill>
                  <a:srgbClr val="0000CC"/>
                </a:solidFill>
              </a:rPr>
              <a:t>parkdaleonline@gmail.com</a:t>
            </a:r>
            <a:endParaRPr lang="en-CA" sz="36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55059" y="4353339"/>
            <a:ext cx="9681882" cy="195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>
              <a:defRPr/>
            </a:pPr>
            <a:r>
              <a:rPr lang="en-US" altLang="en-US" sz="6600" b="1" kern="1200"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Minute:</a:t>
            </a:r>
            <a:br>
              <a:rPr lang="en-US" altLang="en-US" sz="5400" b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</a:br>
            <a:r>
              <a:rPr lang="en-US" altLang="en-US" sz="5400" i="1" kern="1200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Sunday School for all ages</a:t>
            </a:r>
            <a:r>
              <a:rPr lang="en-US" altLang="en-US" sz="5400" i="1">
                <a:effectLst>
                  <a:glow>
                    <a:schemeClr val="bg1"/>
                  </a:glow>
                </a:effectLst>
                <a:ea typeface="+mj-ea"/>
                <a:cs typeface="+mj-cs"/>
              </a:rPr>
              <a:t>!</a:t>
            </a:r>
            <a:endParaRPr lang="en-US" altLang="en-US" sz="4800" i="1" kern="1200">
              <a:solidFill>
                <a:srgbClr val="0000FF"/>
              </a:solidFill>
              <a:effectLst>
                <a:glow>
                  <a:schemeClr val="bg1"/>
                </a:glow>
              </a:effectLst>
              <a:ea typeface="+mj-ea"/>
              <a:cs typeface="+mj-cs"/>
            </a:endParaRPr>
          </a:p>
        </p:txBody>
      </p:sp>
      <p:pic>
        <p:nvPicPr>
          <p:cNvPr id="8" name="Picture 9" descr="Image result for kids jesus">
            <a:extLst>
              <a:ext uri="{FF2B5EF4-FFF2-40B4-BE49-F238E27FC236}">
                <a16:creationId xmlns:a16="http://schemas.microsoft.com/office/drawing/2014/main" id="{23ED07BC-59E1-45AF-A49F-AD2AFAF90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 r="810"/>
          <a:stretch/>
        </p:blipFill>
        <p:spPr bwMode="auto">
          <a:xfrm>
            <a:off x="213" y="0"/>
            <a:ext cx="12191787" cy="392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0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91D0-679D-7B2D-553C-E58951AA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Our Identity &amp; Purpose</a:t>
            </a:r>
            <a:endParaRPr lang="en-CA" sz="6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C94B-9A81-0A95-B766-963F14E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/>
          <a:lstStyle/>
          <a:p>
            <a:r>
              <a:rPr lang="en-CA" sz="4000" b="1" dirty="0"/>
              <a:t>Love: </a:t>
            </a:r>
            <a:r>
              <a:rPr lang="en-CA" sz="4000" i="1" dirty="0"/>
              <a:t>God’s beloved people, called to love others</a:t>
            </a:r>
          </a:p>
          <a:p>
            <a:r>
              <a:rPr lang="en-CA" sz="4000" b="1" dirty="0"/>
              <a:t>Faith &amp; Hope: </a:t>
            </a:r>
            <a:r>
              <a:rPr lang="en-CA" sz="4000" i="1" dirty="0"/>
              <a:t>People on the Way</a:t>
            </a:r>
            <a:endParaRPr lang="en-CA" sz="4000" b="1" dirty="0"/>
          </a:p>
          <a:p>
            <a:r>
              <a:rPr lang="en-CA" sz="4000" b="1" dirty="0">
                <a:solidFill>
                  <a:srgbClr val="C00000"/>
                </a:solidFill>
              </a:rPr>
              <a:t>Psalm 107:1-2 – </a:t>
            </a:r>
            <a:r>
              <a:rPr lang="en-US" sz="4000" i="1" dirty="0">
                <a:solidFill>
                  <a:srgbClr val="C00000"/>
                </a:solidFill>
              </a:rPr>
              <a:t>Give thanks to the </a:t>
            </a:r>
            <a:r>
              <a:rPr lang="en-US" sz="4000" i="1" cap="small" dirty="0">
                <a:solidFill>
                  <a:srgbClr val="C00000"/>
                </a:solidFill>
              </a:rPr>
              <a:t>Lord</a:t>
            </a:r>
            <a:r>
              <a:rPr lang="en-US" sz="4000" i="1" dirty="0">
                <a:solidFill>
                  <a:srgbClr val="C00000"/>
                </a:solidFill>
              </a:rPr>
              <a:t>, </a:t>
            </a:r>
            <a:br>
              <a:rPr lang="en-US" sz="4000" i="1" dirty="0">
                <a:solidFill>
                  <a:srgbClr val="C00000"/>
                </a:solidFill>
              </a:rPr>
            </a:br>
            <a:r>
              <a:rPr lang="en-US" sz="4000" i="1" dirty="0">
                <a:solidFill>
                  <a:srgbClr val="C00000"/>
                </a:solidFill>
              </a:rPr>
              <a:t>for He is good; His love endures forever.  </a:t>
            </a:r>
            <a:br>
              <a:rPr lang="en-US" sz="4000" i="1" dirty="0">
                <a:solidFill>
                  <a:srgbClr val="C0000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Let the redeemed of the </a:t>
            </a:r>
            <a:r>
              <a:rPr lang="en-US" sz="4000" b="1" i="1" cap="small" dirty="0">
                <a:solidFill>
                  <a:srgbClr val="C00000"/>
                </a:solidFill>
              </a:rPr>
              <a:t>Lord</a:t>
            </a:r>
            <a:r>
              <a:rPr lang="en-US" sz="4000" b="1" i="1" dirty="0">
                <a:solidFill>
                  <a:srgbClr val="C00000"/>
                </a:solidFill>
              </a:rPr>
              <a:t> tell their story</a:t>
            </a:r>
            <a:endParaRPr lang="en-CA" sz="4000" b="1" i="1" dirty="0">
              <a:solidFill>
                <a:srgbClr val="C00000"/>
              </a:solidFill>
            </a:endParaRPr>
          </a:p>
          <a:p>
            <a:r>
              <a:rPr lang="en-CA" sz="4000" b="1" u="sng" dirty="0">
                <a:solidFill>
                  <a:srgbClr val="0000CC"/>
                </a:solidFill>
              </a:rPr>
              <a:t>Sharing</a:t>
            </a:r>
            <a:r>
              <a:rPr lang="en-CA" sz="4000" b="1" dirty="0">
                <a:solidFill>
                  <a:srgbClr val="0000CC"/>
                </a:solidFill>
              </a:rPr>
              <a:t>: </a:t>
            </a:r>
            <a:r>
              <a:rPr lang="en-CA" sz="4000" b="1" i="1" dirty="0">
                <a:solidFill>
                  <a:srgbClr val="0000CC"/>
                </a:solidFill>
              </a:rPr>
              <a:t>Al Kelly</a:t>
            </a:r>
          </a:p>
        </p:txBody>
      </p:sp>
    </p:spTree>
    <p:extLst>
      <p:ext uri="{BB962C8B-B14F-4D97-AF65-F5344CB8AC3E}">
        <p14:creationId xmlns:p14="http://schemas.microsoft.com/office/powerpoint/2010/main" val="355892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591D0-679D-7B2D-553C-E58951AA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6095996" cy="1708242"/>
          </a:xfrm>
        </p:spPr>
        <p:txBody>
          <a:bodyPr anchor="ctr">
            <a:noAutofit/>
          </a:bodyPr>
          <a:lstStyle/>
          <a:p>
            <a:r>
              <a:rPr lang="en-CA" sz="6000" b="1" dirty="0"/>
              <a:t>Faith &amp; Hope: </a:t>
            </a:r>
            <a:br>
              <a:rPr lang="en-CA" sz="6000" b="1" dirty="0"/>
            </a:br>
            <a:r>
              <a:rPr lang="en-CA" sz="6000" b="1" i="1" dirty="0"/>
              <a:t>People on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C94B-9A81-0A95-B766-963F14EA6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756264"/>
            <a:ext cx="6095996" cy="41017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4000" b="1" i="1" dirty="0">
                <a:solidFill>
                  <a:srgbClr val="0000CC"/>
                </a:solidFill>
              </a:rPr>
              <a:t>Uncertain future?</a:t>
            </a:r>
          </a:p>
          <a:p>
            <a:r>
              <a:rPr lang="en-CA" sz="4000" dirty="0"/>
              <a:t>Looking to stories of </a:t>
            </a:r>
            <a:r>
              <a:rPr lang="en-CA" sz="4000" b="1" dirty="0"/>
              <a:t>faith </a:t>
            </a:r>
            <a:r>
              <a:rPr lang="en-CA" sz="4000" dirty="0"/>
              <a:t>from the </a:t>
            </a:r>
            <a:r>
              <a:rPr lang="en-CA" sz="4000" b="1" dirty="0"/>
              <a:t>past</a:t>
            </a:r>
          </a:p>
          <a:p>
            <a:r>
              <a:rPr lang="en-CA" sz="4000" dirty="0"/>
              <a:t>Gaining</a:t>
            </a:r>
            <a:r>
              <a:rPr lang="en-CA" sz="4000" b="1" dirty="0"/>
              <a:t> hope </a:t>
            </a:r>
            <a:br>
              <a:rPr lang="en-CA" sz="4000" b="1" dirty="0"/>
            </a:br>
            <a:r>
              <a:rPr lang="en-CA" sz="4000" dirty="0"/>
              <a:t>for the </a:t>
            </a:r>
            <a:r>
              <a:rPr lang="en-CA" sz="4000" b="1" dirty="0"/>
              <a:t>future </a:t>
            </a:r>
          </a:p>
          <a:p>
            <a:endParaRPr lang="en-CA" sz="3600" b="1" dirty="0"/>
          </a:p>
        </p:txBody>
      </p:sp>
      <p:pic>
        <p:nvPicPr>
          <p:cNvPr id="7" name="Picture 6" descr="A stone path through a grassy field&#10;&#10;Description automatically generated">
            <a:extLst>
              <a:ext uri="{FF2B5EF4-FFF2-40B4-BE49-F238E27FC236}">
                <a16:creationId xmlns:a16="http://schemas.microsoft.com/office/drawing/2014/main" id="{2D7E346C-637A-1E6F-B147-847EFB58D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9" r="23898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1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5997</TotalTime>
  <Words>626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Century Gothic</vt:lpstr>
      <vt:lpstr>Office Theme</vt:lpstr>
      <vt:lpstr>PowerPoint Presentation</vt:lpstr>
      <vt:lpstr>Welcome to  Parkdale Church!</vt:lpstr>
      <vt:lpstr>Opening Songs</vt:lpstr>
      <vt:lpstr>Fall @ Parkdale</vt:lpstr>
      <vt:lpstr>Offering</vt:lpstr>
      <vt:lpstr>PowerPoint Presentation</vt:lpstr>
      <vt:lpstr>Kids’ Minute: Sunday School for all ages!</vt:lpstr>
      <vt:lpstr>Our Identity &amp; Purpose</vt:lpstr>
      <vt:lpstr>Faith &amp; Hope:  People on the Way</vt:lpstr>
      <vt:lpstr>Hebrews 11</vt:lpstr>
      <vt:lpstr>PowerPoint Presentation</vt:lpstr>
      <vt:lpstr>Hebrews 11</vt:lpstr>
      <vt:lpstr>Faith &amp; Hope</vt:lpstr>
      <vt:lpstr>Closing Song </vt:lpstr>
      <vt:lpstr>PowerPoint Presentation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16</cp:revision>
  <dcterms:created xsi:type="dcterms:W3CDTF">2021-01-22T20:41:10Z</dcterms:created>
  <dcterms:modified xsi:type="dcterms:W3CDTF">2023-10-04T23:04:23Z</dcterms:modified>
</cp:coreProperties>
</file>