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30" r:id="rId1"/>
  </p:sldMasterIdLst>
  <p:notesMasterIdLst>
    <p:notesMasterId r:id="rId17"/>
  </p:notesMasterIdLst>
  <p:sldIdLst>
    <p:sldId id="1105" r:id="rId2"/>
    <p:sldId id="2919" r:id="rId3"/>
    <p:sldId id="2900" r:id="rId4"/>
    <p:sldId id="3054" r:id="rId5"/>
    <p:sldId id="2276" r:id="rId6"/>
    <p:sldId id="3029" r:id="rId7"/>
    <p:sldId id="3055" r:id="rId8"/>
    <p:sldId id="1767" r:id="rId9"/>
    <p:sldId id="3056" r:id="rId10"/>
    <p:sldId id="3057" r:id="rId11"/>
    <p:sldId id="3058" r:id="rId12"/>
    <p:sldId id="3061" r:id="rId13"/>
    <p:sldId id="3063" r:id="rId14"/>
    <p:sldId id="2786" r:id="rId15"/>
    <p:sldId id="3043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CC3300"/>
    <a:srgbClr val="CC0000"/>
    <a:srgbClr val="0000FF"/>
    <a:srgbClr val="FFFF66"/>
    <a:srgbClr val="99FF33"/>
    <a:srgbClr val="800000"/>
    <a:srgbClr val="FF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C14AB-C973-4D50-AE1C-FF06F0887FCF}" v="1134" dt="2023-11-23T02:28:54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3"/>
  </p:normalViewPr>
  <p:slideViewPr>
    <p:cSldViewPr snapToGrid="0">
      <p:cViewPr varScale="1">
        <p:scale>
          <a:sx n="61" d="100"/>
          <a:sy n="61" d="100"/>
        </p:scale>
        <p:origin x="58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ewart" userId="79cebc338cf3e420" providerId="LiveId" clId="{14CC14AB-C973-4D50-AE1C-FF06F0887FCF}"/>
    <pc:docChg chg="undo custSel addSld delSld modSld">
      <pc:chgData name="Tim Stewart" userId="79cebc338cf3e420" providerId="LiveId" clId="{14CC14AB-C973-4D50-AE1C-FF06F0887FCF}" dt="2023-11-23T02:28:54.993" v="1935"/>
      <pc:docMkLst>
        <pc:docMk/>
      </pc:docMkLst>
      <pc:sldChg chg="modSp mod">
        <pc:chgData name="Tim Stewart" userId="79cebc338cf3e420" providerId="LiveId" clId="{14CC14AB-C973-4D50-AE1C-FF06F0887FCF}" dt="2023-11-20T17:33:52.045" v="1" actId="20577"/>
        <pc:sldMkLst>
          <pc:docMk/>
          <pc:sldMk cId="0" sldId="1105"/>
        </pc:sldMkLst>
        <pc:spChg chg="mod">
          <ac:chgData name="Tim Stewart" userId="79cebc338cf3e420" providerId="LiveId" clId="{14CC14AB-C973-4D50-AE1C-FF06F0887FCF}" dt="2023-11-20T17:33:52.045" v="1" actId="20577"/>
          <ac:spMkLst>
            <pc:docMk/>
            <pc:sldMk cId="0" sldId="1105"/>
            <ac:spMk id="3" creationId="{00000000-0000-0000-0000-000000000000}"/>
          </ac:spMkLst>
        </pc:spChg>
      </pc:sldChg>
      <pc:sldChg chg="del">
        <pc:chgData name="Tim Stewart" userId="79cebc338cf3e420" providerId="LiveId" clId="{14CC14AB-C973-4D50-AE1C-FF06F0887FCF}" dt="2023-11-23T02:28:17.114" v="1928" actId="2696"/>
        <pc:sldMkLst>
          <pc:docMk/>
          <pc:sldMk cId="1591042589" sldId="1767"/>
        </pc:sldMkLst>
      </pc:sldChg>
      <pc:sldChg chg="add">
        <pc:chgData name="Tim Stewart" userId="79cebc338cf3e420" providerId="LiveId" clId="{14CC14AB-C973-4D50-AE1C-FF06F0887FCF}" dt="2023-11-23T02:28:20.384" v="1929"/>
        <pc:sldMkLst>
          <pc:docMk/>
          <pc:sldMk cId="3421275345" sldId="1767"/>
        </pc:sldMkLst>
      </pc:sldChg>
      <pc:sldChg chg="del">
        <pc:chgData name="Tim Stewart" userId="79cebc338cf3e420" providerId="LiveId" clId="{14CC14AB-C973-4D50-AE1C-FF06F0887FCF}" dt="2023-11-23T02:28:08.737" v="1926" actId="2696"/>
        <pc:sldMkLst>
          <pc:docMk/>
          <pc:sldMk cId="83782403" sldId="2276"/>
        </pc:sldMkLst>
      </pc:sldChg>
      <pc:sldChg chg="add">
        <pc:chgData name="Tim Stewart" userId="79cebc338cf3e420" providerId="LiveId" clId="{14CC14AB-C973-4D50-AE1C-FF06F0887FCF}" dt="2023-11-23T02:28:11.816" v="1927"/>
        <pc:sldMkLst>
          <pc:docMk/>
          <pc:sldMk cId="192006031" sldId="2276"/>
        </pc:sldMkLst>
      </pc:sldChg>
      <pc:sldChg chg="modSp mod">
        <pc:chgData name="Tim Stewart" userId="79cebc338cf3e420" providerId="LiveId" clId="{14CC14AB-C973-4D50-AE1C-FF06F0887FCF}" dt="2023-11-23T02:26:54.561" v="1923"/>
        <pc:sldMkLst>
          <pc:docMk/>
          <pc:sldMk cId="2274288106" sldId="2786"/>
        </pc:sldMkLst>
        <pc:spChg chg="mod">
          <ac:chgData name="Tim Stewart" userId="79cebc338cf3e420" providerId="LiveId" clId="{14CC14AB-C973-4D50-AE1C-FF06F0887FCF}" dt="2023-11-23T02:26:54.561" v="1923"/>
          <ac:spMkLst>
            <pc:docMk/>
            <pc:sldMk cId="2274288106" sldId="2786"/>
            <ac:spMk id="3" creationId="{E76C3E9B-15EA-4CEE-A902-CF8F08F0BAB3}"/>
          </ac:spMkLst>
        </pc:spChg>
      </pc:sldChg>
      <pc:sldChg chg="modSp mod">
        <pc:chgData name="Tim Stewart" userId="79cebc338cf3e420" providerId="LiveId" clId="{14CC14AB-C973-4D50-AE1C-FF06F0887FCF}" dt="2023-11-23T02:26:47.363" v="1922" actId="21"/>
        <pc:sldMkLst>
          <pc:docMk/>
          <pc:sldMk cId="3020107985" sldId="2900"/>
        </pc:sldMkLst>
        <pc:spChg chg="mod">
          <ac:chgData name="Tim Stewart" userId="79cebc338cf3e420" providerId="LiveId" clId="{14CC14AB-C973-4D50-AE1C-FF06F0887FCF}" dt="2023-11-23T02:26:47.363" v="1922" actId="21"/>
          <ac:spMkLst>
            <pc:docMk/>
            <pc:sldMk cId="3020107985" sldId="2900"/>
            <ac:spMk id="3" creationId="{67AB1FFF-C1A7-4414-8BE4-AFE88731B2ED}"/>
          </ac:spMkLst>
        </pc:spChg>
      </pc:sldChg>
      <pc:sldChg chg="del">
        <pc:chgData name="Tim Stewart" userId="79cebc338cf3e420" providerId="LiveId" clId="{14CC14AB-C973-4D50-AE1C-FF06F0887FCF}" dt="2023-11-23T00:43:20.040" v="2" actId="47"/>
        <pc:sldMkLst>
          <pc:docMk/>
          <pc:sldMk cId="1692482545" sldId="3041"/>
        </pc:sldMkLst>
      </pc:sldChg>
      <pc:sldChg chg="addSp delSp modSp new mod modAnim">
        <pc:chgData name="Tim Stewart" userId="79cebc338cf3e420" providerId="LiveId" clId="{14CC14AB-C973-4D50-AE1C-FF06F0887FCF}" dt="2023-11-23T02:27:53.304" v="1925"/>
        <pc:sldMkLst>
          <pc:docMk/>
          <pc:sldMk cId="2620084352" sldId="3055"/>
        </pc:sldMkLst>
        <pc:spChg chg="del">
          <ac:chgData name="Tim Stewart" userId="79cebc338cf3e420" providerId="LiveId" clId="{14CC14AB-C973-4D50-AE1C-FF06F0887FCF}" dt="2023-11-23T00:46:08.569" v="4" actId="478"/>
          <ac:spMkLst>
            <pc:docMk/>
            <pc:sldMk cId="2620084352" sldId="3055"/>
            <ac:spMk id="2" creationId="{D33B7F84-A4B5-3D61-D9EA-AEA559F6AF0F}"/>
          </ac:spMkLst>
        </pc:spChg>
        <pc:spChg chg="add del mod">
          <ac:chgData name="Tim Stewart" userId="79cebc338cf3e420" providerId="LiveId" clId="{14CC14AB-C973-4D50-AE1C-FF06F0887FCF}" dt="2023-11-23T01:09:56.946" v="215" actId="14100"/>
          <ac:spMkLst>
            <pc:docMk/>
            <pc:sldMk cId="2620084352" sldId="3055"/>
            <ac:spMk id="3" creationId="{C460B408-A578-DDCF-875D-DFF5FD131395}"/>
          </ac:spMkLst>
        </pc:spChg>
        <pc:picChg chg="add del mod">
          <ac:chgData name="Tim Stewart" userId="79cebc338cf3e420" providerId="LiveId" clId="{14CC14AB-C973-4D50-AE1C-FF06F0887FCF}" dt="2023-11-23T00:46:11.019" v="6"/>
          <ac:picMkLst>
            <pc:docMk/>
            <pc:sldMk cId="2620084352" sldId="3055"/>
            <ac:picMk id="5" creationId="{FF499D23-EA64-71C0-D7D6-A48708F003D7}"/>
          </ac:picMkLst>
        </pc:picChg>
        <pc:picChg chg="add mod">
          <ac:chgData name="Tim Stewart" userId="79cebc338cf3e420" providerId="LiveId" clId="{14CC14AB-C973-4D50-AE1C-FF06F0887FCF}" dt="2023-11-23T00:48:59.707" v="17" actId="14100"/>
          <ac:picMkLst>
            <pc:docMk/>
            <pc:sldMk cId="2620084352" sldId="3055"/>
            <ac:picMk id="7" creationId="{1F232E66-3043-D2DB-E1FF-8985C95194DE}"/>
          </ac:picMkLst>
        </pc:picChg>
        <pc:picChg chg="add mod ord">
          <ac:chgData name="Tim Stewart" userId="79cebc338cf3e420" providerId="LiveId" clId="{14CC14AB-C973-4D50-AE1C-FF06F0887FCF}" dt="2023-11-23T00:51:49.617" v="212" actId="171"/>
          <ac:picMkLst>
            <pc:docMk/>
            <pc:sldMk cId="2620084352" sldId="3055"/>
            <ac:picMk id="9" creationId="{DBB59D8E-AB1B-81AD-50DE-9EB3B1EDB13E}"/>
          </ac:picMkLst>
        </pc:picChg>
      </pc:sldChg>
      <pc:sldChg chg="addSp delSp modSp new mod setBg modAnim">
        <pc:chgData name="Tim Stewart" userId="79cebc338cf3e420" providerId="LiveId" clId="{14CC14AB-C973-4D50-AE1C-FF06F0887FCF}" dt="2023-11-23T01:20:11.549" v="558" actId="15"/>
        <pc:sldMkLst>
          <pc:docMk/>
          <pc:sldMk cId="3895160988" sldId="3056"/>
        </pc:sldMkLst>
        <pc:spChg chg="mod">
          <ac:chgData name="Tim Stewart" userId="79cebc338cf3e420" providerId="LiveId" clId="{14CC14AB-C973-4D50-AE1C-FF06F0887FCF}" dt="2023-11-23T01:15:13.099" v="399" actId="403"/>
          <ac:spMkLst>
            <pc:docMk/>
            <pc:sldMk cId="3895160988" sldId="3056"/>
            <ac:spMk id="2" creationId="{A7A234B5-997D-B126-5FEE-CCC42C25FEAA}"/>
          </ac:spMkLst>
        </pc:spChg>
        <pc:spChg chg="mod">
          <ac:chgData name="Tim Stewart" userId="79cebc338cf3e420" providerId="LiveId" clId="{14CC14AB-C973-4D50-AE1C-FF06F0887FCF}" dt="2023-11-23T01:20:11.549" v="558" actId="15"/>
          <ac:spMkLst>
            <pc:docMk/>
            <pc:sldMk cId="3895160988" sldId="3056"/>
            <ac:spMk id="3" creationId="{84211946-FFE5-96CA-D406-BAB02E49CBBC}"/>
          </ac:spMkLst>
        </pc:spChg>
        <pc:spChg chg="add del">
          <ac:chgData name="Tim Stewart" userId="79cebc338cf3e420" providerId="LiveId" clId="{14CC14AB-C973-4D50-AE1C-FF06F0887FCF}" dt="2023-11-23T01:14:56.749" v="392" actId="26606"/>
          <ac:spMkLst>
            <pc:docMk/>
            <pc:sldMk cId="3895160988" sldId="3056"/>
            <ac:spMk id="12" creationId="{AF2F604E-43BE-4DC3-B983-E071523364F8}"/>
          </ac:spMkLst>
        </pc:spChg>
        <pc:spChg chg="add del">
          <ac:chgData name="Tim Stewart" userId="79cebc338cf3e420" providerId="LiveId" clId="{14CC14AB-C973-4D50-AE1C-FF06F0887FCF}" dt="2023-11-23T01:14:43.070" v="390" actId="26606"/>
          <ac:spMkLst>
            <pc:docMk/>
            <pc:sldMk cId="3895160988" sldId="3056"/>
            <ac:spMk id="17" creationId="{3BA513B0-82FF-4F41-8178-885375D1CFB5}"/>
          </ac:spMkLst>
        </pc:spChg>
        <pc:spChg chg="add del">
          <ac:chgData name="Tim Stewart" userId="79cebc338cf3e420" providerId="LiveId" clId="{14CC14AB-C973-4D50-AE1C-FF06F0887FCF}" dt="2023-11-23T01:14:56.749" v="392" actId="26606"/>
          <ac:spMkLst>
            <pc:docMk/>
            <pc:sldMk cId="3895160988" sldId="3056"/>
            <ac:spMk id="20" creationId="{7C432AFE-B3D2-4BFF-BF8F-96C27AFF1AC7}"/>
          </ac:spMkLst>
        </pc:spChg>
        <pc:spChg chg="add del">
          <ac:chgData name="Tim Stewart" userId="79cebc338cf3e420" providerId="LiveId" clId="{14CC14AB-C973-4D50-AE1C-FF06F0887FCF}" dt="2023-11-23T01:14:56.749" v="392" actId="26606"/>
          <ac:spMkLst>
            <pc:docMk/>
            <pc:sldMk cId="3895160988" sldId="3056"/>
            <ac:spMk id="21" creationId="{08C9B587-E65E-4B52-B37C-ABEBB6E87928}"/>
          </ac:spMkLst>
        </pc:spChg>
        <pc:spChg chg="add">
          <ac:chgData name="Tim Stewart" userId="79cebc338cf3e420" providerId="LiveId" clId="{14CC14AB-C973-4D50-AE1C-FF06F0887FCF}" dt="2023-11-23T01:14:56.759" v="393" actId="26606"/>
          <ac:spMkLst>
            <pc:docMk/>
            <pc:sldMk cId="3895160988" sldId="3056"/>
            <ac:spMk id="23" creationId="{04812C46-200A-4DEB-A05E-3ED6C68C2387}"/>
          </ac:spMkLst>
        </pc:spChg>
        <pc:spChg chg="add">
          <ac:chgData name="Tim Stewart" userId="79cebc338cf3e420" providerId="LiveId" clId="{14CC14AB-C973-4D50-AE1C-FF06F0887FCF}" dt="2023-11-23T01:14:56.759" v="393" actId="26606"/>
          <ac:spMkLst>
            <pc:docMk/>
            <pc:sldMk cId="3895160988" sldId="3056"/>
            <ac:spMk id="24" creationId="{D1EA859B-E555-4109-94F3-6700E046E008}"/>
          </ac:spMkLst>
        </pc:spChg>
        <pc:grpChg chg="add del">
          <ac:chgData name="Tim Stewart" userId="79cebc338cf3e420" providerId="LiveId" clId="{14CC14AB-C973-4D50-AE1C-FF06F0887FCF}" dt="2023-11-23T01:14:29.068" v="388" actId="26606"/>
          <ac:grpSpMkLst>
            <pc:docMk/>
            <pc:sldMk cId="3895160988" sldId="3056"/>
            <ac:grpSpMk id="10" creationId="{A5AFD70F-20E3-55D2-E154-7D4FACFBB016}"/>
          </ac:grpSpMkLst>
        </pc:grpChg>
        <pc:grpChg chg="add del">
          <ac:chgData name="Tim Stewart" userId="79cebc338cf3e420" providerId="LiveId" clId="{14CC14AB-C973-4D50-AE1C-FF06F0887FCF}" dt="2023-11-23T01:14:43.070" v="390" actId="26606"/>
          <ac:grpSpMkLst>
            <pc:docMk/>
            <pc:sldMk cId="3895160988" sldId="3056"/>
            <ac:grpSpMk id="18" creationId="{93DB8501-F9F2-4ACD-B56A-9019CD5006D6}"/>
          </ac:grpSpMkLst>
        </pc:grpChg>
        <pc:picChg chg="add mod ord">
          <ac:chgData name="Tim Stewart" userId="79cebc338cf3e420" providerId="LiveId" clId="{14CC14AB-C973-4D50-AE1C-FF06F0887FCF}" dt="2023-11-23T01:14:56.759" v="393" actId="26606"/>
          <ac:picMkLst>
            <pc:docMk/>
            <pc:sldMk cId="3895160988" sldId="3056"/>
            <ac:picMk id="5" creationId="{BDB334B9-2E8B-59FD-FB0C-D25DE15A4A36}"/>
          </ac:picMkLst>
        </pc:picChg>
      </pc:sldChg>
      <pc:sldChg chg="addSp modSp new mod setBg modAnim">
        <pc:chgData name="Tim Stewart" userId="79cebc338cf3e420" providerId="LiveId" clId="{14CC14AB-C973-4D50-AE1C-FF06F0887FCF}" dt="2023-11-23T01:29:40.970" v="848" actId="403"/>
        <pc:sldMkLst>
          <pc:docMk/>
          <pc:sldMk cId="3086746425" sldId="3057"/>
        </pc:sldMkLst>
        <pc:spChg chg="mod">
          <ac:chgData name="Tim Stewart" userId="79cebc338cf3e420" providerId="LiveId" clId="{14CC14AB-C973-4D50-AE1C-FF06F0887FCF}" dt="2023-11-23T01:25:04.042" v="700" actId="14838"/>
          <ac:spMkLst>
            <pc:docMk/>
            <pc:sldMk cId="3086746425" sldId="3057"/>
            <ac:spMk id="2" creationId="{7233B6B3-3DCB-EC92-1EB4-4E08A2312CBB}"/>
          </ac:spMkLst>
        </pc:spChg>
        <pc:spChg chg="mod">
          <ac:chgData name="Tim Stewart" userId="79cebc338cf3e420" providerId="LiveId" clId="{14CC14AB-C973-4D50-AE1C-FF06F0887FCF}" dt="2023-11-23T01:29:40.970" v="848" actId="403"/>
          <ac:spMkLst>
            <pc:docMk/>
            <pc:sldMk cId="3086746425" sldId="3057"/>
            <ac:spMk id="3" creationId="{F54803B4-E85A-8E11-A2CF-27B33765BD7A}"/>
          </ac:spMkLst>
        </pc:spChg>
        <pc:spChg chg="add">
          <ac:chgData name="Tim Stewart" userId="79cebc338cf3e420" providerId="LiveId" clId="{14CC14AB-C973-4D50-AE1C-FF06F0887FCF}" dt="2023-11-23T01:23:38.982" v="629" actId="26606"/>
          <ac:spMkLst>
            <pc:docMk/>
            <pc:sldMk cId="3086746425" sldId="3057"/>
            <ac:spMk id="10" creationId="{04812C46-200A-4DEB-A05E-3ED6C68C2387}"/>
          </ac:spMkLst>
        </pc:spChg>
        <pc:spChg chg="add">
          <ac:chgData name="Tim Stewart" userId="79cebc338cf3e420" providerId="LiveId" clId="{14CC14AB-C973-4D50-AE1C-FF06F0887FCF}" dt="2023-11-23T01:23:38.982" v="629" actId="26606"/>
          <ac:spMkLst>
            <pc:docMk/>
            <pc:sldMk cId="3086746425" sldId="3057"/>
            <ac:spMk id="12" creationId="{D1EA859B-E555-4109-94F3-6700E046E008}"/>
          </ac:spMkLst>
        </pc:spChg>
        <pc:picChg chg="add mod ord">
          <ac:chgData name="Tim Stewart" userId="79cebc338cf3e420" providerId="LiveId" clId="{14CC14AB-C973-4D50-AE1C-FF06F0887FCF}" dt="2023-11-23T01:23:38.982" v="629" actId="26606"/>
          <ac:picMkLst>
            <pc:docMk/>
            <pc:sldMk cId="3086746425" sldId="3057"/>
            <ac:picMk id="5" creationId="{723A87B3-0C9C-E221-D8BD-C78BD0AF67F1}"/>
          </ac:picMkLst>
        </pc:picChg>
      </pc:sldChg>
      <pc:sldChg chg="addSp delSp modSp add mod setBg modAnim delDesignElem">
        <pc:chgData name="Tim Stewart" userId="79cebc338cf3e420" providerId="LiveId" clId="{14CC14AB-C973-4D50-AE1C-FF06F0887FCF}" dt="2023-11-23T01:38:54.450" v="1336" actId="207"/>
        <pc:sldMkLst>
          <pc:docMk/>
          <pc:sldMk cId="3971902631" sldId="3058"/>
        </pc:sldMkLst>
        <pc:spChg chg="mod">
          <ac:chgData name="Tim Stewart" userId="79cebc338cf3e420" providerId="LiveId" clId="{14CC14AB-C973-4D50-AE1C-FF06F0887FCF}" dt="2023-11-23T01:31:26.971" v="862" actId="207"/>
          <ac:spMkLst>
            <pc:docMk/>
            <pc:sldMk cId="3971902631" sldId="3058"/>
            <ac:spMk id="2" creationId="{7233B6B3-3DCB-EC92-1EB4-4E08A2312CBB}"/>
          </ac:spMkLst>
        </pc:spChg>
        <pc:spChg chg="mod">
          <ac:chgData name="Tim Stewart" userId="79cebc338cf3e420" providerId="LiveId" clId="{14CC14AB-C973-4D50-AE1C-FF06F0887FCF}" dt="2023-11-23T01:38:54.450" v="1336" actId="207"/>
          <ac:spMkLst>
            <pc:docMk/>
            <pc:sldMk cId="3971902631" sldId="3058"/>
            <ac:spMk id="3" creationId="{F54803B4-E85A-8E11-A2CF-27B33765BD7A}"/>
          </ac:spMkLst>
        </pc:spChg>
        <pc:spChg chg="add del">
          <ac:chgData name="Tim Stewart" userId="79cebc338cf3e420" providerId="LiveId" clId="{14CC14AB-C973-4D50-AE1C-FF06F0887FCF}" dt="2023-11-23T01:31:06.398" v="850" actId="26606"/>
          <ac:spMkLst>
            <pc:docMk/>
            <pc:sldMk cId="3971902631" sldId="3058"/>
            <ac:spMk id="7" creationId="{3ECBE1F1-D69B-4AFA-ABD5-8E41720EF6DE}"/>
          </ac:spMkLst>
        </pc:spChg>
        <pc:spChg chg="add del">
          <ac:chgData name="Tim Stewart" userId="79cebc338cf3e420" providerId="LiveId" clId="{14CC14AB-C973-4D50-AE1C-FF06F0887FCF}" dt="2023-11-23T01:31:06.398" v="850" actId="26606"/>
          <ac:spMkLst>
            <pc:docMk/>
            <pc:sldMk cId="3971902631" sldId="3058"/>
            <ac:spMk id="8" creationId="{603A6265-E10C-4B85-9C20-E75FCAF9CC63}"/>
          </ac:spMkLst>
        </pc:spChg>
        <pc:spChg chg="del">
          <ac:chgData name="Tim Stewart" userId="79cebc338cf3e420" providerId="LiveId" clId="{14CC14AB-C973-4D50-AE1C-FF06F0887FCF}" dt="2023-11-23T01:29:36.085" v="847"/>
          <ac:spMkLst>
            <pc:docMk/>
            <pc:sldMk cId="3971902631" sldId="3058"/>
            <ac:spMk id="10" creationId="{04812C46-200A-4DEB-A05E-3ED6C68C2387}"/>
          </ac:spMkLst>
        </pc:spChg>
        <pc:spChg chg="del">
          <ac:chgData name="Tim Stewart" userId="79cebc338cf3e420" providerId="LiveId" clId="{14CC14AB-C973-4D50-AE1C-FF06F0887FCF}" dt="2023-11-23T01:29:36.085" v="847"/>
          <ac:spMkLst>
            <pc:docMk/>
            <pc:sldMk cId="3971902631" sldId="3058"/>
            <ac:spMk id="12" creationId="{D1EA859B-E555-4109-94F3-6700E046E008}"/>
          </ac:spMkLst>
        </pc:spChg>
        <pc:spChg chg="add">
          <ac:chgData name="Tim Stewart" userId="79cebc338cf3e420" providerId="LiveId" clId="{14CC14AB-C973-4D50-AE1C-FF06F0887FCF}" dt="2023-11-23T01:31:06.398" v="850" actId="26606"/>
          <ac:spMkLst>
            <pc:docMk/>
            <pc:sldMk cId="3971902631" sldId="3058"/>
            <ac:spMk id="13" creationId="{8FC9BE17-9A7B-462D-AE50-3D8777387304}"/>
          </ac:spMkLst>
        </pc:spChg>
        <pc:spChg chg="add">
          <ac:chgData name="Tim Stewart" userId="79cebc338cf3e420" providerId="LiveId" clId="{14CC14AB-C973-4D50-AE1C-FF06F0887FCF}" dt="2023-11-23T01:31:06.398" v="850" actId="26606"/>
          <ac:spMkLst>
            <pc:docMk/>
            <pc:sldMk cId="3971902631" sldId="3058"/>
            <ac:spMk id="15" creationId="{3EBE8569-6AEC-4B8C-8D53-2DE337CDBA65}"/>
          </ac:spMkLst>
        </pc:spChg>
        <pc:spChg chg="add">
          <ac:chgData name="Tim Stewart" userId="79cebc338cf3e420" providerId="LiveId" clId="{14CC14AB-C973-4D50-AE1C-FF06F0887FCF}" dt="2023-11-23T01:31:06.398" v="850" actId="26606"/>
          <ac:spMkLst>
            <pc:docMk/>
            <pc:sldMk cId="3971902631" sldId="3058"/>
            <ac:spMk id="17" creationId="{55D4142C-5077-457F-A6AD-3FECFDB39685}"/>
          </ac:spMkLst>
        </pc:spChg>
        <pc:spChg chg="add">
          <ac:chgData name="Tim Stewart" userId="79cebc338cf3e420" providerId="LiveId" clId="{14CC14AB-C973-4D50-AE1C-FF06F0887FCF}" dt="2023-11-23T01:31:06.398" v="850" actId="26606"/>
          <ac:spMkLst>
            <pc:docMk/>
            <pc:sldMk cId="3971902631" sldId="3058"/>
            <ac:spMk id="19" creationId="{7A5F0580-5EE9-419F-96EE-B6529EF6E7D0}"/>
          </ac:spMkLst>
        </pc:spChg>
        <pc:picChg chg="mod">
          <ac:chgData name="Tim Stewart" userId="79cebc338cf3e420" providerId="LiveId" clId="{14CC14AB-C973-4D50-AE1C-FF06F0887FCF}" dt="2023-11-23T01:31:06.398" v="850" actId="26606"/>
          <ac:picMkLst>
            <pc:docMk/>
            <pc:sldMk cId="3971902631" sldId="3058"/>
            <ac:picMk id="5" creationId="{723A87B3-0C9C-E221-D8BD-C78BD0AF67F1}"/>
          </ac:picMkLst>
        </pc:picChg>
      </pc:sldChg>
      <pc:sldChg chg="addSp modSp new del mod setBg modAnim">
        <pc:chgData name="Tim Stewart" userId="79cebc338cf3e420" providerId="LiveId" clId="{14CC14AB-C973-4D50-AE1C-FF06F0887FCF}" dt="2023-11-23T02:11:27.309" v="1707" actId="47"/>
        <pc:sldMkLst>
          <pc:docMk/>
          <pc:sldMk cId="1516688382" sldId="3059"/>
        </pc:sldMkLst>
        <pc:spChg chg="mod">
          <ac:chgData name="Tim Stewart" userId="79cebc338cf3e420" providerId="LiveId" clId="{14CC14AB-C973-4D50-AE1C-FF06F0887FCF}" dt="2023-11-23T02:11:12.641" v="1704" actId="26606"/>
          <ac:spMkLst>
            <pc:docMk/>
            <pc:sldMk cId="1516688382" sldId="3059"/>
            <ac:spMk id="2" creationId="{9C50F034-B94B-BF39-FED4-1C1D29B57666}"/>
          </ac:spMkLst>
        </pc:spChg>
        <pc:spChg chg="mod">
          <ac:chgData name="Tim Stewart" userId="79cebc338cf3e420" providerId="LiveId" clId="{14CC14AB-C973-4D50-AE1C-FF06F0887FCF}" dt="2023-11-23T02:11:12.641" v="1704" actId="26606"/>
          <ac:spMkLst>
            <pc:docMk/>
            <pc:sldMk cId="1516688382" sldId="3059"/>
            <ac:spMk id="3" creationId="{51ECF40C-B351-A243-FAF9-B231888E87E1}"/>
          </ac:spMkLst>
        </pc:spChg>
        <pc:spChg chg="add">
          <ac:chgData name="Tim Stewart" userId="79cebc338cf3e420" providerId="LiveId" clId="{14CC14AB-C973-4D50-AE1C-FF06F0887FCF}" dt="2023-11-23T02:11:12.641" v="1704" actId="26606"/>
          <ac:spMkLst>
            <pc:docMk/>
            <pc:sldMk cId="1516688382" sldId="3059"/>
            <ac:spMk id="9" creationId="{8FC9BE17-9A7B-462D-AE50-3D8777387304}"/>
          </ac:spMkLst>
        </pc:spChg>
        <pc:spChg chg="add">
          <ac:chgData name="Tim Stewart" userId="79cebc338cf3e420" providerId="LiveId" clId="{14CC14AB-C973-4D50-AE1C-FF06F0887FCF}" dt="2023-11-23T02:11:12.641" v="1704" actId="26606"/>
          <ac:spMkLst>
            <pc:docMk/>
            <pc:sldMk cId="1516688382" sldId="3059"/>
            <ac:spMk id="11" creationId="{3EBE8569-6AEC-4B8C-8D53-2DE337CDBA65}"/>
          </ac:spMkLst>
        </pc:spChg>
        <pc:spChg chg="add">
          <ac:chgData name="Tim Stewart" userId="79cebc338cf3e420" providerId="LiveId" clId="{14CC14AB-C973-4D50-AE1C-FF06F0887FCF}" dt="2023-11-23T02:11:12.641" v="1704" actId="26606"/>
          <ac:spMkLst>
            <pc:docMk/>
            <pc:sldMk cId="1516688382" sldId="3059"/>
            <ac:spMk id="13" creationId="{55D4142C-5077-457F-A6AD-3FECFDB39685}"/>
          </ac:spMkLst>
        </pc:spChg>
        <pc:spChg chg="add">
          <ac:chgData name="Tim Stewart" userId="79cebc338cf3e420" providerId="LiveId" clId="{14CC14AB-C973-4D50-AE1C-FF06F0887FCF}" dt="2023-11-23T02:11:12.641" v="1704" actId="26606"/>
          <ac:spMkLst>
            <pc:docMk/>
            <pc:sldMk cId="1516688382" sldId="3059"/>
            <ac:spMk id="15" creationId="{7A5F0580-5EE9-419F-96EE-B6529EF6E7D0}"/>
          </ac:spMkLst>
        </pc:spChg>
        <pc:picChg chg="add mod ord">
          <ac:chgData name="Tim Stewart" userId="79cebc338cf3e420" providerId="LiveId" clId="{14CC14AB-C973-4D50-AE1C-FF06F0887FCF}" dt="2023-11-23T02:11:12.641" v="1704" actId="26606"/>
          <ac:picMkLst>
            <pc:docMk/>
            <pc:sldMk cId="1516688382" sldId="3059"/>
            <ac:picMk id="4" creationId="{E2DCD5CE-2EE4-63E8-6EB1-84FEDC64C086}"/>
          </ac:picMkLst>
        </pc:picChg>
      </pc:sldChg>
      <pc:sldChg chg="addSp delSp modSp add del mod setBg delDesignElem">
        <pc:chgData name="Tim Stewart" userId="79cebc338cf3e420" providerId="LiveId" clId="{14CC14AB-C973-4D50-AE1C-FF06F0887FCF}" dt="2023-11-23T02:13:09.072" v="1753" actId="47"/>
        <pc:sldMkLst>
          <pc:docMk/>
          <pc:sldMk cId="2551825858" sldId="3060"/>
        </pc:sldMkLst>
        <pc:spChg chg="mod">
          <ac:chgData name="Tim Stewart" userId="79cebc338cf3e420" providerId="LiveId" clId="{14CC14AB-C973-4D50-AE1C-FF06F0887FCF}" dt="2023-11-23T02:12:54.317" v="1747" actId="21"/>
          <ac:spMkLst>
            <pc:docMk/>
            <pc:sldMk cId="2551825858" sldId="3060"/>
            <ac:spMk id="2" creationId="{9C50F034-B94B-BF39-FED4-1C1D29B57666}"/>
          </ac:spMkLst>
        </pc:spChg>
        <pc:spChg chg="mod">
          <ac:chgData name="Tim Stewart" userId="79cebc338cf3e420" providerId="LiveId" clId="{14CC14AB-C973-4D50-AE1C-FF06F0887FCF}" dt="2023-11-23T02:13:06.132" v="1752" actId="21"/>
          <ac:spMkLst>
            <pc:docMk/>
            <pc:sldMk cId="2551825858" sldId="3060"/>
            <ac:spMk id="3" creationId="{51ECF40C-B351-A243-FAF9-B231888E87E1}"/>
          </ac:spMkLst>
        </pc:spChg>
        <pc:spChg chg="add">
          <ac:chgData name="Tim Stewart" userId="79cebc338cf3e420" providerId="LiveId" clId="{14CC14AB-C973-4D50-AE1C-FF06F0887FCF}" dt="2023-11-23T02:11:34.788" v="1708" actId="26606"/>
          <ac:spMkLst>
            <pc:docMk/>
            <pc:sldMk cId="2551825858" sldId="3060"/>
            <ac:spMk id="6" creationId="{8FC9BE17-9A7B-462D-AE50-3D8777387304}"/>
          </ac:spMkLst>
        </pc:spChg>
        <pc:spChg chg="add">
          <ac:chgData name="Tim Stewart" userId="79cebc338cf3e420" providerId="LiveId" clId="{14CC14AB-C973-4D50-AE1C-FF06F0887FCF}" dt="2023-11-23T02:11:34.788" v="1708" actId="26606"/>
          <ac:spMkLst>
            <pc:docMk/>
            <pc:sldMk cId="2551825858" sldId="3060"/>
            <ac:spMk id="7" creationId="{3EBE8569-6AEC-4B8C-8D53-2DE337CDBA65}"/>
          </ac:spMkLst>
        </pc:spChg>
        <pc:spChg chg="add">
          <ac:chgData name="Tim Stewart" userId="79cebc338cf3e420" providerId="LiveId" clId="{14CC14AB-C973-4D50-AE1C-FF06F0887FCF}" dt="2023-11-23T02:11:34.788" v="1708" actId="26606"/>
          <ac:spMkLst>
            <pc:docMk/>
            <pc:sldMk cId="2551825858" sldId="3060"/>
            <ac:spMk id="8" creationId="{55D4142C-5077-457F-A6AD-3FECFDB39685}"/>
          </ac:spMkLst>
        </pc:spChg>
        <pc:spChg chg="del">
          <ac:chgData name="Tim Stewart" userId="79cebc338cf3e420" providerId="LiveId" clId="{14CC14AB-C973-4D50-AE1C-FF06F0887FCF}" dt="2023-11-23T02:11:23.855" v="1706"/>
          <ac:spMkLst>
            <pc:docMk/>
            <pc:sldMk cId="2551825858" sldId="3060"/>
            <ac:spMk id="9" creationId="{8FC9BE17-9A7B-462D-AE50-3D8777387304}"/>
          </ac:spMkLst>
        </pc:spChg>
        <pc:spChg chg="add">
          <ac:chgData name="Tim Stewart" userId="79cebc338cf3e420" providerId="LiveId" clId="{14CC14AB-C973-4D50-AE1C-FF06F0887FCF}" dt="2023-11-23T02:11:34.788" v="1708" actId="26606"/>
          <ac:spMkLst>
            <pc:docMk/>
            <pc:sldMk cId="2551825858" sldId="3060"/>
            <ac:spMk id="10" creationId="{7A5F0580-5EE9-419F-96EE-B6529EF6E7D0}"/>
          </ac:spMkLst>
        </pc:spChg>
        <pc:spChg chg="del">
          <ac:chgData name="Tim Stewart" userId="79cebc338cf3e420" providerId="LiveId" clId="{14CC14AB-C973-4D50-AE1C-FF06F0887FCF}" dt="2023-11-23T02:11:23.855" v="1706"/>
          <ac:spMkLst>
            <pc:docMk/>
            <pc:sldMk cId="2551825858" sldId="3060"/>
            <ac:spMk id="11" creationId="{3EBE8569-6AEC-4B8C-8D53-2DE337CDBA65}"/>
          </ac:spMkLst>
        </pc:spChg>
        <pc:spChg chg="del">
          <ac:chgData name="Tim Stewart" userId="79cebc338cf3e420" providerId="LiveId" clId="{14CC14AB-C973-4D50-AE1C-FF06F0887FCF}" dt="2023-11-23T02:11:23.855" v="1706"/>
          <ac:spMkLst>
            <pc:docMk/>
            <pc:sldMk cId="2551825858" sldId="3060"/>
            <ac:spMk id="13" creationId="{55D4142C-5077-457F-A6AD-3FECFDB39685}"/>
          </ac:spMkLst>
        </pc:spChg>
        <pc:spChg chg="del">
          <ac:chgData name="Tim Stewart" userId="79cebc338cf3e420" providerId="LiveId" clId="{14CC14AB-C973-4D50-AE1C-FF06F0887FCF}" dt="2023-11-23T02:11:23.855" v="1706"/>
          <ac:spMkLst>
            <pc:docMk/>
            <pc:sldMk cId="2551825858" sldId="3060"/>
            <ac:spMk id="15" creationId="{7A5F0580-5EE9-419F-96EE-B6529EF6E7D0}"/>
          </ac:spMkLst>
        </pc:spChg>
        <pc:picChg chg="add del">
          <ac:chgData name="Tim Stewart" userId="79cebc338cf3e420" providerId="LiveId" clId="{14CC14AB-C973-4D50-AE1C-FF06F0887FCF}" dt="2023-11-23T02:12:37.102" v="1745" actId="478"/>
          <ac:picMkLst>
            <pc:docMk/>
            <pc:sldMk cId="2551825858" sldId="3060"/>
            <ac:picMk id="4" creationId="{E2DCD5CE-2EE4-63E8-6EB1-84FEDC64C086}"/>
          </ac:picMkLst>
        </pc:picChg>
      </pc:sldChg>
      <pc:sldChg chg="modSp new mod modAnim">
        <pc:chgData name="Tim Stewart" userId="79cebc338cf3e420" providerId="LiveId" clId="{14CC14AB-C973-4D50-AE1C-FF06F0887FCF}" dt="2023-11-23T02:28:54.993" v="1935"/>
        <pc:sldMkLst>
          <pc:docMk/>
          <pc:sldMk cId="3604526943" sldId="3061"/>
        </pc:sldMkLst>
        <pc:spChg chg="mod">
          <ac:chgData name="Tim Stewart" userId="79cebc338cf3e420" providerId="LiveId" clId="{14CC14AB-C973-4D50-AE1C-FF06F0887FCF}" dt="2023-11-23T02:13:25.894" v="1767" actId="1076"/>
          <ac:spMkLst>
            <pc:docMk/>
            <pc:sldMk cId="3604526943" sldId="3061"/>
            <ac:spMk id="2" creationId="{756B9130-4B45-E7FC-E3E5-65EE4228E5A5}"/>
          </ac:spMkLst>
        </pc:spChg>
        <pc:spChg chg="mod">
          <ac:chgData name="Tim Stewart" userId="79cebc338cf3e420" providerId="LiveId" clId="{14CC14AB-C973-4D50-AE1C-FF06F0887FCF}" dt="2023-11-23T02:14:15.599" v="1781" actId="207"/>
          <ac:spMkLst>
            <pc:docMk/>
            <pc:sldMk cId="3604526943" sldId="3061"/>
            <ac:spMk id="3" creationId="{9CCD9D88-5CD4-86A7-475D-C207FF5BD316}"/>
          </ac:spMkLst>
        </pc:spChg>
      </pc:sldChg>
      <pc:sldChg chg="addSp delSp modSp new del mod setBg">
        <pc:chgData name="Tim Stewart" userId="79cebc338cf3e420" providerId="LiveId" clId="{14CC14AB-C973-4D50-AE1C-FF06F0887FCF}" dt="2023-11-23T02:18:36.066" v="1840" actId="47"/>
        <pc:sldMkLst>
          <pc:docMk/>
          <pc:sldMk cId="258361917" sldId="3062"/>
        </pc:sldMkLst>
        <pc:spChg chg="del mod">
          <ac:chgData name="Tim Stewart" userId="79cebc338cf3e420" providerId="LiveId" clId="{14CC14AB-C973-4D50-AE1C-FF06F0887FCF}" dt="2023-11-23T02:17:57.900" v="1832" actId="478"/>
          <ac:spMkLst>
            <pc:docMk/>
            <pc:sldMk cId="258361917" sldId="3062"/>
            <ac:spMk id="2" creationId="{985AD458-3FF6-47C7-EF8B-702308F50980}"/>
          </ac:spMkLst>
        </pc:spChg>
        <pc:spChg chg="del mod ord">
          <ac:chgData name="Tim Stewart" userId="79cebc338cf3e420" providerId="LiveId" clId="{14CC14AB-C973-4D50-AE1C-FF06F0887FCF}" dt="2023-11-23T02:17:48.382" v="1828" actId="478"/>
          <ac:spMkLst>
            <pc:docMk/>
            <pc:sldMk cId="258361917" sldId="3062"/>
            <ac:spMk id="3" creationId="{EE3A59CC-0E73-1C4E-D069-AB8733021392}"/>
          </ac:spMkLst>
        </pc:spChg>
        <pc:spChg chg="add del mod">
          <ac:chgData name="Tim Stewart" userId="79cebc338cf3e420" providerId="LiveId" clId="{14CC14AB-C973-4D50-AE1C-FF06F0887FCF}" dt="2023-11-23T02:17:49.112" v="1829"/>
          <ac:spMkLst>
            <pc:docMk/>
            <pc:sldMk cId="258361917" sldId="3062"/>
            <ac:spMk id="6" creationId="{803E1035-DAE2-B8B4-2292-6BC32710EE03}"/>
          </ac:spMkLst>
        </pc:spChg>
        <pc:spChg chg="add mod">
          <ac:chgData name="Tim Stewart" userId="79cebc338cf3e420" providerId="LiveId" clId="{14CC14AB-C973-4D50-AE1C-FF06F0887FCF}" dt="2023-11-23T02:18:29.888" v="1838" actId="21"/>
          <ac:spMkLst>
            <pc:docMk/>
            <pc:sldMk cId="258361917" sldId="3062"/>
            <ac:spMk id="9" creationId="{F53D70E6-513F-5751-84D9-A7C4536375EA}"/>
          </ac:spMkLst>
        </pc:spChg>
        <pc:spChg chg="add">
          <ac:chgData name="Tim Stewart" userId="79cebc338cf3e420" providerId="LiveId" clId="{14CC14AB-C973-4D50-AE1C-FF06F0887FCF}" dt="2023-11-23T02:16:22.001" v="1827" actId="26606"/>
          <ac:spMkLst>
            <pc:docMk/>
            <pc:sldMk cId="258361917" sldId="3062"/>
            <ac:spMk id="10" creationId="{8108D317-7CBD-4897-BD1F-959436D2A3BE}"/>
          </ac:spMkLst>
        </pc:spChg>
        <pc:spChg chg="add">
          <ac:chgData name="Tim Stewart" userId="79cebc338cf3e420" providerId="LiveId" clId="{14CC14AB-C973-4D50-AE1C-FF06F0887FCF}" dt="2023-11-23T02:16:22.001" v="1827" actId="26606"/>
          <ac:spMkLst>
            <pc:docMk/>
            <pc:sldMk cId="258361917" sldId="3062"/>
            <ac:spMk id="12" creationId="{D6297641-8B9F-4767-9606-8A11313227BF}"/>
          </ac:spMkLst>
        </pc:spChg>
        <pc:spChg chg="add">
          <ac:chgData name="Tim Stewart" userId="79cebc338cf3e420" providerId="LiveId" clId="{14CC14AB-C973-4D50-AE1C-FF06F0887FCF}" dt="2023-11-23T02:16:22.001" v="1827" actId="26606"/>
          <ac:spMkLst>
            <pc:docMk/>
            <pc:sldMk cId="258361917" sldId="3062"/>
            <ac:spMk id="14" creationId="{D8F3CA65-EA00-46B4-9616-39E6853F7BED}"/>
          </ac:spMkLst>
        </pc:spChg>
        <pc:picChg chg="add del mod">
          <ac:chgData name="Tim Stewart" userId="79cebc338cf3e420" providerId="LiveId" clId="{14CC14AB-C973-4D50-AE1C-FF06F0887FCF}" dt="2023-11-23T02:18:23.472" v="1836" actId="21"/>
          <ac:picMkLst>
            <pc:docMk/>
            <pc:sldMk cId="258361917" sldId="3062"/>
            <ac:picMk id="5" creationId="{E83FA5D3-B816-EB9C-AE55-EF6AEE421FA2}"/>
          </ac:picMkLst>
        </pc:picChg>
        <pc:picChg chg="add del mod">
          <ac:chgData name="Tim Stewart" userId="79cebc338cf3e420" providerId="LiveId" clId="{14CC14AB-C973-4D50-AE1C-FF06F0887FCF}" dt="2023-11-23T02:18:29.888" v="1838" actId="21"/>
          <ac:picMkLst>
            <pc:docMk/>
            <pc:sldMk cId="258361917" sldId="3062"/>
            <ac:picMk id="8" creationId="{7147C1CF-D1F9-7D86-42B4-B360F0EF649C}"/>
          </ac:picMkLst>
        </pc:picChg>
      </pc:sldChg>
      <pc:sldChg chg="addSp delSp modSp new mod setBg modAnim">
        <pc:chgData name="Tim Stewart" userId="79cebc338cf3e420" providerId="LiveId" clId="{14CC14AB-C973-4D50-AE1C-FF06F0887FCF}" dt="2023-11-23T02:19:54.569" v="1854" actId="14100"/>
        <pc:sldMkLst>
          <pc:docMk/>
          <pc:sldMk cId="3803653082" sldId="3063"/>
        </pc:sldMkLst>
        <pc:spChg chg="del">
          <ac:chgData name="Tim Stewart" userId="79cebc338cf3e420" providerId="LiveId" clId="{14CC14AB-C973-4D50-AE1C-FF06F0887FCF}" dt="2023-11-23T02:18:20.567" v="1835" actId="478"/>
          <ac:spMkLst>
            <pc:docMk/>
            <pc:sldMk cId="3803653082" sldId="3063"/>
            <ac:spMk id="2" creationId="{2E370627-265A-0584-0F48-0350F6BE08A5}"/>
          </ac:spMkLst>
        </pc:spChg>
        <pc:spChg chg="del">
          <ac:chgData name="Tim Stewart" userId="79cebc338cf3e420" providerId="LiveId" clId="{14CC14AB-C973-4D50-AE1C-FF06F0887FCF}" dt="2023-11-23T02:18:18.915" v="1834" actId="478"/>
          <ac:spMkLst>
            <pc:docMk/>
            <pc:sldMk cId="3803653082" sldId="3063"/>
            <ac:spMk id="3" creationId="{99274D85-6919-BEFB-6CF9-959EFE7E3FE8}"/>
          </ac:spMkLst>
        </pc:spChg>
        <pc:spChg chg="add del">
          <ac:chgData name="Tim Stewart" userId="79cebc338cf3e420" providerId="LiveId" clId="{14CC14AB-C973-4D50-AE1C-FF06F0887FCF}" dt="2023-11-23T02:19:02.458" v="1842" actId="26606"/>
          <ac:spMkLst>
            <pc:docMk/>
            <pc:sldMk cId="3803653082" sldId="3063"/>
            <ac:spMk id="10" creationId="{A9F529C3-C941-49FD-8C67-82F134F64BDB}"/>
          </ac:spMkLst>
        </pc:spChg>
        <pc:spChg chg="add del">
          <ac:chgData name="Tim Stewart" userId="79cebc338cf3e420" providerId="LiveId" clId="{14CC14AB-C973-4D50-AE1C-FF06F0887FCF}" dt="2023-11-23T02:19:02.458" v="1842" actId="26606"/>
          <ac:spMkLst>
            <pc:docMk/>
            <pc:sldMk cId="3803653082" sldId="3063"/>
            <ac:spMk id="12" creationId="{20586029-32A0-47E5-9AEC-AE3ABA6B94D0}"/>
          </ac:spMkLst>
        </pc:spChg>
        <pc:picChg chg="add mod ord">
          <ac:chgData name="Tim Stewart" userId="79cebc338cf3e420" providerId="LiveId" clId="{14CC14AB-C973-4D50-AE1C-FF06F0887FCF}" dt="2023-11-23T02:19:49.648" v="1853" actId="14100"/>
          <ac:picMkLst>
            <pc:docMk/>
            <pc:sldMk cId="3803653082" sldId="3063"/>
            <ac:picMk id="4" creationId="{89AAD455-CA45-AF7D-E04B-15E67459E87E}"/>
          </ac:picMkLst>
        </pc:picChg>
        <pc:picChg chg="add mod">
          <ac:chgData name="Tim Stewart" userId="79cebc338cf3e420" providerId="LiveId" clId="{14CC14AB-C973-4D50-AE1C-FF06F0887FCF}" dt="2023-11-23T02:19:54.569" v="1854" actId="14100"/>
          <ac:picMkLst>
            <pc:docMk/>
            <pc:sldMk cId="3803653082" sldId="3063"/>
            <ac:picMk id="5" creationId="{71F1F1B5-8103-8CC5-A8AC-079209EA6695}"/>
          </ac:picMkLst>
        </pc:picChg>
        <pc:cxnChg chg="add del">
          <ac:chgData name="Tim Stewart" userId="79cebc338cf3e420" providerId="LiveId" clId="{14CC14AB-C973-4D50-AE1C-FF06F0887FCF}" dt="2023-11-23T02:19:02.458" v="1842" actId="26606"/>
          <ac:cxnSpMkLst>
            <pc:docMk/>
            <pc:sldMk cId="3803653082" sldId="3063"/>
            <ac:cxnSpMk id="14" creationId="{8C730EAB-A532-4295-A302-FB4B90DB9F5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B5AF-A09C-4734-940F-D6124C10BE8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32AE-D9DE-49CF-8CF6-952E14AE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C4DB-B343-4E6A-BC15-18FA492B3432}" type="datetimeFigureOut">
              <a:rPr lang="en-CA" altLang="en-US"/>
              <a:pPr>
                <a:defRPr/>
              </a:pPr>
              <a:t>2023-11-22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2D82-C2EA-4312-9D0D-59B09351DB8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4714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C356-C117-46A1-A20D-73CC945ABB6E}" type="datetimeFigureOut">
              <a:rPr lang="en-CA" altLang="en-US"/>
              <a:pPr>
                <a:defRPr/>
              </a:pPr>
              <a:t>2023-11-22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67F8-014F-4EB1-82D9-C2227E19489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860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A439-42D6-4142-A99C-B3580AC11904}" type="datetimeFigureOut">
              <a:rPr lang="en-CA" altLang="en-US"/>
              <a:pPr>
                <a:defRPr/>
              </a:pPr>
              <a:t>2023-11-22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0109-88BC-4319-9E8C-EC3A6179F55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44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95E8-1E36-4094-BC2C-724E3CD320CF}" type="datetimeFigureOut">
              <a:rPr lang="en-CA" altLang="en-US"/>
              <a:pPr>
                <a:defRPr/>
              </a:pPr>
              <a:t>2023-11-22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94E-98D0-4FD5-8862-0B724F4982E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1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4B38-24CB-4C4E-BAAA-8D1FA5AC848E}" type="datetimeFigureOut">
              <a:rPr lang="en-CA" altLang="en-US"/>
              <a:pPr>
                <a:defRPr/>
              </a:pPr>
              <a:t>2023-11-22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E54F-1978-4A07-9D14-A0981DFDE18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581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71EC-44FC-4987-84FB-FFDFD3C77E5A}" type="datetimeFigureOut">
              <a:rPr lang="en-CA" altLang="en-US"/>
              <a:pPr>
                <a:defRPr/>
              </a:pPr>
              <a:t>2023-11-22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F0F-2CF2-43E6-A453-8930888F90B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690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6E82-347E-49BB-B61A-7A1D092AD264}" type="datetimeFigureOut">
              <a:rPr lang="en-CA" altLang="en-US"/>
              <a:pPr>
                <a:defRPr/>
              </a:pPr>
              <a:t>2023-11-22</a:t>
            </a:fld>
            <a:endParaRPr lang="en-CA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31DB-1039-4609-8F7C-DD3BC5C3CD9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276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FE19-51EF-41B1-8FF7-0E001548C8F7}" type="datetimeFigureOut">
              <a:rPr lang="en-CA" altLang="en-US"/>
              <a:pPr>
                <a:defRPr/>
              </a:pPr>
              <a:t>2023-11-22</a:t>
            </a:fld>
            <a:endParaRPr lang="en-CA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C4AA-B5BF-492D-A3FA-5A89ED80986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229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F7B4-0059-4B2F-9282-1042A70CC55C}" type="datetimeFigureOut">
              <a:rPr lang="en-CA" altLang="en-US"/>
              <a:pPr>
                <a:defRPr/>
              </a:pPr>
              <a:t>2023-11-22</a:t>
            </a:fld>
            <a:endParaRPr lang="en-CA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E58A-7D94-4DDB-883A-1825DB47E06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DB42-D5B9-4EC8-A4B4-73272184BBA2}" type="datetimeFigureOut">
              <a:rPr lang="en-CA" altLang="en-US"/>
              <a:pPr>
                <a:defRPr/>
              </a:pPr>
              <a:t>2023-11-22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4FC2-D5C8-4701-841E-4C2E3DE1FC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711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1F24-8FBB-4562-8AAB-D9AB65CE5603}" type="datetimeFigureOut">
              <a:rPr lang="en-CA" altLang="en-US"/>
              <a:pPr>
                <a:defRPr/>
              </a:pPr>
              <a:t>2023-11-22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43FA-706B-4564-8FBF-CC233582220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406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/>
              <a:pPr>
                <a:defRPr/>
              </a:pPr>
              <a:t>2023-11-22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5453063"/>
            <a:ext cx="9144000" cy="12906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Nov 26, </a:t>
            </a:r>
            <a:r>
              <a:rPr lang="en-CA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2023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92113"/>
            <a:ext cx="10058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uins of an ancient building&#10;&#10;Description automatically generated">
            <a:extLst>
              <a:ext uri="{FF2B5EF4-FFF2-40B4-BE49-F238E27FC236}">
                <a16:creationId xmlns:a16="http://schemas.microsoft.com/office/drawing/2014/main" id="{723A87B3-0C9C-E221-D8BD-C78BD0AF6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547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3B6B3-3DCB-EC92-1EB4-4E08A231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34200" cy="1129138"/>
          </a:xfrm>
        </p:spPr>
        <p:txBody>
          <a:bodyPr>
            <a:normAutofit/>
          </a:bodyPr>
          <a:lstStyle/>
          <a:p>
            <a:r>
              <a:rPr lang="en-CA" sz="6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Philippians 3:17-4:1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803B4-E85A-8E11-A2CF-27B33765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262"/>
            <a:ext cx="8718395" cy="5363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17</a:t>
            </a:r>
            <a:r>
              <a:rPr lang="en-CA" sz="4000" dirty="0">
                <a:effectLst>
                  <a:glow rad="127000">
                    <a:schemeClr val="bg1"/>
                  </a:glow>
                </a:effectLst>
              </a:rPr>
              <a:t> – </a:t>
            </a:r>
            <a:r>
              <a:rPr lang="en-CA" sz="4000" b="1" dirty="0">
                <a:effectLst>
                  <a:glow rad="127000">
                    <a:schemeClr val="bg1"/>
                  </a:glow>
                </a:effectLst>
              </a:rPr>
              <a:t>Follow Paul’s example</a:t>
            </a:r>
          </a:p>
          <a:p>
            <a:r>
              <a:rPr lang="en-CA" sz="320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1:21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 – “to live is Christ, and to die is gain”</a:t>
            </a:r>
          </a:p>
          <a:p>
            <a:r>
              <a:rPr lang="en-CA" sz="320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1 Cor 11:1 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– “follow me as I </a:t>
            </a:r>
            <a:r>
              <a:rPr lang="en-CA" sz="3200" b="1" dirty="0">
                <a:effectLst>
                  <a:glow rad="127000">
                    <a:schemeClr val="bg1"/>
                  </a:glow>
                </a:effectLst>
              </a:rPr>
              <a:t>follow Christ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”</a:t>
            </a:r>
          </a:p>
          <a:p>
            <a:r>
              <a:rPr lang="en-CA" sz="3200" dirty="0" err="1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Php</a:t>
            </a:r>
            <a:r>
              <a:rPr lang="en-CA" sz="320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 2:5 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– “</a:t>
            </a:r>
            <a:r>
              <a:rPr lang="en-US" sz="3200" dirty="0">
                <a:effectLst>
                  <a:glow rad="127000">
                    <a:schemeClr val="bg1"/>
                  </a:glow>
                </a:effectLst>
              </a:rPr>
              <a:t>in your relationships with one another, have the </a:t>
            </a:r>
            <a:r>
              <a:rPr lang="en-US" sz="3200" b="1" dirty="0">
                <a:effectLst>
                  <a:glow rad="127000">
                    <a:schemeClr val="bg1"/>
                  </a:glow>
                </a:effectLst>
              </a:rPr>
              <a:t>same mindset as Christ Jesus</a:t>
            </a:r>
            <a:r>
              <a:rPr lang="en-US" sz="3200" dirty="0">
                <a:effectLst>
                  <a:glow rad="127000">
                    <a:schemeClr val="bg1"/>
                  </a:glow>
                </a:effectLst>
              </a:rPr>
              <a:t>”</a:t>
            </a:r>
          </a:p>
          <a:p>
            <a:r>
              <a:rPr lang="en-US" sz="320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Philippians 3:13-14 </a:t>
            </a:r>
            <a:r>
              <a:rPr lang="en-US" sz="3200" dirty="0">
                <a:effectLst>
                  <a:glow rad="127000">
                    <a:schemeClr val="bg1"/>
                  </a:glow>
                </a:effectLst>
              </a:rPr>
              <a:t>– But one thing I do: Forgetting what is behind and straining toward what is ahead,</a:t>
            </a:r>
            <a:r>
              <a:rPr lang="en-US" sz="3200" baseline="30000" dirty="0">
                <a:effectLst>
                  <a:glow rad="127000">
                    <a:schemeClr val="bg1"/>
                  </a:glow>
                </a:effectLst>
              </a:rPr>
              <a:t> </a:t>
            </a:r>
            <a:r>
              <a:rPr lang="en-US" sz="3200" dirty="0">
                <a:effectLst>
                  <a:glow rad="127000">
                    <a:schemeClr val="bg1"/>
                  </a:glow>
                </a:effectLst>
              </a:rPr>
              <a:t>I </a:t>
            </a:r>
            <a:r>
              <a:rPr lang="en-US" sz="3200" b="1" dirty="0">
                <a:effectLst>
                  <a:glow rad="127000">
                    <a:schemeClr val="bg1"/>
                  </a:glow>
                </a:effectLst>
              </a:rPr>
              <a:t>press on toward the goal </a:t>
            </a:r>
            <a:br>
              <a:rPr lang="en-US" sz="3200" b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200" dirty="0">
                <a:effectLst>
                  <a:glow rad="127000">
                    <a:schemeClr val="bg1"/>
                  </a:glow>
                </a:effectLst>
              </a:rPr>
              <a:t>to win the prize for which God has called me </a:t>
            </a:r>
            <a:r>
              <a:rPr lang="en-US" sz="3200" b="1" dirty="0">
                <a:effectLst>
                  <a:glow rad="127000">
                    <a:schemeClr val="bg1"/>
                  </a:glow>
                </a:effectLst>
              </a:rPr>
              <a:t>heavenward</a:t>
            </a:r>
            <a:r>
              <a:rPr lang="en-US" sz="3200" dirty="0">
                <a:effectLst>
                  <a:glow rad="127000">
                    <a:schemeClr val="bg1"/>
                  </a:glow>
                </a:effectLst>
              </a:rPr>
              <a:t> in Christ Jesus</a:t>
            </a:r>
            <a:endParaRPr lang="en-CA" sz="3200" dirty="0">
              <a:effectLst>
                <a:glow rad="127000">
                  <a:schemeClr val="bg1"/>
                </a:glow>
              </a:effectLst>
            </a:endParaRPr>
          </a:p>
          <a:p>
            <a:endParaRPr lang="en-CA" sz="2000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74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uins of an ancient building&#10;&#10;Description automatically generated">
            <a:extLst>
              <a:ext uri="{FF2B5EF4-FFF2-40B4-BE49-F238E27FC236}">
                <a16:creationId xmlns:a16="http://schemas.microsoft.com/office/drawing/2014/main" id="{723A87B3-0C9C-E221-D8BD-C78BD0AF6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57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3B6B3-3DCB-EC92-1EB4-4E08A231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6224578" cy="1124712"/>
          </a:xfrm>
        </p:spPr>
        <p:txBody>
          <a:bodyPr anchor="b">
            <a:normAutofit/>
          </a:bodyPr>
          <a:lstStyle/>
          <a:p>
            <a:r>
              <a:rPr lang="en-CA" sz="6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Philippians 3:17-4:1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803B4-E85A-8E11-A2CF-27B33765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2" y="2718054"/>
            <a:ext cx="8795209" cy="413994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18</a:t>
            </a:r>
            <a:r>
              <a:rPr lang="en-CA" sz="3600" b="1" dirty="0">
                <a:effectLst>
                  <a:glow rad="127000">
                    <a:schemeClr val="bg1"/>
                  </a:glow>
                </a:effectLst>
              </a:rPr>
              <a:t> – Enemies of the cross of Christ</a:t>
            </a:r>
          </a:p>
          <a:p>
            <a:r>
              <a:rPr lang="en-CA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19</a:t>
            </a:r>
            <a:r>
              <a:rPr lang="en-CA" sz="32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– Destiny is destruction, god is stomach, </a:t>
            </a:r>
            <a:br>
              <a:rPr lang="en-CA" sz="32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glory in shame, mind set on earthly things</a:t>
            </a:r>
          </a:p>
          <a:p>
            <a:pPr marL="0" indent="0">
              <a:buNone/>
            </a:pPr>
            <a:r>
              <a:rPr lang="en-CA" sz="36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20</a:t>
            </a:r>
            <a:r>
              <a:rPr lang="en-CA" sz="3600" b="1" dirty="0">
                <a:effectLst>
                  <a:glow rad="127000">
                    <a:schemeClr val="bg1"/>
                  </a:glow>
                </a:effectLst>
              </a:rPr>
              <a:t> – Those awaiting Christ in Philippi</a:t>
            </a:r>
          </a:p>
          <a:p>
            <a:r>
              <a:rPr lang="en-CA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20-21</a:t>
            </a:r>
            <a:r>
              <a:rPr lang="en-CA" sz="32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– Citizenship in heaven, Son of God coming, will experience glory in resurrection</a:t>
            </a:r>
          </a:p>
          <a:p>
            <a:r>
              <a:rPr lang="en-CA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4:1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 – called to stand firm</a:t>
            </a:r>
          </a:p>
          <a:p>
            <a:endParaRPr lang="en-CA" sz="2400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90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9130-4B45-E7FC-E3E5-65EE4228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sz="6000" b="1" dirty="0"/>
              <a:t>Citizens of Heaven</a:t>
            </a:r>
            <a:endParaRPr lang="en-CA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D9D88-5CD4-86A7-475D-C207FF5BD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025"/>
            <a:ext cx="11023948" cy="4961938"/>
          </a:xfrm>
        </p:spPr>
        <p:txBody>
          <a:bodyPr/>
          <a:lstStyle/>
          <a:p>
            <a:r>
              <a:rPr lang="en-CA" sz="3600" b="1" dirty="0">
                <a:solidFill>
                  <a:srgbClr val="C00000"/>
                </a:solidFill>
              </a:rPr>
              <a:t>John 14:1-3 </a:t>
            </a:r>
            <a:r>
              <a:rPr lang="en-CA" sz="3600" dirty="0"/>
              <a:t>– </a:t>
            </a:r>
            <a:r>
              <a:rPr lang="en-CA" sz="3600" b="1" dirty="0"/>
              <a:t>Destination</a:t>
            </a:r>
            <a:r>
              <a:rPr lang="en-CA" sz="3600" dirty="0"/>
              <a:t> after death</a:t>
            </a:r>
          </a:p>
          <a:p>
            <a:r>
              <a:rPr lang="en-CA" sz="3600" dirty="0"/>
              <a:t>Roman citizens of </a:t>
            </a:r>
            <a:r>
              <a:rPr lang="en-CA" sz="3600" b="1" dirty="0"/>
              <a:t>Philippi</a:t>
            </a:r>
            <a:r>
              <a:rPr lang="en-CA" sz="3600" dirty="0"/>
              <a:t> – where they </a:t>
            </a:r>
            <a:r>
              <a:rPr lang="en-CA" sz="3600" b="1" dirty="0"/>
              <a:t>came from</a:t>
            </a:r>
          </a:p>
          <a:p>
            <a:r>
              <a:rPr lang="en-CA" sz="3600" b="1" dirty="0"/>
              <a:t>Living as Christians in this World (</a:t>
            </a:r>
            <a:r>
              <a:rPr lang="en-CA" sz="3600" b="1" i="1" dirty="0"/>
              <a:t>not of this world</a:t>
            </a:r>
            <a:r>
              <a:rPr lang="en-CA" sz="3600" b="1" dirty="0"/>
              <a:t>)</a:t>
            </a:r>
          </a:p>
          <a:p>
            <a:pPr lvl="1"/>
            <a:r>
              <a:rPr lang="en-CA" sz="3200" b="1" dirty="0">
                <a:solidFill>
                  <a:srgbClr val="C00000"/>
                </a:solidFill>
              </a:rPr>
              <a:t>1 Peter 2:11-12 </a:t>
            </a:r>
            <a:r>
              <a:rPr lang="en-CA" sz="3200" b="1" dirty="0"/>
              <a:t>– </a:t>
            </a:r>
            <a:r>
              <a:rPr lang="en-US" sz="3200" dirty="0"/>
              <a:t>Dear friends, I urge you, as foreigners and exiles, to abstain from sinful desires, which wage war against your soul. </a:t>
            </a:r>
            <a:r>
              <a:rPr lang="en-US" sz="3200" baseline="30000" dirty="0"/>
              <a:t>12 </a:t>
            </a:r>
            <a:r>
              <a:rPr lang="en-US" sz="3200" dirty="0"/>
              <a:t>Live such good lives among the pagans that, though they accuse you of doing wrong, they may see your good deeds and glorify God on the day he visits us.</a:t>
            </a:r>
          </a:p>
          <a:p>
            <a:r>
              <a:rPr lang="en-US" sz="3600" b="1" dirty="0"/>
              <a:t>Anticipating His coming kingdom (</a:t>
            </a:r>
            <a:r>
              <a:rPr lang="en-US" sz="3600" b="1" dirty="0">
                <a:solidFill>
                  <a:srgbClr val="C00000"/>
                </a:solidFill>
              </a:rPr>
              <a:t>Revelation 21:2-5</a:t>
            </a:r>
            <a:r>
              <a:rPr lang="en-US" sz="3600" b="1" dirty="0"/>
              <a:t>)</a:t>
            </a:r>
          </a:p>
          <a:p>
            <a:r>
              <a:rPr lang="en-US" sz="3600" b="1" dirty="0"/>
              <a:t>Serving as Christ’s ambassadors (</a:t>
            </a:r>
            <a:r>
              <a:rPr lang="en-US" sz="3600" b="1" dirty="0">
                <a:solidFill>
                  <a:srgbClr val="C00000"/>
                </a:solidFill>
              </a:rPr>
              <a:t>2 Corinthians 5:18-20</a:t>
            </a:r>
            <a:r>
              <a:rPr lang="en-US" sz="3600" b="1" dirty="0"/>
              <a:t>)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360452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A prayer card with text&#10;&#10;Description automatically generated">
            <a:extLst>
              <a:ext uri="{FF2B5EF4-FFF2-40B4-BE49-F238E27FC236}">
                <a16:creationId xmlns:a16="http://schemas.microsoft.com/office/drawing/2014/main" id="{71F1F1B5-8103-8CC5-A8AC-079209EA6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474589" cy="6843237"/>
          </a:xfrm>
          <a:prstGeom prst="rect">
            <a:avLst/>
          </a:prstGeom>
        </p:spPr>
      </p:pic>
      <p:pic>
        <p:nvPicPr>
          <p:cNvPr id="4" name="Picture 3" descr="A rock formation in the ocean&#10;&#10;Description automatically generated">
            <a:extLst>
              <a:ext uri="{FF2B5EF4-FFF2-40B4-BE49-F238E27FC236}">
                <a16:creationId xmlns:a16="http://schemas.microsoft.com/office/drawing/2014/main" id="{89AAD455-CA45-AF7D-E04B-15E67459E8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0"/>
          <a:stretch/>
        </p:blipFill>
        <p:spPr>
          <a:xfrm>
            <a:off x="5474589" y="0"/>
            <a:ext cx="6717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5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69AD-C99B-4CB3-BBEE-9B3F6B75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 dirty="0"/>
              <a:t>Closing Song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3E9B-15EA-4CEE-A902-CF8F08F0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Seek Ye First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4288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0"/>
            <a:ext cx="6470987" cy="1915428"/>
          </a:xfrm>
        </p:spPr>
        <p:txBody>
          <a:bodyPr anchor="b">
            <a:normAutofit/>
          </a:bodyPr>
          <a:lstStyle/>
          <a:p>
            <a:pPr algn="ctr"/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We’re so glad you joined us 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992" y="2129883"/>
            <a:ext cx="6470988" cy="4728117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800" b="1" i="1" spc="-10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Please join us </a:t>
            </a:r>
            <a:br>
              <a:rPr lang="en-US" sz="4800" b="1" i="1" spc="-10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800" b="1" i="1" spc="-10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for refreshments </a:t>
            </a:r>
            <a:br>
              <a:rPr lang="en-US" sz="4800" b="1" i="1" spc="-10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800" b="1" i="1" spc="-10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&amp; fellowship!</a:t>
            </a:r>
            <a:endParaRPr lang="en-US" sz="3600" i="1" dirty="0">
              <a:effectLst>
                <a:glow rad="127000">
                  <a:schemeClr val="bg1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See the bulletin for more info, </a:t>
            </a:r>
            <a:br>
              <a:rPr lang="en-US" sz="36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or contact us at </a:t>
            </a:r>
            <a:r>
              <a:rPr lang="en-US" sz="3600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parkdaleonline@gmail.com </a:t>
            </a:r>
            <a:br>
              <a:rPr lang="en-US" sz="36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if you’d like to keep in contact!</a:t>
            </a:r>
            <a:endParaRPr lang="en-US" sz="3200" i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5" name="Picture 4" descr="A sign in the grass&#10;&#10;Description automatically generated">
            <a:extLst>
              <a:ext uri="{FF2B5EF4-FFF2-40B4-BE49-F238E27FC236}">
                <a16:creationId xmlns:a16="http://schemas.microsoft.com/office/drawing/2014/main" id="{E5F323B3-5A2A-4976-34CE-5A0A0E90A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3" r="18637" b="16961"/>
          <a:stretch/>
        </p:blipFill>
        <p:spPr>
          <a:xfrm>
            <a:off x="0" y="0"/>
            <a:ext cx="4965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7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0"/>
            <a:ext cx="6470987" cy="1915428"/>
          </a:xfrm>
        </p:spPr>
        <p:txBody>
          <a:bodyPr anchor="b">
            <a:normAutofit/>
          </a:bodyPr>
          <a:lstStyle/>
          <a:p>
            <a:r>
              <a:rPr lang="en-CA" sz="6000" b="1">
                <a:effectLst>
                  <a:glow rad="127000">
                    <a:schemeClr val="bg1"/>
                  </a:glow>
                </a:effectLst>
              </a:rPr>
              <a:t>Welcome to </a:t>
            </a:r>
            <a:br>
              <a:rPr lang="en-CA" sz="6000" b="1">
                <a:effectLst>
                  <a:glow rad="127000">
                    <a:schemeClr val="bg1"/>
                  </a:glow>
                </a:effectLst>
              </a:rPr>
            </a:br>
            <a:r>
              <a:rPr lang="en-CA" sz="6000" b="1">
                <a:effectLst>
                  <a:glow rad="127000">
                    <a:schemeClr val="bg1"/>
                  </a:glow>
                </a:effectLst>
              </a:rPr>
              <a:t>Parkdale Church!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2278251"/>
            <a:ext cx="7111046" cy="457974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4400" b="1" i="1" spc="-10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We’re so glad you came!</a:t>
            </a:r>
          </a:p>
          <a:p>
            <a:pPr>
              <a:spcBef>
                <a:spcPts val="600"/>
              </a:spcBef>
            </a:pP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Please Check Your </a:t>
            </a:r>
            <a:r>
              <a:rPr lang="en-US" sz="4000" b="1" i="1" dirty="0">
                <a:effectLst>
                  <a:glow rad="127000">
                    <a:schemeClr val="bg1"/>
                  </a:glow>
                </a:effectLst>
              </a:rPr>
              <a:t>Bulletin</a:t>
            </a: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 for:</a:t>
            </a:r>
          </a:p>
          <a:p>
            <a:pPr lvl="1"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Small groups &amp; gatherings</a:t>
            </a:r>
          </a:p>
          <a:p>
            <a:pPr lvl="1"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Opportunities to give and serve</a:t>
            </a:r>
          </a:p>
          <a:p>
            <a:pPr lvl="1"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Prayer items &amp; today’s Scripture</a:t>
            </a:r>
          </a:p>
          <a:p>
            <a:pPr>
              <a:spcBef>
                <a:spcPts val="600"/>
              </a:spcBef>
            </a:pP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See </a:t>
            </a:r>
            <a:r>
              <a:rPr lang="en-US" sz="4000" b="1" i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parkdalechurch.ca </a:t>
            </a: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for more</a:t>
            </a:r>
          </a:p>
          <a:p>
            <a:pPr>
              <a:spcBef>
                <a:spcPts val="600"/>
              </a:spcBef>
            </a:pP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Or </a:t>
            </a:r>
            <a:r>
              <a:rPr lang="en-US" sz="4000" b="1" i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parkdaleonline@gmail.com</a:t>
            </a:r>
          </a:p>
          <a:p>
            <a:pPr>
              <a:spcBef>
                <a:spcPts val="600"/>
              </a:spcBef>
            </a:pPr>
            <a:endParaRPr lang="en-US" sz="4000" i="1" dirty="0">
              <a:effectLst>
                <a:glow rad="127000">
                  <a:schemeClr val="bg1"/>
                </a:glow>
              </a:effectLst>
            </a:endParaRPr>
          </a:p>
          <a:p>
            <a:pPr>
              <a:spcBef>
                <a:spcPts val="600"/>
              </a:spcBef>
            </a:pPr>
            <a:endParaRPr lang="en-US" sz="3600" i="1" dirty="0"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3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utdoor, flower, plant&#10;&#10;Description automatically generated">
            <a:extLst>
              <a:ext uri="{FF2B5EF4-FFF2-40B4-BE49-F238E27FC236}">
                <a16:creationId xmlns:a16="http://schemas.microsoft.com/office/drawing/2014/main" id="{CC175394-ACD8-A69A-FB17-172EADEEA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/>
          <a:stretch/>
        </p:blipFill>
        <p:spPr>
          <a:xfrm>
            <a:off x="0" y="0"/>
            <a:ext cx="4965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1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AC08-1F7C-478E-BF45-F47F6634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Opening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1FFF-C1A7-4414-8BE4-AFE88731B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sz="3600" dirty="0"/>
              <a:t>Made to Worship</a:t>
            </a:r>
          </a:p>
          <a:p>
            <a:r>
              <a:rPr lang="en-US" sz="3600" dirty="0"/>
              <a:t>He is Exalted</a:t>
            </a:r>
          </a:p>
          <a:p>
            <a:r>
              <a:rPr lang="en-US" sz="3600" dirty="0"/>
              <a:t>Build Your Kingdom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A3161-48E4-E403-335F-A87A8B87510D}"/>
              </a:ext>
            </a:extLst>
          </p:cNvPr>
          <p:cNvSpPr txBox="1"/>
          <p:nvPr/>
        </p:nvSpPr>
        <p:spPr>
          <a:xfrm>
            <a:off x="4498848" y="2084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0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8289"/>
            <a:ext cx="6334322" cy="1095404"/>
          </a:xfrm>
        </p:spPr>
        <p:txBody>
          <a:bodyPr anchor="b">
            <a:normAutofit fontScale="90000"/>
          </a:bodyPr>
          <a:lstStyle/>
          <a:p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Christmas @ Parkdale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4" y="1359878"/>
            <a:ext cx="6657608" cy="547983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i="1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Advent Decorating: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Saturday, </a:t>
            </a:r>
            <a:r>
              <a:rPr lang="en-US" sz="36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December 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i="1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Youth Christmas Party: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Tuesday, </a:t>
            </a:r>
            <a:r>
              <a:rPr lang="en-US" sz="36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December 12 @ 6:30pm</a:t>
            </a:r>
            <a:endParaRPr lang="en-US" sz="3600" b="1" i="1" dirty="0">
              <a:solidFill>
                <a:srgbClr val="006600"/>
              </a:solidFill>
              <a:effectLst>
                <a:glow rad="127000">
                  <a:schemeClr val="bg1"/>
                </a:glo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i="1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Daycare Concert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i="1">
                <a:effectLst>
                  <a:glow rad="127000">
                    <a:schemeClr val="bg1"/>
                  </a:glow>
                </a:effectLst>
              </a:rPr>
              <a:t>Thursday, </a:t>
            </a:r>
            <a:r>
              <a:rPr lang="en-US" sz="3600" i="1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December 14 @ 5pm</a:t>
            </a:r>
            <a:endParaRPr lang="en-US" sz="3600" b="1" i="1" dirty="0">
              <a:solidFill>
                <a:srgbClr val="006600"/>
              </a:solidFill>
              <a:effectLst>
                <a:glow rad="127000">
                  <a:schemeClr val="bg1"/>
                </a:glo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i="1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Candlelight Service: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Sunday, </a:t>
            </a:r>
            <a:r>
              <a:rPr lang="en-US" sz="36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December 24 @ 6pm</a:t>
            </a:r>
          </a:p>
        </p:txBody>
      </p:sp>
      <p:pic>
        <p:nvPicPr>
          <p:cNvPr id="6" name="Picture 5" descr="A church with a cross on the wall&#10;&#10;Description automatically generated">
            <a:extLst>
              <a:ext uri="{FF2B5EF4-FFF2-40B4-BE49-F238E27FC236}">
                <a16:creationId xmlns:a16="http://schemas.microsoft.com/office/drawing/2014/main" id="{5F3BABFD-A3CD-2A0B-5FA7-9EDF549D6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62" y="18286"/>
            <a:ext cx="5100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9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" y="0"/>
            <a:ext cx="10668350" cy="6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0268-E5D2-5989-C428-ACCD6DD0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Offering</a:t>
            </a:r>
            <a:endParaRPr lang="en-CA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4CBD-53CD-6905-2235-6288C353F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9" y="1825625"/>
            <a:ext cx="682643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b="1" i="1" dirty="0">
                <a:solidFill>
                  <a:srgbClr val="0000CC"/>
                </a:solidFill>
              </a:rPr>
              <a:t>Thank you to all who contribute!</a:t>
            </a:r>
          </a:p>
          <a:p>
            <a:r>
              <a:rPr lang="en-US" sz="3600" b="1" dirty="0"/>
              <a:t>White drop-box </a:t>
            </a:r>
            <a:r>
              <a:rPr lang="en-US" sz="3600" dirty="0"/>
              <a:t>in the coffee corner of the sanctuary</a:t>
            </a:r>
          </a:p>
          <a:p>
            <a:r>
              <a:rPr lang="en-US" sz="3600" b="1" dirty="0"/>
              <a:t>Online</a:t>
            </a:r>
            <a:r>
              <a:rPr lang="en-US" sz="3600" dirty="0"/>
              <a:t> </a:t>
            </a:r>
            <a:r>
              <a:rPr lang="en-US" sz="3600" b="1" dirty="0"/>
              <a:t>giving</a:t>
            </a:r>
            <a:r>
              <a:rPr lang="en-US" sz="3600" dirty="0"/>
              <a:t> via the website </a:t>
            </a:r>
            <a:br>
              <a:rPr lang="en-US" sz="3600" dirty="0"/>
            </a:br>
            <a:r>
              <a:rPr lang="en-US" sz="3600" dirty="0"/>
              <a:t>or by e-transfer to </a:t>
            </a:r>
            <a:r>
              <a:rPr lang="en-US" sz="3600" b="1" dirty="0">
                <a:solidFill>
                  <a:srgbClr val="0000CC"/>
                </a:solidFill>
              </a:rPr>
              <a:t>parkdalebookkeeper@gmail.com</a:t>
            </a:r>
            <a:endParaRPr lang="en-CA" sz="3600" b="1" dirty="0">
              <a:solidFill>
                <a:srgbClr val="0000CC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01C324DB-8AEC-88F4-28E0-0E629BB8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0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eart with a cross and a world map&#10;&#10;Description automatically generated">
            <a:extLst>
              <a:ext uri="{FF2B5EF4-FFF2-40B4-BE49-F238E27FC236}">
                <a16:creationId xmlns:a16="http://schemas.microsoft.com/office/drawing/2014/main" id="{DBB59D8E-AB1B-81AD-50DE-9EB3B1EDB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297" y="3237510"/>
            <a:ext cx="4137703" cy="36204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0B408-A578-DDCF-875D-DFF5FD131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7510"/>
            <a:ext cx="10515600" cy="362049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CA" sz="4000" b="1" dirty="0"/>
              <a:t>Independent in 1984</a:t>
            </a:r>
          </a:p>
          <a:p>
            <a:pPr>
              <a:lnSpc>
                <a:spcPct val="80000"/>
              </a:lnSpc>
            </a:pPr>
            <a:r>
              <a:rPr lang="en-CA" sz="4000" dirty="0"/>
              <a:t>150 churches</a:t>
            </a:r>
          </a:p>
          <a:p>
            <a:pPr>
              <a:lnSpc>
                <a:spcPct val="80000"/>
              </a:lnSpc>
            </a:pPr>
            <a:r>
              <a:rPr lang="en-CA" sz="4000" dirty="0"/>
              <a:t>80 missionaries</a:t>
            </a:r>
          </a:p>
          <a:p>
            <a:pPr>
              <a:lnSpc>
                <a:spcPct val="80000"/>
              </a:lnSpc>
            </a:pPr>
            <a:r>
              <a:rPr lang="en-CA" sz="4000" dirty="0"/>
              <a:t>Trinity Western University</a:t>
            </a:r>
          </a:p>
          <a:p>
            <a:pPr>
              <a:lnSpc>
                <a:spcPct val="80000"/>
              </a:lnSpc>
            </a:pPr>
            <a:r>
              <a:rPr lang="en-CA" sz="4000" i="1" dirty="0"/>
              <a:t>“In essentials unity, in non-essentials </a:t>
            </a:r>
            <a:br>
              <a:rPr lang="en-CA" sz="4000" i="1" dirty="0"/>
            </a:br>
            <a:r>
              <a:rPr lang="en-CA" sz="4000" i="1" dirty="0"/>
              <a:t>charity, in all things Jesus Christ”</a:t>
            </a:r>
          </a:p>
        </p:txBody>
      </p:sp>
      <p:pic>
        <p:nvPicPr>
          <p:cNvPr id="7" name="Picture 6" descr="A tree with text and a couple of people&#10;&#10;Description automatically generated with medium confidence">
            <a:extLst>
              <a:ext uri="{FF2B5EF4-FFF2-40B4-BE49-F238E27FC236}">
                <a16:creationId xmlns:a16="http://schemas.microsoft.com/office/drawing/2014/main" id="{1F232E66-3043-D2DB-E1FF-8985C9519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44" y="-1"/>
            <a:ext cx="12228644" cy="30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55059" y="4353339"/>
            <a:ext cx="9681882" cy="195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defRPr/>
            </a:pPr>
            <a:r>
              <a:rPr lang="en-US" altLang="en-US" sz="6600" b="1" kern="1200">
                <a:effectLst>
                  <a:glow>
                    <a:schemeClr val="bg1"/>
                  </a:glow>
                </a:effectLst>
                <a:latin typeface="+mj-lt"/>
                <a:ea typeface="+mj-ea"/>
                <a:cs typeface="+mj-cs"/>
              </a:rPr>
              <a:t>Kids’ Minute:</a:t>
            </a:r>
            <a:br>
              <a:rPr lang="en-US" altLang="en-US" sz="5400" b="1" kern="1200">
                <a:effectLst>
                  <a:glow>
                    <a:schemeClr val="bg1"/>
                  </a:glow>
                </a:effectLst>
                <a:ea typeface="+mj-ea"/>
                <a:cs typeface="+mj-cs"/>
              </a:rPr>
            </a:br>
            <a:r>
              <a:rPr lang="en-US" altLang="en-US" sz="5400" i="1" kern="1200">
                <a:effectLst>
                  <a:glow>
                    <a:schemeClr val="bg1"/>
                  </a:glow>
                </a:effectLst>
                <a:ea typeface="+mj-ea"/>
                <a:cs typeface="+mj-cs"/>
              </a:rPr>
              <a:t>Sunday School for all ages</a:t>
            </a:r>
            <a:r>
              <a:rPr lang="en-US" altLang="en-US" sz="5400" i="1">
                <a:effectLst>
                  <a:glow>
                    <a:schemeClr val="bg1"/>
                  </a:glow>
                </a:effectLst>
                <a:ea typeface="+mj-ea"/>
                <a:cs typeface="+mj-cs"/>
              </a:rPr>
              <a:t>!</a:t>
            </a:r>
            <a:endParaRPr lang="en-US" altLang="en-US" sz="4800" i="1" kern="1200">
              <a:solidFill>
                <a:srgbClr val="0000FF"/>
              </a:solidFill>
              <a:effectLst>
                <a:glow>
                  <a:schemeClr val="bg1"/>
                </a:glow>
              </a:effectLst>
              <a:ea typeface="+mj-ea"/>
              <a:cs typeface="+mj-cs"/>
            </a:endParaRPr>
          </a:p>
        </p:txBody>
      </p:sp>
      <p:pic>
        <p:nvPicPr>
          <p:cNvPr id="8" name="Picture 9" descr="Image result for kids jesus">
            <a:extLst>
              <a:ext uri="{FF2B5EF4-FFF2-40B4-BE49-F238E27FC236}">
                <a16:creationId xmlns:a16="http://schemas.microsoft.com/office/drawing/2014/main" id="{23ED07BC-59E1-45AF-A49F-AD2AFAF90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r="810"/>
          <a:stretch/>
        </p:blipFill>
        <p:spPr bwMode="auto">
          <a:xfrm>
            <a:off x="213" y="0"/>
            <a:ext cx="12191787" cy="392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on a hill&#10;&#10;Description automatically generated">
            <a:extLst>
              <a:ext uri="{FF2B5EF4-FFF2-40B4-BE49-F238E27FC236}">
                <a16:creationId xmlns:a16="http://schemas.microsoft.com/office/drawing/2014/main" id="{BDB334B9-2E8B-59FD-FB0C-D25DE15A4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 r="280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234B5-997D-B126-5FEE-CCC42C25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660390" cy="1899912"/>
          </a:xfrm>
        </p:spPr>
        <p:txBody>
          <a:bodyPr>
            <a:normAutofit/>
          </a:bodyPr>
          <a:lstStyle/>
          <a:p>
            <a:r>
              <a:rPr lang="en-CA" sz="6000" b="1" dirty="0"/>
              <a:t>Faith Story: </a:t>
            </a:r>
            <a:br>
              <a:rPr lang="en-CA" sz="6000" b="1" dirty="0"/>
            </a:br>
            <a:r>
              <a:rPr lang="en-CA" sz="6000" b="1" dirty="0"/>
              <a:t>Dona Walker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11946-FFE5-96CA-D406-BAB02E49C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498" y="2434200"/>
            <a:ext cx="5810453" cy="4423799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Philippians 4:13 </a:t>
            </a:r>
            <a:br>
              <a:rPr lang="en-CA" sz="36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600" dirty="0">
                <a:effectLst>
                  <a:glow rad="127000">
                    <a:schemeClr val="bg1"/>
                  </a:glow>
                </a:effectLst>
              </a:rPr>
              <a:t>“</a:t>
            </a:r>
            <a:r>
              <a:rPr lang="en-US" sz="36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I can do all things thru Christ who strengthens me”</a:t>
            </a:r>
          </a:p>
          <a:p>
            <a:r>
              <a:rPr lang="en-US" sz="36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Acts 16 </a:t>
            </a:r>
            <a:r>
              <a:rPr lang="en-US" sz="36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– first stop in Europe – unreached territory</a:t>
            </a:r>
          </a:p>
          <a:p>
            <a:pPr lvl="1"/>
            <a:r>
              <a:rPr lang="en-US" sz="32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An odd collection of converts forming a new church</a:t>
            </a:r>
          </a:p>
          <a:p>
            <a:pPr lvl="1"/>
            <a:endParaRPr lang="en-US" sz="3200" dirty="0">
              <a:effectLst>
                <a:glow rad="127000">
                  <a:schemeClr val="bg1"/>
                </a:glo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2000" dirty="0">
              <a:effectLst>
                <a:glow rad="127000">
                  <a:schemeClr val="bg1"/>
                </a:glo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CA" sz="2000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1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10005</TotalTime>
  <Words>517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PowerPoint Presentation</vt:lpstr>
      <vt:lpstr>Welcome to  Parkdale Church!</vt:lpstr>
      <vt:lpstr>Opening Songs</vt:lpstr>
      <vt:lpstr>Christmas @ Parkdale</vt:lpstr>
      <vt:lpstr>PowerPoint Presentation</vt:lpstr>
      <vt:lpstr>Offering</vt:lpstr>
      <vt:lpstr>PowerPoint Presentation</vt:lpstr>
      <vt:lpstr>Kids’ Minute: Sunday School for all ages!</vt:lpstr>
      <vt:lpstr>Faith Story:  Dona Walker</vt:lpstr>
      <vt:lpstr>Philippians 3:17-4:1</vt:lpstr>
      <vt:lpstr>Philippians 3:17-4:1</vt:lpstr>
      <vt:lpstr>Citizens of Heaven</vt:lpstr>
      <vt:lpstr>PowerPoint Presentation</vt:lpstr>
      <vt:lpstr>Closing Song </vt:lpstr>
      <vt:lpstr>We’re so glad you joined us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Tim Stewart</cp:lastModifiedBy>
  <cp:revision>22</cp:revision>
  <dcterms:created xsi:type="dcterms:W3CDTF">2021-01-22T20:41:10Z</dcterms:created>
  <dcterms:modified xsi:type="dcterms:W3CDTF">2023-11-23T02:28:55Z</dcterms:modified>
</cp:coreProperties>
</file>