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42" r:id="rId1"/>
  </p:sldMasterIdLst>
  <p:notesMasterIdLst>
    <p:notesMasterId r:id="rId24"/>
  </p:notesMasterIdLst>
  <p:sldIdLst>
    <p:sldId id="1105" r:id="rId2"/>
    <p:sldId id="2919" r:id="rId3"/>
    <p:sldId id="3162" r:id="rId4"/>
    <p:sldId id="3029" r:id="rId5"/>
    <p:sldId id="3189" r:id="rId6"/>
    <p:sldId id="3197" r:id="rId7"/>
    <p:sldId id="3191" r:id="rId8"/>
    <p:sldId id="3196" r:id="rId9"/>
    <p:sldId id="3192" r:id="rId10"/>
    <p:sldId id="274" r:id="rId11"/>
    <p:sldId id="273" r:id="rId12"/>
    <p:sldId id="3193" r:id="rId13"/>
    <p:sldId id="3194" r:id="rId14"/>
    <p:sldId id="3195" r:id="rId15"/>
    <p:sldId id="268" r:id="rId16"/>
    <p:sldId id="2276" r:id="rId17"/>
    <p:sldId id="1767" r:id="rId18"/>
    <p:sldId id="3186" r:id="rId19"/>
    <p:sldId id="3198" r:id="rId20"/>
    <p:sldId id="3199" r:id="rId21"/>
    <p:sldId id="3200" r:id="rId22"/>
    <p:sldId id="304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0FE668-9D6D-4A99-9E97-636FFE5B8482}">
          <p14:sldIdLst>
            <p14:sldId id="1105"/>
            <p14:sldId id="2919"/>
            <p14:sldId id="3162"/>
            <p14:sldId id="3029"/>
            <p14:sldId id="3189"/>
            <p14:sldId id="3197"/>
            <p14:sldId id="3191"/>
            <p14:sldId id="3196"/>
            <p14:sldId id="3192"/>
            <p14:sldId id="274"/>
            <p14:sldId id="273"/>
            <p14:sldId id="3193"/>
            <p14:sldId id="3194"/>
            <p14:sldId id="3195"/>
            <p14:sldId id="268"/>
            <p14:sldId id="2276"/>
            <p14:sldId id="1767"/>
            <p14:sldId id="3186"/>
            <p14:sldId id="3198"/>
            <p14:sldId id="3199"/>
            <p14:sldId id="3200"/>
            <p14:sldId id="30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00CC"/>
    <a:srgbClr val="FFFF66"/>
    <a:srgbClr val="FFFF99"/>
    <a:srgbClr val="99FF33"/>
    <a:srgbClr val="FF7C80"/>
    <a:srgbClr val="CC3300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2E52D-4CDF-4861-9649-6564FD0C9D81}" v="410" dt="2026-06-21T16:12:28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1" autoAdjust="0"/>
    <p:restoredTop sz="94703"/>
  </p:normalViewPr>
  <p:slideViewPr>
    <p:cSldViewPr snapToGrid="0">
      <p:cViewPr varScale="1">
        <p:scale>
          <a:sx n="70" d="100"/>
          <a:sy n="70" d="100"/>
        </p:scale>
        <p:origin x="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ewart" userId="79cebc338cf3e420" providerId="LiveId" clId="{D52951E9-2093-4531-B912-E3375467DAAC}"/>
    <pc:docChg chg="undo custSel addSld delSld modSld sldOrd modSection">
      <pc:chgData name="Tim Stewart" userId="79cebc338cf3e420" providerId="LiveId" clId="{D52951E9-2093-4531-B912-E3375467DAAC}" dt="2026-06-21T04:43:06.715" v="425" actId="20577"/>
      <pc:docMkLst>
        <pc:docMk/>
      </pc:docMkLst>
      <pc:sldChg chg="modSp add mod">
        <pc:chgData name="Tim Stewart" userId="79cebc338cf3e420" providerId="LiveId" clId="{D52951E9-2093-4531-B912-E3375467DAAC}" dt="2026-06-16T00:23:36.383" v="129" actId="20577"/>
        <pc:sldMkLst>
          <pc:docMk/>
          <pc:sldMk cId="2236012263" sldId="268"/>
        </pc:sldMkLst>
        <pc:spChg chg="mod">
          <ac:chgData name="Tim Stewart" userId="79cebc338cf3e420" providerId="LiveId" clId="{D52951E9-2093-4531-B912-E3375467DAAC}" dt="2026-06-16T00:23:36.383" v="129" actId="20577"/>
          <ac:spMkLst>
            <pc:docMk/>
            <pc:sldMk cId="2236012263" sldId="268"/>
            <ac:spMk id="22531" creationId="{00000000-0000-0000-0000-000000000000}"/>
          </ac:spMkLst>
        </pc:spChg>
      </pc:sldChg>
      <pc:sldChg chg="modSp add mod">
        <pc:chgData name="Tim Stewart" userId="79cebc338cf3e420" providerId="LiveId" clId="{D52951E9-2093-4531-B912-E3375467DAAC}" dt="2026-06-16T00:32:18.998" v="258" actId="14100"/>
        <pc:sldMkLst>
          <pc:docMk/>
          <pc:sldMk cId="3148766555" sldId="273"/>
        </pc:sldMkLst>
        <pc:spChg chg="mod">
          <ac:chgData name="Tim Stewart" userId="79cebc338cf3e420" providerId="LiveId" clId="{D52951E9-2093-4531-B912-E3375467DAAC}" dt="2026-06-16T00:32:18.998" v="258" actId="14100"/>
          <ac:spMkLst>
            <pc:docMk/>
            <pc:sldMk cId="3148766555" sldId="273"/>
            <ac:spMk id="16387" creationId="{00000000-0000-0000-0000-000000000000}"/>
          </ac:spMkLst>
        </pc:spChg>
      </pc:sldChg>
      <pc:sldChg chg="modSp add mod">
        <pc:chgData name="Tim Stewart" userId="79cebc338cf3e420" providerId="LiveId" clId="{D52951E9-2093-4531-B912-E3375467DAAC}" dt="2026-06-16T00:19:28.443" v="84" actId="14100"/>
        <pc:sldMkLst>
          <pc:docMk/>
          <pc:sldMk cId="84213490" sldId="274"/>
        </pc:sldMkLst>
        <pc:spChg chg="mod">
          <ac:chgData name="Tim Stewart" userId="79cebc338cf3e420" providerId="LiveId" clId="{D52951E9-2093-4531-B912-E3375467DAAC}" dt="2026-06-16T00:19:28.443" v="84" actId="14100"/>
          <ac:spMkLst>
            <pc:docMk/>
            <pc:sldMk cId="84213490" sldId="274"/>
            <ac:spMk id="15363" creationId="{00000000-0000-0000-0000-000000000000}"/>
          </ac:spMkLst>
        </pc:spChg>
        <pc:spChg chg="mod">
          <ac:chgData name="Tim Stewart" userId="79cebc338cf3e420" providerId="LiveId" clId="{D52951E9-2093-4531-B912-E3375467DAAC}" dt="2026-06-16T00:19:18.320" v="81" actId="1076"/>
          <ac:spMkLst>
            <pc:docMk/>
            <pc:sldMk cId="84213490" sldId="274"/>
            <ac:spMk id="16386" creationId="{00000000-0000-0000-0000-000000000000}"/>
          </ac:spMkLst>
        </pc:spChg>
      </pc:sldChg>
      <pc:sldChg chg="modSp mod">
        <pc:chgData name="Tim Stewart" userId="79cebc338cf3e420" providerId="LiveId" clId="{D52951E9-2093-4531-B912-E3375467DAAC}" dt="2026-06-16T00:09:58.043" v="1" actId="20577"/>
        <pc:sldMkLst>
          <pc:docMk/>
          <pc:sldMk cId="0" sldId="1105"/>
        </pc:sldMkLst>
        <pc:spChg chg="mod">
          <ac:chgData name="Tim Stewart" userId="79cebc338cf3e420" providerId="LiveId" clId="{D52951E9-2093-4531-B912-E3375467DAAC}" dt="2026-06-16T00:09:58.043" v="1" actId="20577"/>
          <ac:spMkLst>
            <pc:docMk/>
            <pc:sldMk cId="0" sldId="1105"/>
            <ac:spMk id="3" creationId="{00000000-0000-0000-0000-000000000000}"/>
          </ac:spMkLst>
        </pc:spChg>
      </pc:sldChg>
      <pc:sldChg chg="modSp mod">
        <pc:chgData name="Tim Stewart" userId="79cebc338cf3e420" providerId="LiveId" clId="{D52951E9-2093-4531-B912-E3375467DAAC}" dt="2026-06-21T04:43:06.715" v="425" actId="20577"/>
        <pc:sldMkLst>
          <pc:docMk/>
          <pc:sldMk cId="571922798" sldId="3162"/>
        </pc:sldMkLst>
        <pc:spChg chg="mod">
          <ac:chgData name="Tim Stewart" userId="79cebc338cf3e420" providerId="LiveId" clId="{D52951E9-2093-4531-B912-E3375467DAAC}" dt="2026-06-21T04:43:06.715" v="425" actId="20577"/>
          <ac:spMkLst>
            <pc:docMk/>
            <pc:sldMk cId="571922798" sldId="3162"/>
            <ac:spMk id="3" creationId="{182029D2-14A3-F301-96BF-9639F4168492}"/>
          </ac:spMkLst>
        </pc:spChg>
      </pc:sldChg>
      <pc:sldChg chg="add del setBg">
        <pc:chgData name="Tim Stewart" userId="79cebc338cf3e420" providerId="LiveId" clId="{D52951E9-2093-4531-B912-E3375467DAAC}" dt="2026-06-16T00:33:57.081" v="274"/>
        <pc:sldMkLst>
          <pc:docMk/>
          <pc:sldMk cId="4156415113" sldId="3186"/>
        </pc:sldMkLst>
      </pc:sldChg>
      <pc:sldChg chg="ord">
        <pc:chgData name="Tim Stewart" userId="79cebc338cf3e420" providerId="LiveId" clId="{D52951E9-2093-4531-B912-E3375467DAAC}" dt="2026-06-16T00:27:15.712" v="131"/>
        <pc:sldMkLst>
          <pc:docMk/>
          <pc:sldMk cId="249071153" sldId="3189"/>
        </pc:sldMkLst>
      </pc:sldChg>
      <pc:sldChg chg="modSp add mod">
        <pc:chgData name="Tim Stewart" userId="79cebc338cf3e420" providerId="LiveId" clId="{D52951E9-2093-4531-B912-E3375467DAAC}" dt="2026-06-16T00:35:02.787" v="353" actId="14100"/>
        <pc:sldMkLst>
          <pc:docMk/>
          <pc:sldMk cId="3455382710" sldId="3192"/>
        </pc:sldMkLst>
        <pc:spChg chg="mod">
          <ac:chgData name="Tim Stewart" userId="79cebc338cf3e420" providerId="LiveId" clId="{D52951E9-2093-4531-B912-E3375467DAAC}" dt="2026-06-16T00:34:59.789" v="352" actId="1076"/>
          <ac:spMkLst>
            <pc:docMk/>
            <pc:sldMk cId="3455382710" sldId="3192"/>
            <ac:spMk id="2" creationId="{7C1397F2-B276-8B19-7769-C44394F7D146}"/>
          </ac:spMkLst>
        </pc:spChg>
        <pc:spChg chg="mod">
          <ac:chgData name="Tim Stewart" userId="79cebc338cf3e420" providerId="LiveId" clId="{D52951E9-2093-4531-B912-E3375467DAAC}" dt="2026-06-16T00:35:02.787" v="353" actId="14100"/>
          <ac:spMkLst>
            <pc:docMk/>
            <pc:sldMk cId="3455382710" sldId="3192"/>
            <ac:spMk id="3" creationId="{0D711EBC-6D3C-E61B-21D1-EB55FE5B74D3}"/>
          </ac:spMkLst>
        </pc:spChg>
      </pc:sldChg>
      <pc:sldChg chg="modSp add mod">
        <pc:chgData name="Tim Stewart" userId="79cebc338cf3e420" providerId="LiveId" clId="{D52951E9-2093-4531-B912-E3375467DAAC}" dt="2026-06-16T00:32:27.757" v="260" actId="14100"/>
        <pc:sldMkLst>
          <pc:docMk/>
          <pc:sldMk cId="1655678986" sldId="3193"/>
        </pc:sldMkLst>
        <pc:spChg chg="mod">
          <ac:chgData name="Tim Stewart" userId="79cebc338cf3e420" providerId="LiveId" clId="{D52951E9-2093-4531-B912-E3375467DAAC}" dt="2026-06-16T00:32:27.757" v="260" actId="14100"/>
          <ac:spMkLst>
            <pc:docMk/>
            <pc:sldMk cId="1655678986" sldId="3193"/>
            <ac:spMk id="17411" creationId="{00000000-0000-0000-0000-000000000000}"/>
          </ac:spMkLst>
        </pc:spChg>
      </pc:sldChg>
      <pc:sldChg chg="modSp add mod">
        <pc:chgData name="Tim Stewart" userId="79cebc338cf3e420" providerId="LiveId" clId="{D52951E9-2093-4531-B912-E3375467DAAC}" dt="2026-06-16T00:21:57.522" v="113" actId="14100"/>
        <pc:sldMkLst>
          <pc:docMk/>
          <pc:sldMk cId="2214067446" sldId="3194"/>
        </pc:sldMkLst>
        <pc:spChg chg="mod">
          <ac:chgData name="Tim Stewart" userId="79cebc338cf3e420" providerId="LiveId" clId="{D52951E9-2093-4531-B912-E3375467DAAC}" dt="2026-06-16T00:21:57.522" v="113" actId="14100"/>
          <ac:spMkLst>
            <pc:docMk/>
            <pc:sldMk cId="2214067446" sldId="3194"/>
            <ac:spMk id="19459" creationId="{00000000-0000-0000-0000-000000000000}"/>
          </ac:spMkLst>
        </pc:spChg>
      </pc:sldChg>
      <pc:sldChg chg="modSp add mod">
        <pc:chgData name="Tim Stewart" userId="79cebc338cf3e420" providerId="LiveId" clId="{D52951E9-2093-4531-B912-E3375467DAAC}" dt="2026-06-16T00:22:48.426" v="123" actId="20577"/>
        <pc:sldMkLst>
          <pc:docMk/>
          <pc:sldMk cId="2978849878" sldId="3195"/>
        </pc:sldMkLst>
        <pc:spChg chg="mod">
          <ac:chgData name="Tim Stewart" userId="79cebc338cf3e420" providerId="LiveId" clId="{D52951E9-2093-4531-B912-E3375467DAAC}" dt="2026-06-16T00:22:48.426" v="123" actId="20577"/>
          <ac:spMkLst>
            <pc:docMk/>
            <pc:sldMk cId="2978849878" sldId="3195"/>
            <ac:spMk id="20483" creationId="{00000000-0000-0000-0000-000000000000}"/>
          </ac:spMkLst>
        </pc:spChg>
      </pc:sldChg>
      <pc:sldChg chg="addSp delSp modSp add mod">
        <pc:chgData name="Tim Stewart" userId="79cebc338cf3e420" providerId="LiveId" clId="{D52951E9-2093-4531-B912-E3375467DAAC}" dt="2026-06-16T00:32:01.931" v="257" actId="20577"/>
        <pc:sldMkLst>
          <pc:docMk/>
          <pc:sldMk cId="378244048" sldId="3196"/>
        </pc:sldMkLst>
        <pc:spChg chg="mod">
          <ac:chgData name="Tim Stewart" userId="79cebc338cf3e420" providerId="LiveId" clId="{D52951E9-2093-4531-B912-E3375467DAAC}" dt="2026-06-16T00:29:46.638" v="156" actId="20577"/>
          <ac:spMkLst>
            <pc:docMk/>
            <pc:sldMk cId="378244048" sldId="3196"/>
            <ac:spMk id="2" creationId="{50A3F6E6-A1A2-CDC8-9C2C-40191899F73D}"/>
          </ac:spMkLst>
        </pc:spChg>
        <pc:spChg chg="mod">
          <ac:chgData name="Tim Stewart" userId="79cebc338cf3e420" providerId="LiveId" clId="{D52951E9-2093-4531-B912-E3375467DAAC}" dt="2026-06-16T00:32:01.931" v="257" actId="20577"/>
          <ac:spMkLst>
            <pc:docMk/>
            <pc:sldMk cId="378244048" sldId="3196"/>
            <ac:spMk id="3" creationId="{A255D706-7C10-EE04-B6A1-D6331446DF17}"/>
          </ac:spMkLst>
        </pc:spChg>
        <pc:picChg chg="add mod modCrop">
          <ac:chgData name="Tim Stewart" userId="79cebc338cf3e420" providerId="LiveId" clId="{D52951E9-2093-4531-B912-E3375467DAAC}" dt="2026-06-16T00:30:10.921" v="161" actId="1076"/>
          <ac:picMkLst>
            <pc:docMk/>
            <pc:sldMk cId="378244048" sldId="3196"/>
            <ac:picMk id="5" creationId="{B3FA4292-41B9-FDDB-8BBB-5B630DD05262}"/>
          </ac:picMkLst>
        </pc:picChg>
        <pc:picChg chg="add mod modCrop">
          <ac:chgData name="Tim Stewart" userId="79cebc338cf3e420" providerId="LiveId" clId="{D52951E9-2093-4531-B912-E3375467DAAC}" dt="2026-06-16T00:30:08.882" v="160" actId="1076"/>
          <ac:picMkLst>
            <pc:docMk/>
            <pc:sldMk cId="378244048" sldId="3196"/>
            <ac:picMk id="8" creationId="{E3EB4F33-C54D-83D9-873E-E70D3CFA339C}"/>
          </ac:picMkLst>
        </pc:picChg>
      </pc:sldChg>
      <pc:sldChg chg="addSp delSp modSp new mod">
        <pc:chgData name="Tim Stewart" userId="79cebc338cf3e420" providerId="LiveId" clId="{D52951E9-2093-4531-B912-E3375467DAAC}" dt="2026-06-21T04:41:22.802" v="413" actId="1076"/>
        <pc:sldMkLst>
          <pc:docMk/>
          <pc:sldMk cId="3337779122" sldId="3197"/>
        </pc:sldMkLst>
        <pc:spChg chg="mod">
          <ac:chgData name="Tim Stewart" userId="79cebc338cf3e420" providerId="LiveId" clId="{D52951E9-2093-4531-B912-E3375467DAAC}" dt="2026-06-21T04:41:17.348" v="411" actId="1076"/>
          <ac:spMkLst>
            <pc:docMk/>
            <pc:sldMk cId="3337779122" sldId="3197"/>
            <ac:spMk id="2" creationId="{FE48FBF0-971D-9A62-0B11-8DBD218ABDEA}"/>
          </ac:spMkLst>
        </pc:spChg>
        <pc:spChg chg="del mod">
          <ac:chgData name="Tim Stewart" userId="79cebc338cf3e420" providerId="LiveId" clId="{D52951E9-2093-4531-B912-E3375467DAAC}" dt="2026-06-21T04:40:47.757" v="400" actId="478"/>
          <ac:spMkLst>
            <pc:docMk/>
            <pc:sldMk cId="3337779122" sldId="3197"/>
            <ac:spMk id="3" creationId="{6ADF2F00-1DDB-C892-783C-AC74F06B2B74}"/>
          </ac:spMkLst>
        </pc:spChg>
        <pc:spChg chg="add del mod">
          <ac:chgData name="Tim Stewart" userId="79cebc338cf3e420" providerId="LiveId" clId="{D52951E9-2093-4531-B912-E3375467DAAC}" dt="2026-06-21T04:40:49.049" v="401" actId="478"/>
          <ac:spMkLst>
            <pc:docMk/>
            <pc:sldMk cId="3337779122" sldId="3197"/>
            <ac:spMk id="6" creationId="{EDDF099D-8414-C323-DAEE-E9BDC0C52232}"/>
          </ac:spMkLst>
        </pc:spChg>
        <pc:picChg chg="add mod modCrop">
          <ac:chgData name="Tim Stewart" userId="79cebc338cf3e420" providerId="LiveId" clId="{D52951E9-2093-4531-B912-E3375467DAAC}" dt="2026-06-21T04:41:22.802" v="413" actId="1076"/>
          <ac:picMkLst>
            <pc:docMk/>
            <pc:sldMk cId="3337779122" sldId="3197"/>
            <ac:picMk id="4" creationId="{470FC126-5BE4-ADE8-7A2F-3828E05BB9C0}"/>
          </ac:picMkLst>
        </pc:picChg>
      </pc:sldChg>
    </pc:docChg>
  </pc:docChgLst>
  <pc:docChgLst>
    <pc:chgData name="Tim Stewart" userId="79cebc338cf3e420" providerId="LiveId" clId="{F6FCD2AB-C35E-417F-BE4E-C7009BF92B1E}"/>
    <pc:docChg chg="custSel addSld modSld">
      <pc:chgData name="Tim Stewart" userId="79cebc338cf3e420" providerId="LiveId" clId="{F6FCD2AB-C35E-417F-BE4E-C7009BF92B1E}" dt="2026-06-21T16:12:50.272" v="663" actId="113"/>
      <pc:docMkLst>
        <pc:docMk/>
      </pc:docMkLst>
      <pc:sldChg chg="modSp">
        <pc:chgData name="Tim Stewart" userId="79cebc338cf3e420" providerId="LiveId" clId="{F6FCD2AB-C35E-417F-BE4E-C7009BF92B1E}" dt="2026-06-21T16:03:50.252" v="31" actId="20577"/>
        <pc:sldMkLst>
          <pc:docMk/>
          <pc:sldMk cId="4156415113" sldId="3186"/>
        </pc:sldMkLst>
        <pc:spChg chg="mod">
          <ac:chgData name="Tim Stewart" userId="79cebc338cf3e420" providerId="LiveId" clId="{F6FCD2AB-C35E-417F-BE4E-C7009BF92B1E}" dt="2026-06-21T16:03:50.252" v="31" actId="20577"/>
          <ac:spMkLst>
            <pc:docMk/>
            <pc:sldMk cId="4156415113" sldId="3186"/>
            <ac:spMk id="3" creationId="{D7327BD3-88D3-E1EF-E1DE-2B088C0677CB}"/>
          </ac:spMkLst>
        </pc:spChg>
      </pc:sldChg>
      <pc:sldChg chg="addSp delSp modSp add mod modAnim">
        <pc:chgData name="Tim Stewart" userId="79cebc338cf3e420" providerId="LiveId" clId="{F6FCD2AB-C35E-417F-BE4E-C7009BF92B1E}" dt="2026-06-21T16:08:20.561" v="335" actId="20577"/>
        <pc:sldMkLst>
          <pc:docMk/>
          <pc:sldMk cId="1525970324" sldId="3198"/>
        </pc:sldMkLst>
        <pc:spChg chg="del">
          <ac:chgData name="Tim Stewart" userId="79cebc338cf3e420" providerId="LiveId" clId="{F6FCD2AB-C35E-417F-BE4E-C7009BF92B1E}" dt="2026-06-21T16:04:28.017" v="33" actId="478"/>
          <ac:spMkLst>
            <pc:docMk/>
            <pc:sldMk cId="1525970324" sldId="3198"/>
            <ac:spMk id="2" creationId="{EA24E4F1-2A80-6F49-9841-F8EB8CA57CE8}"/>
          </ac:spMkLst>
        </pc:spChg>
        <pc:spChg chg="mod">
          <ac:chgData name="Tim Stewart" userId="79cebc338cf3e420" providerId="LiveId" clId="{F6FCD2AB-C35E-417F-BE4E-C7009BF92B1E}" dt="2026-06-21T16:08:20.561" v="335" actId="20577"/>
          <ac:spMkLst>
            <pc:docMk/>
            <pc:sldMk cId="1525970324" sldId="3198"/>
            <ac:spMk id="3" creationId="{F2500D51-BAE6-6051-B451-17E6EF8965E4}"/>
          </ac:spMkLst>
        </pc:spChg>
        <pc:spChg chg="add del mod">
          <ac:chgData name="Tim Stewart" userId="79cebc338cf3e420" providerId="LiveId" clId="{F6FCD2AB-C35E-417F-BE4E-C7009BF92B1E}" dt="2026-06-21T16:04:30.877" v="34" actId="478"/>
          <ac:spMkLst>
            <pc:docMk/>
            <pc:sldMk cId="1525970324" sldId="3198"/>
            <ac:spMk id="6" creationId="{6EBD23BE-EE9F-3FE4-4338-A10C28D26F3C}"/>
          </ac:spMkLst>
        </pc:spChg>
      </pc:sldChg>
      <pc:sldChg chg="modSp add mod modAnim">
        <pc:chgData name="Tim Stewart" userId="79cebc338cf3e420" providerId="LiveId" clId="{F6FCD2AB-C35E-417F-BE4E-C7009BF92B1E}" dt="2026-06-21T16:11:54.825" v="590" actId="113"/>
        <pc:sldMkLst>
          <pc:docMk/>
          <pc:sldMk cId="3143350785" sldId="3199"/>
        </pc:sldMkLst>
        <pc:spChg chg="mod">
          <ac:chgData name="Tim Stewart" userId="79cebc338cf3e420" providerId="LiveId" clId="{F6FCD2AB-C35E-417F-BE4E-C7009BF92B1E}" dt="2026-06-21T16:11:54.825" v="590" actId="113"/>
          <ac:spMkLst>
            <pc:docMk/>
            <pc:sldMk cId="3143350785" sldId="3199"/>
            <ac:spMk id="3" creationId="{9E5F1CD7-16AC-4824-EC5F-2ECECFBD878F}"/>
          </ac:spMkLst>
        </pc:spChg>
      </pc:sldChg>
      <pc:sldChg chg="modSp add mod modAnim">
        <pc:chgData name="Tim Stewart" userId="79cebc338cf3e420" providerId="LiveId" clId="{F6FCD2AB-C35E-417F-BE4E-C7009BF92B1E}" dt="2026-06-21T16:12:50.272" v="663" actId="113"/>
        <pc:sldMkLst>
          <pc:docMk/>
          <pc:sldMk cId="2364261969" sldId="3200"/>
        </pc:sldMkLst>
        <pc:spChg chg="mod">
          <ac:chgData name="Tim Stewart" userId="79cebc338cf3e420" providerId="LiveId" clId="{F6FCD2AB-C35E-417F-BE4E-C7009BF92B1E}" dt="2026-06-21T16:12:50.272" v="663" actId="113"/>
          <ac:spMkLst>
            <pc:docMk/>
            <pc:sldMk cId="2364261969" sldId="3200"/>
            <ac:spMk id="3" creationId="{C15D3A91-5894-6E05-673B-D00EF359CC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F32AE-D9DE-49CF-8CF6-952E14AE9B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32768-C0E3-19BB-F15D-354173C4A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E2422-A9CB-FA87-7C8A-5CF6C4404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57655-E3CB-B703-EAA5-29E710FE1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F56D2-FA41-EDB5-2053-70E8750C8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F32AE-D9DE-49CF-8CF6-952E14AE9B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9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2990B-7A5B-6373-2D37-5145B8CC1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042E2C-88F5-20B1-FF9F-2928E6665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FB171-D8EE-9866-61C0-996158C65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E9AFC-5966-92F9-BF14-CE253693C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F32AE-D9DE-49CF-8CF6-952E14AE9B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5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BC4DB-B343-4E6A-BC15-18FA492B3432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32D82-C2EA-4312-9D0D-59B09351DB81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9945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0C356-C117-46A1-A20D-73CC945ABB6E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867F8-014F-4EB1-82D9-C2227E194899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369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EA439-42D6-4142-A99C-B3580AC11904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40109-88BC-4319-9E8C-EC3A6179F55C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0847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795E8-1E36-4094-BC2C-724E3CD320CF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394E-98D0-4FD5-8862-0B724F4982E8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132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D4B38-24CB-4C4E-BAAA-8D1FA5AC848E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DE54F-1978-4A07-9D14-A0981DFDE18D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012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871EC-44FC-4987-84FB-FFDFD3C77E5A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3CF0F-2CF2-43E6-A453-8930888F90BA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470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26E82-347E-49BB-B61A-7A1D092AD264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431DB-1039-4609-8F7C-DD3BC5C3CD9B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901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FFE19-51EF-41B1-8FF7-0E001548C8F7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6C4AA-B5BF-492D-A3FA-5A89ED809866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768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FF7B4-0059-4B2F-9282-1042A70CC55C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E58A-7D94-4DDB-883A-1825DB47E067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878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8DB42-D5B9-4EC8-A4B4-73272184BBA2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D4FC2-D5C8-4701-841E-4C2E3DE1FCC5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502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21F24-8FBB-4562-8AAB-D9AB65CE5603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43FA-706B-4564-8FBF-CC233582220C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4526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 smtClean="0"/>
              <a:pPr>
                <a:defRPr/>
              </a:pPr>
              <a:t>2026-06-21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9175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1189519521/c472b4f86f?share=copy&amp;fl=sv&amp;fe=c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460" y="5075339"/>
            <a:ext cx="6858000" cy="9679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June 21, 2026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880640"/>
            <a:ext cx="8551572" cy="39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28650" y="548755"/>
            <a:ext cx="7886700" cy="994172"/>
          </a:xfrm>
        </p:spPr>
        <p:txBody>
          <a:bodyPr>
            <a:normAutofit/>
          </a:bodyPr>
          <a:lstStyle/>
          <a:p>
            <a:r>
              <a:rPr lang="en-CA" altLang="en-US" sz="4800" b="1" dirty="0"/>
              <a:t>Parkdale Membership Covenant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67862" y="1876425"/>
            <a:ext cx="8502869" cy="36671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altLang="en-US" sz="3600" dirty="0"/>
              <a:t>Having been brought by Divine grace </a:t>
            </a:r>
            <a:br>
              <a:rPr lang="en-CA" altLang="en-US" sz="3600" dirty="0"/>
            </a:br>
            <a:r>
              <a:rPr lang="en-CA" altLang="en-US" sz="3600" dirty="0"/>
              <a:t>to embrace the Lord Jesus Christ </a:t>
            </a:r>
            <a:br>
              <a:rPr lang="en-CA" altLang="en-US" sz="3600" dirty="0"/>
            </a:br>
            <a:r>
              <a:rPr lang="en-CA" altLang="en-US" sz="3600" dirty="0"/>
              <a:t>and to give up ourselves wholly to Him; </a:t>
            </a:r>
          </a:p>
          <a:p>
            <a:pPr marL="0" indent="0">
              <a:buNone/>
              <a:defRPr/>
            </a:pPr>
            <a:r>
              <a:rPr lang="en-CA" altLang="en-US" sz="3600" dirty="0"/>
              <a:t>We do now solemnly and joyfully covenant with each other to live together in Him </a:t>
            </a:r>
            <a:br>
              <a:rPr lang="en-CA" altLang="en-US" sz="3600" dirty="0"/>
            </a:br>
            <a:r>
              <a:rPr lang="en-CA" altLang="en-US" sz="3600" dirty="0"/>
              <a:t>with brotherly love, to His glory as our Lord.</a:t>
            </a:r>
          </a:p>
          <a:p>
            <a:pPr marL="0" indent="0">
              <a:buNone/>
              <a:defRPr/>
            </a:pPr>
            <a:r>
              <a:rPr lang="en-CA" altLang="en-US" sz="3600" dirty="0"/>
              <a:t>We do, therefore, in His strength </a:t>
            </a:r>
            <a:r>
              <a:rPr lang="en-CA" altLang="en-US" sz="3600" b="1" dirty="0"/>
              <a:t>commit</a:t>
            </a:r>
            <a:r>
              <a:rPr lang="en-CA" alt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21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0717" y="378372"/>
            <a:ext cx="8923282" cy="516517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altLang="en-US" sz="3600" dirty="0"/>
              <a:t>That we will exercise a </a:t>
            </a:r>
            <a:r>
              <a:rPr lang="en-CA" altLang="en-US" sz="3600" b="1" dirty="0"/>
              <a:t>mutual care</a:t>
            </a:r>
            <a:r>
              <a:rPr lang="en-CA" altLang="en-US" sz="3600" dirty="0"/>
              <a:t>, </a:t>
            </a:r>
            <a:br>
              <a:rPr lang="en-CA" altLang="en-US" sz="3600" dirty="0"/>
            </a:br>
            <a:r>
              <a:rPr lang="en-CA" altLang="en-US" sz="3600" dirty="0"/>
              <a:t>as members one of another, </a:t>
            </a:r>
            <a:br>
              <a:rPr lang="en-CA" altLang="en-US" sz="3600" dirty="0"/>
            </a:br>
            <a:r>
              <a:rPr lang="en-CA" altLang="en-US" sz="3600" dirty="0"/>
              <a:t>to promote the growth of the whole body </a:t>
            </a:r>
            <a:br>
              <a:rPr lang="en-CA" altLang="en-US" sz="3600" dirty="0"/>
            </a:br>
            <a:r>
              <a:rPr lang="en-CA" altLang="en-US" sz="3600" dirty="0"/>
              <a:t>– in Christian knowledge, holiness and comfort </a:t>
            </a:r>
            <a:br>
              <a:rPr lang="en-CA" altLang="en-US" sz="3600" dirty="0"/>
            </a:br>
            <a:r>
              <a:rPr lang="en-CA" altLang="en-US" sz="3600" dirty="0"/>
              <a:t>– to the end that we may stand perfect </a:t>
            </a:r>
            <a:br>
              <a:rPr lang="en-CA" altLang="en-US" sz="3600" dirty="0"/>
            </a:br>
            <a:r>
              <a:rPr lang="en-CA" altLang="en-US" sz="3600" dirty="0"/>
              <a:t>and complete in all the will of God;</a:t>
            </a:r>
          </a:p>
          <a:p>
            <a:pPr marL="0" indent="0">
              <a:buNone/>
              <a:defRPr/>
            </a:pPr>
            <a:r>
              <a:rPr lang="en-CA" altLang="en-US" sz="3600" dirty="0"/>
              <a:t>That to promote and secure this purpose, </a:t>
            </a:r>
            <a:br>
              <a:rPr lang="en-CA" altLang="en-US" sz="3600" dirty="0"/>
            </a:br>
            <a:r>
              <a:rPr lang="en-CA" altLang="en-US" sz="3600" dirty="0"/>
              <a:t>we will endeavor to uphold the public </a:t>
            </a:r>
            <a:r>
              <a:rPr lang="en-CA" altLang="en-US" sz="3600" b="1" dirty="0"/>
              <a:t>worship</a:t>
            </a:r>
            <a:r>
              <a:rPr lang="en-CA" altLang="en-US" sz="3600" dirty="0"/>
              <a:t> </a:t>
            </a:r>
            <a:br>
              <a:rPr lang="en-CA" altLang="en-US" sz="3600" dirty="0"/>
            </a:br>
            <a:r>
              <a:rPr lang="en-CA" altLang="en-US" sz="3600" dirty="0"/>
              <a:t>of God, and the ordinances of His house; </a:t>
            </a:r>
          </a:p>
          <a:p>
            <a:pPr marL="0" indent="0">
              <a:buNone/>
              <a:defRPr/>
            </a:pPr>
            <a:r>
              <a:rPr lang="en-CA" altLang="en-US" sz="3600" dirty="0"/>
              <a:t>and to </a:t>
            </a:r>
            <a:r>
              <a:rPr lang="en-CA" altLang="en-US" sz="3600" b="1" dirty="0"/>
              <a:t>fellowship</a:t>
            </a:r>
            <a:r>
              <a:rPr lang="en-CA" altLang="en-US" sz="3600" dirty="0"/>
              <a:t> with each other therein, </a:t>
            </a:r>
            <a:br>
              <a:rPr lang="en-CA" altLang="en-US" sz="3600" dirty="0"/>
            </a:br>
            <a:r>
              <a:rPr lang="en-CA" altLang="en-US" sz="3600" dirty="0"/>
              <a:t>not forsaking the assembling of ourselves together; </a:t>
            </a:r>
          </a:p>
          <a:p>
            <a:pPr marL="0" indent="0">
              <a:buNone/>
              <a:defRPr/>
            </a:pPr>
            <a:endParaRPr lang="en-CA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4876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57351" y="693683"/>
            <a:ext cx="8669865" cy="554946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altLang="en-US" sz="3600" dirty="0"/>
              <a:t>That we will cheerfully </a:t>
            </a:r>
            <a:r>
              <a:rPr lang="en-CA" altLang="en-US" sz="3600" b="1" dirty="0"/>
              <a:t>contribute</a:t>
            </a:r>
            <a:r>
              <a:rPr lang="en-CA" altLang="en-US" sz="3600" dirty="0"/>
              <a:t> of our property for the support of the poor, </a:t>
            </a:r>
            <a:br>
              <a:rPr lang="en-CA" altLang="en-US" sz="3600" dirty="0"/>
            </a:br>
            <a:r>
              <a:rPr lang="en-CA" altLang="en-US" sz="3600" dirty="0"/>
              <a:t>for the support of missions </a:t>
            </a:r>
            <a:br>
              <a:rPr lang="en-CA" altLang="en-US" sz="3600" dirty="0"/>
            </a:br>
            <a:r>
              <a:rPr lang="en-CA" altLang="en-US" sz="3600" dirty="0"/>
              <a:t>and for the maintenance of a faithful ministry </a:t>
            </a:r>
            <a:br>
              <a:rPr lang="en-CA" altLang="en-US" sz="3600" dirty="0"/>
            </a:br>
            <a:r>
              <a:rPr lang="en-CA" altLang="en-US" sz="3600" dirty="0"/>
              <a:t>of the Gospel among us;</a:t>
            </a:r>
          </a:p>
          <a:p>
            <a:pPr marL="0" indent="0">
              <a:buNone/>
              <a:defRPr/>
            </a:pPr>
            <a:r>
              <a:rPr lang="en-CA" altLang="en-US" sz="3600" dirty="0"/>
              <a:t>That we will take seriously the great duty </a:t>
            </a:r>
            <a:br>
              <a:rPr lang="en-CA" altLang="en-US" sz="3600" dirty="0"/>
            </a:br>
            <a:r>
              <a:rPr lang="en-CA" altLang="en-US" sz="3600" dirty="0"/>
              <a:t>of </a:t>
            </a:r>
            <a:r>
              <a:rPr lang="en-CA" altLang="en-US" sz="3600" b="1" dirty="0"/>
              <a:t>training</a:t>
            </a:r>
            <a:r>
              <a:rPr lang="en-CA" altLang="en-US" sz="3600" dirty="0"/>
              <a:t> our children </a:t>
            </a:r>
            <a:br>
              <a:rPr lang="en-CA" altLang="en-US" sz="3600" dirty="0"/>
            </a:br>
            <a:r>
              <a:rPr lang="en-CA" altLang="en-US" sz="3600" dirty="0"/>
              <a:t>and those under our care,</a:t>
            </a:r>
            <a:br>
              <a:rPr lang="en-CA" altLang="en-US" sz="3600" dirty="0"/>
            </a:br>
            <a:r>
              <a:rPr lang="en-CA" altLang="en-US" sz="3600" dirty="0"/>
              <a:t>with a view to the service of Christ </a:t>
            </a:r>
            <a:br>
              <a:rPr lang="en-CA" altLang="en-US" sz="3600" dirty="0"/>
            </a:br>
            <a:r>
              <a:rPr lang="en-CA" altLang="en-US" sz="3600" dirty="0"/>
              <a:t>and the enjoyment of everlasting life;</a:t>
            </a:r>
          </a:p>
          <a:p>
            <a:pPr>
              <a:defRPr/>
            </a:pPr>
            <a:endParaRPr lang="en-CA" altLang="en-US" sz="3600" dirty="0"/>
          </a:p>
          <a:p>
            <a:pPr marL="0" indent="0">
              <a:buNone/>
              <a:defRPr/>
            </a:pPr>
            <a:endParaRPr lang="en-CA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5567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25821" y="336331"/>
            <a:ext cx="8170479" cy="520721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altLang="en-US" sz="3600" dirty="0"/>
              <a:t>That we will walk cautiously </a:t>
            </a:r>
            <a:r>
              <a:rPr lang="en-CA" altLang="en-US" sz="3600" b="1" dirty="0"/>
              <a:t>in the world</a:t>
            </a:r>
            <a:r>
              <a:rPr lang="en-CA" altLang="en-US" sz="3600" dirty="0"/>
              <a:t>, </a:t>
            </a:r>
            <a:br>
              <a:rPr lang="en-CA" altLang="en-US" sz="3600" dirty="0"/>
            </a:br>
            <a:r>
              <a:rPr lang="en-CA" altLang="en-US" sz="3600" dirty="0"/>
              <a:t>to the end that we may win souls for the Lord Jesus Christ.  </a:t>
            </a:r>
          </a:p>
          <a:p>
            <a:pPr marL="0" indent="0">
              <a:buNone/>
              <a:defRPr/>
            </a:pPr>
            <a:r>
              <a:rPr lang="en-CA" altLang="en-US" sz="3600" dirty="0"/>
              <a:t>We will endeavor to be a </a:t>
            </a:r>
            <a:r>
              <a:rPr lang="en-CA" altLang="en-US" sz="3600" b="1" dirty="0"/>
              <a:t>Christian example </a:t>
            </a:r>
            <a:r>
              <a:rPr lang="en-CA" altLang="en-US" sz="3600" dirty="0"/>
              <a:t>in speech, conduct, love, faith, and purity of life. </a:t>
            </a:r>
          </a:p>
          <a:p>
            <a:pPr marL="0" indent="0">
              <a:buNone/>
              <a:defRPr/>
            </a:pPr>
            <a:r>
              <a:rPr lang="en-CA" altLang="en-US" sz="3600" dirty="0"/>
              <a:t>We will remember that God has not given us the spirit of fear, but of power, of love and of a sound mind; </a:t>
            </a:r>
          </a:p>
          <a:p>
            <a:pPr marL="0" indent="0">
              <a:buNone/>
              <a:defRPr/>
            </a:pPr>
            <a:r>
              <a:rPr lang="en-CA" altLang="en-US" sz="3600" dirty="0"/>
              <a:t>that we are the </a:t>
            </a:r>
            <a:r>
              <a:rPr lang="en-CA" altLang="en-US" sz="3600" b="1" dirty="0"/>
              <a:t>light of the world </a:t>
            </a:r>
            <a:r>
              <a:rPr lang="en-CA" altLang="en-US" sz="3600" dirty="0"/>
              <a:t>and the salt of the earth, and that a city on a hill cannot be hid;</a:t>
            </a:r>
          </a:p>
          <a:p>
            <a:pPr>
              <a:defRPr/>
            </a:pPr>
            <a:endParaRPr lang="en-CA" altLang="en-US" sz="4000" dirty="0"/>
          </a:p>
          <a:p>
            <a:pPr marL="0" indent="0">
              <a:buNone/>
              <a:defRPr/>
            </a:pPr>
            <a:r>
              <a:rPr lang="en-CA" altLang="en-US" sz="3600" dirty="0"/>
              <a:t> </a:t>
            </a:r>
            <a:endParaRPr lang="en-CA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1406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67862" y="315310"/>
            <a:ext cx="8279182" cy="522824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altLang="en-US" sz="3600" dirty="0"/>
              <a:t>That we will be thoughtful and </a:t>
            </a:r>
            <a:r>
              <a:rPr lang="en-CA" altLang="en-US" sz="3600" b="1" dirty="0"/>
              <a:t>courteous</a:t>
            </a:r>
            <a:r>
              <a:rPr lang="en-CA" altLang="en-US" sz="3600" dirty="0"/>
              <a:t> </a:t>
            </a:r>
            <a:br>
              <a:rPr lang="en-CA" altLang="en-US" sz="3600" dirty="0"/>
            </a:br>
            <a:r>
              <a:rPr lang="en-CA" altLang="en-US" sz="3600" dirty="0"/>
              <a:t>to one another, slow to take offense, </a:t>
            </a:r>
            <a:br>
              <a:rPr lang="en-CA" altLang="en-US" sz="3600" dirty="0"/>
            </a:br>
            <a:r>
              <a:rPr lang="en-CA" altLang="en-US" sz="3600" dirty="0"/>
              <a:t>quick to forgive and to seek forgiveness;</a:t>
            </a:r>
          </a:p>
          <a:p>
            <a:pPr marL="0" indent="0">
              <a:buNone/>
              <a:defRPr/>
            </a:pPr>
            <a:r>
              <a:rPr lang="en-CA" altLang="en-US" sz="3600" dirty="0"/>
              <a:t>That we will frequently </a:t>
            </a:r>
            <a:r>
              <a:rPr lang="en-CA" altLang="en-US" sz="3600" b="1" dirty="0"/>
              <a:t>encourage</a:t>
            </a:r>
            <a:r>
              <a:rPr lang="en-CA" altLang="en-US" sz="3600" dirty="0"/>
              <a:t>, </a:t>
            </a:r>
            <a:br>
              <a:rPr lang="en-CA" altLang="en-US" sz="3600" dirty="0"/>
            </a:br>
            <a:r>
              <a:rPr lang="en-CA" altLang="en-US" sz="3600" dirty="0"/>
              <a:t>and if occasion shall require, admonish one another according to Matthew 18, </a:t>
            </a:r>
            <a:br>
              <a:rPr lang="en-CA" altLang="en-US" sz="3600" dirty="0"/>
            </a:br>
            <a:r>
              <a:rPr lang="en-CA" altLang="en-US" sz="3600" dirty="0"/>
              <a:t>in the spirit of meekness </a:t>
            </a:r>
            <a:br>
              <a:rPr lang="en-CA" altLang="en-US" sz="3600" dirty="0"/>
            </a:br>
            <a:r>
              <a:rPr lang="en-CA" altLang="en-US" sz="3600" dirty="0"/>
              <a:t>lest we also be tempted.</a:t>
            </a:r>
          </a:p>
          <a:p>
            <a:pPr marL="0" indent="0">
              <a:buNone/>
              <a:defRPr/>
            </a:pPr>
            <a:r>
              <a:rPr lang="en-CA" altLang="en-US" sz="3600" dirty="0"/>
              <a:t>As in </a:t>
            </a:r>
            <a:r>
              <a:rPr lang="en-CA" altLang="en-US" sz="3600" b="1" dirty="0"/>
              <a:t>baptism</a:t>
            </a:r>
            <a:r>
              <a:rPr lang="en-CA" altLang="en-US" sz="3600" dirty="0"/>
              <a:t> we have been buried in Christ and raised again, </a:t>
            </a:r>
            <a:br>
              <a:rPr lang="en-CA" altLang="en-US" sz="3600" dirty="0"/>
            </a:br>
            <a:r>
              <a:rPr lang="en-CA" altLang="en-US" sz="3600" dirty="0"/>
              <a:t>so there is on us a special obligation </a:t>
            </a:r>
            <a:br>
              <a:rPr lang="en-CA" altLang="en-US" sz="3600" dirty="0"/>
            </a:br>
            <a:r>
              <a:rPr lang="en-CA" altLang="en-US" sz="3600" dirty="0"/>
              <a:t>to walk in newness of life; </a:t>
            </a:r>
          </a:p>
        </p:txBody>
      </p:sp>
    </p:spTree>
    <p:extLst>
      <p:ext uri="{BB962C8B-B14F-4D97-AF65-F5344CB8AC3E}">
        <p14:creationId xmlns:p14="http://schemas.microsoft.com/office/powerpoint/2010/main" val="297884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9393" y="430925"/>
            <a:ext cx="8236089" cy="5112626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altLang="en-US" sz="3600" i="1" dirty="0"/>
              <a:t>And may the </a:t>
            </a:r>
            <a:r>
              <a:rPr lang="en-CA" altLang="en-US" sz="3600" b="1" i="1" dirty="0"/>
              <a:t>God of peace</a:t>
            </a:r>
            <a:r>
              <a:rPr lang="en-CA" altLang="en-US" sz="3600" i="1" dirty="0"/>
              <a:t>, </a:t>
            </a:r>
            <a:br>
              <a:rPr lang="en-CA" altLang="en-US" sz="3600" i="1" dirty="0"/>
            </a:br>
            <a:r>
              <a:rPr lang="en-CA" altLang="en-US" sz="3600" i="1" dirty="0"/>
              <a:t>who brought again the Lord Jesus Christ from the dead, </a:t>
            </a:r>
            <a:br>
              <a:rPr lang="en-CA" altLang="en-US" sz="3600" i="1" dirty="0"/>
            </a:br>
            <a:r>
              <a:rPr lang="en-CA" altLang="en-US" sz="3600" i="1" dirty="0"/>
              <a:t>the great Shepherd of the sheep, </a:t>
            </a:r>
            <a:br>
              <a:rPr lang="en-CA" altLang="en-US" sz="3600" i="1" dirty="0"/>
            </a:br>
            <a:r>
              <a:rPr lang="en-CA" altLang="en-US" sz="3600" i="1" dirty="0"/>
              <a:t>through the blood of His everlasting covenant,</a:t>
            </a:r>
          </a:p>
          <a:p>
            <a:pPr marL="0" indent="0">
              <a:buNone/>
              <a:defRPr/>
            </a:pPr>
            <a:r>
              <a:rPr lang="en-CA" altLang="en-US" sz="3600" i="1" dirty="0"/>
              <a:t>make us perfect in every good work </a:t>
            </a:r>
            <a:br>
              <a:rPr lang="en-CA" altLang="en-US" sz="3600" i="1" dirty="0"/>
            </a:br>
            <a:r>
              <a:rPr lang="en-CA" altLang="en-US" sz="3600" i="1" dirty="0"/>
              <a:t>to do His will, working in us </a:t>
            </a:r>
            <a:br>
              <a:rPr lang="en-CA" altLang="en-US" sz="3600" i="1" dirty="0"/>
            </a:br>
            <a:r>
              <a:rPr lang="en-CA" altLang="en-US" sz="3600" i="1" dirty="0"/>
              <a:t>that which is well-pleasing in His sight, </a:t>
            </a:r>
          </a:p>
          <a:p>
            <a:pPr marL="0" indent="0">
              <a:buNone/>
              <a:defRPr/>
            </a:pPr>
            <a:r>
              <a:rPr lang="en-CA" altLang="en-US" sz="3600" b="1" i="1" dirty="0"/>
              <a:t>through Jesus Christ</a:t>
            </a:r>
            <a:r>
              <a:rPr lang="en-CA" altLang="en-US" sz="3600" i="1" dirty="0"/>
              <a:t>, to Whom be glory forever and ever.  Amen.</a:t>
            </a:r>
            <a:endParaRPr lang="en-CA" alt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36012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wood with white text and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01230"/>
            <a:ext cx="8458200" cy="54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48" name="Rectangle 1334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0" name="Rectangle 1334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2" name="Rectangle 1335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4" name="Rectangle 1335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24785" y="5490971"/>
            <a:ext cx="5221554" cy="1159200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6000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j-lt"/>
                <a:ea typeface="+mj-ea"/>
                <a:cs typeface="+mj-cs"/>
              </a:rPr>
              <a:t>Kids’ Minute</a:t>
            </a:r>
            <a:endParaRPr lang="en-US" altLang="en-US" sz="6000" i="1" kern="1200" dirty="0">
              <a:solidFill>
                <a:srgbClr val="FFFFFF"/>
              </a:solidFill>
              <a:effectLst>
                <a:glow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64E6C3-D527-FF12-DC43-61ED998D2CFA}"/>
              </a:ext>
            </a:extLst>
          </p:cNvPr>
          <p:cNvSpPr txBox="1">
            <a:spLocks/>
          </p:cNvSpPr>
          <p:nvPr/>
        </p:nvSpPr>
        <p:spPr>
          <a:xfrm>
            <a:off x="6342391" y="5633765"/>
            <a:ext cx="2556416" cy="873612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  <a:t>&amp; Sunday </a:t>
            </a:r>
            <a:b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  <a:t>    School</a:t>
            </a:r>
            <a:endParaRPr lang="en-US" altLang="en-US" i="1" kern="1200" dirty="0">
              <a:solidFill>
                <a:srgbClr val="FFFFFF"/>
              </a:solidFill>
              <a:effectLst>
                <a:glow>
                  <a:schemeClr val="bg1"/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Picture 9" descr="Image result for kids jesus">
            <a:extLst>
              <a:ext uri="{FF2B5EF4-FFF2-40B4-BE49-F238E27FC236}">
                <a16:creationId xmlns:a16="http://schemas.microsoft.com/office/drawing/2014/main" id="{49456107-7433-9358-CCF1-750BD204A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-1" b="-1"/>
          <a:stretch/>
        </p:blipFill>
        <p:spPr bwMode="auto">
          <a:xfrm>
            <a:off x="17314" y="1341414"/>
            <a:ext cx="9144002" cy="26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C900-AF73-A8D7-DC64-8C34E997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752849"/>
            <a:ext cx="3914775" cy="3105141"/>
          </a:xfrm>
        </p:spPr>
        <p:txBody>
          <a:bodyPr anchor="ctr">
            <a:normAutofit/>
          </a:bodyPr>
          <a:lstStyle/>
          <a:p>
            <a:pPr algn="ctr"/>
            <a:r>
              <a:rPr lang="en-CA" sz="5300" b="1" dirty="0">
                <a:solidFill>
                  <a:srgbClr val="C00000"/>
                </a:solidFill>
              </a:rPr>
              <a:t>Gospel of Matthew</a:t>
            </a:r>
            <a:r>
              <a:rPr lang="en-CA" sz="5300" b="1" dirty="0"/>
              <a:t>: </a:t>
            </a:r>
            <a:br>
              <a:rPr lang="en-CA" sz="5400" b="1" dirty="0"/>
            </a:br>
            <a:r>
              <a:rPr lang="en-CA" sz="4900" b="1" i="1" dirty="0"/>
              <a:t>Your Kingdom Come</a:t>
            </a:r>
            <a:endParaRPr lang="en-CA" sz="5400" b="1" i="1" dirty="0"/>
          </a:p>
        </p:txBody>
      </p:sp>
      <p:pic>
        <p:nvPicPr>
          <p:cNvPr id="4" name="Picture 3" descr="Sermon On The Mount Images – Browse 3,171 Stock Photos, Vectors, and Video  | Adobe Stock">
            <a:extLst>
              <a:ext uri="{FF2B5EF4-FFF2-40B4-BE49-F238E27FC236}">
                <a16:creationId xmlns:a16="http://schemas.microsoft.com/office/drawing/2014/main" id="{FF8FA1E5-26E0-19DC-97A1-421FE3300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6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7BD3-88D3-E1EF-E1DE-2B088C06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4" y="3752850"/>
            <a:ext cx="5229226" cy="31051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4400" b="1" dirty="0">
                <a:solidFill>
                  <a:srgbClr val="C00000"/>
                </a:solidFill>
              </a:rPr>
              <a:t>Matthew 21:28-32</a:t>
            </a:r>
            <a:endParaRPr lang="en-CA" sz="4400" b="1" i="1" dirty="0">
              <a:solidFill>
                <a:srgbClr val="C00000"/>
              </a:solidFill>
            </a:endParaRPr>
          </a:p>
          <a:p>
            <a:r>
              <a:rPr lang="en-CA" sz="4000" b="1" i="1" dirty="0"/>
              <a:t>Children of </a:t>
            </a:r>
            <a:br>
              <a:rPr lang="en-CA" sz="4000" b="1" i="1" dirty="0"/>
            </a:br>
            <a:r>
              <a:rPr lang="en-CA" sz="4000" b="1" i="1" dirty="0"/>
              <a:t>the Kingdom</a:t>
            </a:r>
          </a:p>
        </p:txBody>
      </p:sp>
    </p:spTree>
    <p:extLst>
      <p:ext uri="{BB962C8B-B14F-4D97-AF65-F5344CB8AC3E}">
        <p14:creationId xmlns:p14="http://schemas.microsoft.com/office/powerpoint/2010/main" val="41564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94F89-0AC5-57D0-061C-3CCF02929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mon On The Mount Images – Browse 3,171 Stock Photos, Vectors, and Video  | Adobe Stock">
            <a:extLst>
              <a:ext uri="{FF2B5EF4-FFF2-40B4-BE49-F238E27FC236}">
                <a16:creationId xmlns:a16="http://schemas.microsoft.com/office/drawing/2014/main" id="{C38731D3-DF9B-1CC8-39D6-83DAACAE9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6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0D51-BAE6-6051-B451-17E6EF896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3752850"/>
            <a:ext cx="8830101" cy="3105150"/>
          </a:xfrm>
        </p:spPr>
        <p:txBody>
          <a:bodyPr anchor="ctr">
            <a:normAutofit/>
          </a:bodyPr>
          <a:lstStyle/>
          <a:p>
            <a:r>
              <a:rPr lang="en-CA" sz="3600" b="1" dirty="0">
                <a:solidFill>
                  <a:srgbClr val="C00000"/>
                </a:solidFill>
              </a:rPr>
              <a:t>Matthew 7:21 </a:t>
            </a:r>
            <a:r>
              <a:rPr lang="en-CA" sz="3600" dirty="0"/>
              <a:t>– Those in the </a:t>
            </a:r>
            <a:r>
              <a:rPr lang="en-CA" sz="3600" b="1" dirty="0"/>
              <a:t>kingdom</a:t>
            </a:r>
            <a:r>
              <a:rPr lang="en-CA" sz="3600" dirty="0"/>
              <a:t> </a:t>
            </a:r>
            <a:br>
              <a:rPr lang="en-CA" sz="3600" dirty="0"/>
            </a:br>
            <a:r>
              <a:rPr lang="en-CA" sz="3600" dirty="0"/>
              <a:t>do the Father’s will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Matthew 12:50 </a:t>
            </a:r>
            <a:r>
              <a:rPr lang="en-CA" sz="3600" dirty="0"/>
              <a:t>– Jesus’s </a:t>
            </a:r>
            <a:r>
              <a:rPr lang="en-CA" sz="3600" b="1" dirty="0"/>
              <a:t>family</a:t>
            </a:r>
            <a:r>
              <a:rPr lang="en-CA" sz="3600" dirty="0"/>
              <a:t> </a:t>
            </a:r>
            <a:br>
              <a:rPr lang="en-CA" sz="3600" dirty="0"/>
            </a:br>
            <a:r>
              <a:rPr lang="en-CA" sz="3600" dirty="0"/>
              <a:t>do the Father’s will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James 1:22, 2:14 </a:t>
            </a:r>
            <a:r>
              <a:rPr lang="en-CA" sz="3600" dirty="0"/>
              <a:t>– </a:t>
            </a:r>
            <a:r>
              <a:rPr lang="en-CA" sz="3600" b="1" dirty="0"/>
              <a:t>Faith</a:t>
            </a:r>
            <a:r>
              <a:rPr lang="en-CA" sz="3600" dirty="0"/>
              <a:t> leads to action</a:t>
            </a:r>
          </a:p>
        </p:txBody>
      </p:sp>
    </p:spTree>
    <p:extLst>
      <p:ext uri="{BB962C8B-B14F-4D97-AF65-F5344CB8AC3E}">
        <p14:creationId xmlns:p14="http://schemas.microsoft.com/office/powerpoint/2010/main" val="15259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0" y="0"/>
            <a:ext cx="5077715" cy="2755899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Welcome </a:t>
            </a:r>
            <a:br>
              <a:rPr lang="en-CA" sz="6000" b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to Parkdale Church!</a:t>
            </a:r>
          </a:p>
        </p:txBody>
      </p:sp>
      <p:pic>
        <p:nvPicPr>
          <p:cNvPr id="4" name="Picture 3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CC175394-ACD8-A69A-FB17-172EADEE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2673627"/>
            <a:ext cx="5077715" cy="4184374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3600" b="1" i="1" spc="-8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  We’re so glad you came!</a:t>
            </a:r>
          </a:p>
          <a:p>
            <a:pPr>
              <a:spcBef>
                <a:spcPts val="45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Please see the </a:t>
            </a:r>
            <a:r>
              <a:rPr lang="en-US" sz="32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 </a:t>
            </a:r>
            <a:br>
              <a:rPr lang="en-US" sz="32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2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parkdalechurch.ca 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for: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Weekly gatherings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Prayer items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Other news</a:t>
            </a:r>
          </a:p>
          <a:p>
            <a:pPr>
              <a:spcBef>
                <a:spcPts val="45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Or contact us at: </a:t>
            </a:r>
            <a:r>
              <a:rPr lang="en-US" sz="32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parkdaleonline@gmail.com</a:t>
            </a:r>
          </a:p>
        </p:txBody>
      </p:sp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16296-F1AC-6ACE-F992-B743E8DE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mon On The Mount Images – Browse 3,171 Stock Photos, Vectors, and Video  | Adobe Stock">
            <a:extLst>
              <a:ext uri="{FF2B5EF4-FFF2-40B4-BE49-F238E27FC236}">
                <a16:creationId xmlns:a16="http://schemas.microsoft.com/office/drawing/2014/main" id="{2CC3E74D-F684-4664-E6CB-EF7D05A06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6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F1CD7-16AC-4824-EC5F-2ECECFBD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3752850"/>
            <a:ext cx="8830101" cy="310515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</a:rPr>
              <a:t>21:28-31</a:t>
            </a:r>
            <a:r>
              <a:rPr lang="en-CA" sz="4000" dirty="0"/>
              <a:t>– Parable of the 2 Sons </a:t>
            </a:r>
            <a:br>
              <a:rPr lang="en-CA" sz="4000" dirty="0"/>
            </a:br>
            <a:r>
              <a:rPr lang="en-CA" sz="4000" dirty="0"/>
              <a:t>– </a:t>
            </a:r>
            <a:r>
              <a:rPr lang="en-CA" sz="4000" b="1" i="1" dirty="0">
                <a:solidFill>
                  <a:srgbClr val="0000FF"/>
                </a:solidFill>
              </a:rPr>
              <a:t>which one did what the Father asked?</a:t>
            </a:r>
          </a:p>
          <a:p>
            <a:r>
              <a:rPr lang="en-CA" sz="4000" b="1" dirty="0">
                <a:solidFill>
                  <a:srgbClr val="C00000"/>
                </a:solidFill>
              </a:rPr>
              <a:t>32 </a:t>
            </a:r>
            <a:r>
              <a:rPr lang="en-CA" sz="4000" dirty="0"/>
              <a:t>– </a:t>
            </a:r>
            <a:r>
              <a:rPr lang="en-CA" sz="4000" b="1" i="1" dirty="0">
                <a:solidFill>
                  <a:srgbClr val="0000FF"/>
                </a:solidFill>
              </a:rPr>
              <a:t>Who is entering the kingdom? </a:t>
            </a:r>
            <a:br>
              <a:rPr lang="en-CA" sz="4000" dirty="0"/>
            </a:br>
            <a:r>
              <a:rPr lang="en-CA" sz="4000" dirty="0"/>
              <a:t>– those with humble faith</a:t>
            </a:r>
          </a:p>
          <a:p>
            <a:r>
              <a:rPr lang="en-CA" sz="3900" b="1" dirty="0"/>
              <a:t>2 more parables </a:t>
            </a:r>
            <a:r>
              <a:rPr lang="en-CA" sz="3900" dirty="0"/>
              <a:t>– reinforce </a:t>
            </a:r>
            <a:r>
              <a:rPr lang="en-CA" sz="3900" b="1" dirty="0"/>
              <a:t>action vs. words</a:t>
            </a:r>
          </a:p>
        </p:txBody>
      </p:sp>
    </p:spTree>
    <p:extLst>
      <p:ext uri="{BB962C8B-B14F-4D97-AF65-F5344CB8AC3E}">
        <p14:creationId xmlns:p14="http://schemas.microsoft.com/office/powerpoint/2010/main" val="31433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FCC78-F633-4145-B118-13CC05621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mon On The Mount Images – Browse 3,171 Stock Photos, Vectors, and Video  | Adobe Stock">
            <a:extLst>
              <a:ext uri="{FF2B5EF4-FFF2-40B4-BE49-F238E27FC236}">
                <a16:creationId xmlns:a16="http://schemas.microsoft.com/office/drawing/2014/main" id="{E250A22D-1FEC-8315-8605-F4BD58128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6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3A91-5894-6E05-673B-D00EF35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3752850"/>
            <a:ext cx="8830101" cy="31051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4400" b="1" i="1" dirty="0">
                <a:solidFill>
                  <a:srgbClr val="0000FF"/>
                </a:solidFill>
              </a:rPr>
              <a:t>Which brother are you?</a:t>
            </a:r>
            <a:endParaRPr lang="en-CA" sz="4000" b="1" i="1" dirty="0">
              <a:solidFill>
                <a:srgbClr val="0000FF"/>
              </a:solidFill>
            </a:endParaRPr>
          </a:p>
          <a:p>
            <a:r>
              <a:rPr lang="en-CA" sz="4000" i="1" dirty="0">
                <a:solidFill>
                  <a:srgbClr val="0000FF"/>
                </a:solidFill>
              </a:rPr>
              <a:t>Which </a:t>
            </a:r>
            <a:r>
              <a:rPr lang="en-CA" sz="4000" b="1" i="1" dirty="0">
                <a:solidFill>
                  <a:srgbClr val="0000FF"/>
                </a:solidFill>
              </a:rPr>
              <a:t>have</a:t>
            </a:r>
            <a:r>
              <a:rPr lang="en-CA" sz="4000" i="1" dirty="0">
                <a:solidFill>
                  <a:srgbClr val="0000FF"/>
                </a:solidFill>
              </a:rPr>
              <a:t> you been?</a:t>
            </a:r>
          </a:p>
          <a:p>
            <a:r>
              <a:rPr lang="en-CA" sz="4000" i="1" dirty="0">
                <a:solidFill>
                  <a:srgbClr val="0000FF"/>
                </a:solidFill>
              </a:rPr>
              <a:t>Which </a:t>
            </a:r>
            <a:r>
              <a:rPr lang="en-CA" sz="4000" b="1" i="1" dirty="0">
                <a:solidFill>
                  <a:srgbClr val="0000FF"/>
                </a:solidFill>
              </a:rPr>
              <a:t>will</a:t>
            </a:r>
            <a:r>
              <a:rPr lang="en-CA" sz="4000" i="1" dirty="0">
                <a:solidFill>
                  <a:srgbClr val="0000FF"/>
                </a:solidFill>
              </a:rPr>
              <a:t> you be?</a:t>
            </a:r>
          </a:p>
        </p:txBody>
      </p:sp>
    </p:spTree>
    <p:extLst>
      <p:ext uri="{BB962C8B-B14F-4D97-AF65-F5344CB8AC3E}">
        <p14:creationId xmlns:p14="http://schemas.microsoft.com/office/powerpoint/2010/main" val="2364261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38" y="172996"/>
            <a:ext cx="5449330" cy="1650926"/>
          </a:xfrm>
        </p:spPr>
        <p:txBody>
          <a:bodyPr anchor="b">
            <a:normAutofit/>
          </a:bodyPr>
          <a:lstStyle/>
          <a:p>
            <a:pPr algn="ctr"/>
            <a:r>
              <a:rPr lang="en-CA" sz="5400" b="1" dirty="0">
                <a:effectLst>
                  <a:glow rad="127000">
                    <a:schemeClr val="bg1"/>
                  </a:glow>
                </a:effectLst>
              </a:rPr>
              <a:t>We’re so glad you joined us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670" y="1993900"/>
            <a:ext cx="5449330" cy="486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Please join us </a:t>
            </a:r>
            <a:b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for refreshments </a:t>
            </a:r>
            <a:b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&amp; fellowship!</a:t>
            </a:r>
          </a:p>
          <a:p>
            <a:pPr marL="0" indent="0" algn="ctr">
              <a:spcBef>
                <a:spcPts val="450"/>
              </a:spcBef>
              <a:buNone/>
            </a:pPr>
            <a:endParaRPr lang="en-US" sz="2400" i="1" dirty="0">
              <a:effectLst>
                <a:glow rad="127000">
                  <a:schemeClr val="bg1"/>
                </a:glow>
              </a:effectLst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See the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for more info,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contact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us at </a:t>
            </a:r>
            <a:r>
              <a:rPr lang="en-US" sz="36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parkdaleonline@gmail.com </a:t>
            </a: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4" name="Picture 3" descr="A church with a cross on the wall&#10;&#10;Description automatically generated">
            <a:extLst>
              <a:ext uri="{FF2B5EF4-FFF2-40B4-BE49-F238E27FC236}">
                <a16:creationId xmlns:a16="http://schemas.microsoft.com/office/drawing/2014/main" id="{C8825370-DF34-49CE-39CE-BFA6D08DA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r="-1"/>
          <a:stretch>
            <a:fillRect/>
          </a:stretch>
        </p:blipFill>
        <p:spPr>
          <a:xfrm>
            <a:off x="0" y="0"/>
            <a:ext cx="3720820" cy="68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1CD3-20FA-FD5C-1884-FFAB8BE9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/>
              <a:t>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29D2-14A3-F301-96BF-9639F4168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Holy Forever</a:t>
            </a:r>
          </a:p>
          <a:p>
            <a:r>
              <a:rPr lang="en-US" sz="3600" dirty="0"/>
              <a:t>To God be the Glory</a:t>
            </a:r>
          </a:p>
          <a:p>
            <a:r>
              <a:rPr lang="en-US" sz="3600" dirty="0"/>
              <a:t>Cry of My Heart</a:t>
            </a:r>
          </a:p>
          <a:p>
            <a:r>
              <a:rPr lang="en-US" sz="3600" dirty="0"/>
              <a:t>Build My Life</a:t>
            </a:r>
          </a:p>
          <a:p>
            <a:r>
              <a:rPr lang="en-US" sz="3600" dirty="0"/>
              <a:t>Step by Step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57192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0268-E5D2-5989-C428-ACCD6DD0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6671"/>
            <a:ext cx="4000498" cy="994172"/>
          </a:xfrm>
        </p:spPr>
        <p:txBody>
          <a:bodyPr/>
          <a:lstStyle/>
          <a:p>
            <a:pPr algn="ctr"/>
            <a:r>
              <a:rPr lang="en-US" sz="5400" b="1" dirty="0"/>
              <a:t>Offering</a:t>
            </a:r>
            <a:endParaRPr lang="en-CA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4CBD-53CD-6905-2235-6288C353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2100"/>
            <a:ext cx="4000498" cy="505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0000CC"/>
                </a:solidFill>
              </a:rPr>
              <a:t>Thank you to all </a:t>
            </a:r>
            <a:br>
              <a:rPr lang="en-US" sz="4000" b="1" i="1" dirty="0">
                <a:solidFill>
                  <a:srgbClr val="0000CC"/>
                </a:solidFill>
              </a:rPr>
            </a:br>
            <a:r>
              <a:rPr lang="en-US" sz="4000" b="1" i="1" dirty="0">
                <a:solidFill>
                  <a:srgbClr val="0000CC"/>
                </a:solidFill>
              </a:rPr>
              <a:t>who contribute!</a:t>
            </a:r>
          </a:p>
          <a:p>
            <a:pPr marL="0" indent="0" algn="ctr">
              <a:buNone/>
            </a:pPr>
            <a:endParaRPr lang="en-US" sz="1800" b="1" dirty="0"/>
          </a:p>
          <a:p>
            <a:r>
              <a:rPr lang="en-US" sz="3200" b="1" dirty="0"/>
              <a:t>White drop-box </a:t>
            </a:r>
            <a:r>
              <a:rPr lang="en-US" sz="3200" dirty="0"/>
              <a:t>near the coffee corner</a:t>
            </a:r>
          </a:p>
          <a:p>
            <a:r>
              <a:rPr lang="en-US" sz="3200" b="1" dirty="0"/>
              <a:t>Online</a:t>
            </a:r>
            <a:r>
              <a:rPr lang="en-US" sz="3200" dirty="0"/>
              <a:t> </a:t>
            </a:r>
            <a:r>
              <a:rPr lang="en-US" sz="3200" b="1" dirty="0"/>
              <a:t>giving</a:t>
            </a:r>
            <a:r>
              <a:rPr lang="en-US" sz="3200" dirty="0"/>
              <a:t> via the </a:t>
            </a:r>
            <a:r>
              <a:rPr lang="en-US" sz="3200" b="1" dirty="0">
                <a:solidFill>
                  <a:srgbClr val="0000CC"/>
                </a:solidFill>
              </a:rPr>
              <a:t>website</a:t>
            </a:r>
            <a:r>
              <a:rPr lang="en-US" sz="3200" dirty="0"/>
              <a:t> </a:t>
            </a:r>
          </a:p>
          <a:p>
            <a:r>
              <a:rPr lang="en-US" sz="3200" dirty="0"/>
              <a:t>Or by </a:t>
            </a:r>
            <a:r>
              <a:rPr lang="en-US" sz="3200" b="1" dirty="0"/>
              <a:t>e-transfer</a:t>
            </a:r>
            <a:r>
              <a:rPr lang="en-US" sz="3200" dirty="0"/>
              <a:t> to </a:t>
            </a:r>
            <a:r>
              <a:rPr lang="en-US" sz="3200" b="1" dirty="0" err="1">
                <a:solidFill>
                  <a:srgbClr val="0000CC"/>
                </a:solidFill>
              </a:rPr>
              <a:t>parkdalebookkeeper</a:t>
            </a:r>
            <a:br>
              <a:rPr lang="en-US" sz="3200" b="1" dirty="0">
                <a:solidFill>
                  <a:srgbClr val="0000CC"/>
                </a:solidFill>
              </a:rPr>
            </a:br>
            <a:r>
              <a:rPr lang="en-US" sz="3200" b="1" dirty="0">
                <a:solidFill>
                  <a:srgbClr val="0000CC"/>
                </a:solidFill>
              </a:rPr>
              <a:t>@gmail.com</a:t>
            </a:r>
            <a:endParaRPr lang="en-CA" sz="3200" b="1" dirty="0">
              <a:solidFill>
                <a:srgbClr val="0000C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1C324DB-8AEC-88F4-28E0-0E629BB8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0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17E5-3483-F03F-C3A1-DBE3A458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9886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CA" dirty="0">
                <a:hlinkClick r:id="rId2"/>
              </a:rPr>
              <a:t>https://vimeo.com/1189519521/c472b4f86f?share=copy&amp;fl=sv&amp;fe=ci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19BC0-9DB4-D3C8-E276-8C9A8EED3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6233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FBF0-971D-9A62-0B11-8DBD218A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0"/>
            <a:ext cx="8702566" cy="1325563"/>
          </a:xfrm>
        </p:spPr>
        <p:txBody>
          <a:bodyPr>
            <a:normAutofit/>
          </a:bodyPr>
          <a:lstStyle/>
          <a:p>
            <a:r>
              <a:rPr lang="en-CA" sz="4800" b="1" dirty="0"/>
              <a:t>EFCC 2026 Conference – Winnipeg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FC126-5BE4-ADE8-7A2F-3828E05B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023"/>
          <a:stretch>
            <a:fillRect/>
          </a:stretch>
        </p:blipFill>
        <p:spPr>
          <a:xfrm>
            <a:off x="756395" y="1325563"/>
            <a:ext cx="7631210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7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DF0B-D7DE-6573-2777-F70CAEB4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3" y="247651"/>
            <a:ext cx="4979573" cy="1090322"/>
          </a:xfrm>
        </p:spPr>
        <p:txBody>
          <a:bodyPr anchor="ctr">
            <a:normAutofit/>
          </a:bodyPr>
          <a:lstStyle/>
          <a:p>
            <a:r>
              <a:rPr lang="en-CA" sz="6000" b="1" dirty="0"/>
              <a:t>Parkdale 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74C5-DB2D-87E0-099B-39FEE3FA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585624"/>
            <a:ext cx="4871883" cy="527237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</a:rPr>
              <a:t>Sunday, June 21</a:t>
            </a:r>
          </a:p>
          <a:p>
            <a:r>
              <a:rPr lang="en-CA" sz="4000" i="1" dirty="0"/>
              <a:t>Father’s Day</a:t>
            </a:r>
          </a:p>
          <a:p>
            <a:r>
              <a:rPr lang="en-CA" sz="4000" i="1" dirty="0"/>
              <a:t>Welcome members!</a:t>
            </a:r>
          </a:p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</a:rPr>
              <a:t>Sunday, June 28</a:t>
            </a:r>
          </a:p>
          <a:p>
            <a:r>
              <a:rPr lang="en-CA" sz="4000" i="1" dirty="0"/>
              <a:t>Doug Hamm</a:t>
            </a:r>
          </a:p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</a:rPr>
              <a:t>Sunday, July 5</a:t>
            </a:r>
          </a:p>
          <a:p>
            <a:r>
              <a:rPr lang="en-CA" sz="4000" i="1" dirty="0"/>
              <a:t>Evans </a:t>
            </a:r>
            <a:r>
              <a:rPr lang="en-CA" sz="4000" i="1" dirty="0" err="1"/>
              <a:t>Hundermark</a:t>
            </a:r>
            <a:endParaRPr lang="en-CA" sz="4000" i="1" dirty="0"/>
          </a:p>
          <a:p>
            <a:r>
              <a:rPr lang="en-CA" sz="4000" i="1" dirty="0">
                <a:highlight>
                  <a:srgbClr val="FFFF00"/>
                </a:highlight>
              </a:rPr>
              <a:t>BBQ &amp; Commission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9742B-3BEF-E8CF-9891-5CD9D4509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4" b="2"/>
          <a:stretch>
            <a:fillRect/>
          </a:stretch>
        </p:blipFill>
        <p:spPr>
          <a:xfrm rot="5400000">
            <a:off x="3709230" y="1423230"/>
            <a:ext cx="6868886" cy="4000653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2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BC5E2-23DA-E402-AA36-6DA0FD5E1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F6E6-A1A2-CDC8-9C2C-40191899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3" y="247651"/>
            <a:ext cx="4979573" cy="1090322"/>
          </a:xfrm>
        </p:spPr>
        <p:txBody>
          <a:bodyPr anchor="ctr">
            <a:normAutofit/>
          </a:bodyPr>
          <a:lstStyle/>
          <a:p>
            <a:r>
              <a:rPr lang="en-CA" sz="6000" b="1" dirty="0"/>
              <a:t>Graduation!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D706-7C10-EE04-B6A1-D6331446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4" y="1585624"/>
            <a:ext cx="3812348" cy="5272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</a:rPr>
              <a:t>Congratulations, Danny! </a:t>
            </a:r>
          </a:p>
          <a:p>
            <a:r>
              <a:rPr lang="en-CA" sz="4000" i="1" dirty="0"/>
              <a:t>And thanks for your years of service on the piano!</a:t>
            </a:r>
            <a:endParaRPr lang="en-CA" sz="4000" i="1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A4292-41B9-FDDB-8BBB-5B630DD05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9" t="30748" r="40460" b="14177"/>
          <a:stretch>
            <a:fillRect/>
          </a:stretch>
        </p:blipFill>
        <p:spPr>
          <a:xfrm>
            <a:off x="7245416" y="64238"/>
            <a:ext cx="1817968" cy="6714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B4F33-C54D-83D9-873E-E70D3CFA3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08"/>
          <a:stretch>
            <a:fillRect/>
          </a:stretch>
        </p:blipFill>
        <p:spPr>
          <a:xfrm>
            <a:off x="4083811" y="64239"/>
            <a:ext cx="3097160" cy="671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97F2-B276-8B19-7769-C44394F7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17" y="182039"/>
            <a:ext cx="5088137" cy="1783080"/>
          </a:xfrm>
        </p:spPr>
        <p:txBody>
          <a:bodyPr anchor="b">
            <a:normAutofit/>
          </a:bodyPr>
          <a:lstStyle/>
          <a:p>
            <a:r>
              <a:rPr lang="en-CA" sz="6000" b="1" dirty="0"/>
              <a:t>Welcome, </a:t>
            </a:r>
            <a:br>
              <a:rPr lang="en-CA" sz="6000" b="1" dirty="0"/>
            </a:br>
            <a:r>
              <a:rPr lang="en-CA" sz="6000" b="1" dirty="0"/>
              <a:t>New Members!</a:t>
            </a:r>
          </a:p>
        </p:txBody>
      </p:sp>
      <p:pic>
        <p:nvPicPr>
          <p:cNvPr id="8" name="Picture 7" descr="Cross path Images - Free Download on Freepik">
            <a:extLst>
              <a:ext uri="{FF2B5EF4-FFF2-40B4-BE49-F238E27FC236}">
                <a16:creationId xmlns:a16="http://schemas.microsoft.com/office/drawing/2014/main" id="{55160FED-80F8-436B-6586-1936D670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79" r="21788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1EBC-6D3C-E61B-21D1-EB55FE5B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291255"/>
            <a:ext cx="4688333" cy="3899233"/>
          </a:xfrm>
        </p:spPr>
        <p:txBody>
          <a:bodyPr>
            <a:normAutofit/>
          </a:bodyPr>
          <a:lstStyle/>
          <a:p>
            <a:r>
              <a:rPr lang="en-CA" sz="4000" b="1" i="1" dirty="0"/>
              <a:t>Sharon Johnston</a:t>
            </a:r>
          </a:p>
          <a:p>
            <a:r>
              <a:rPr lang="en-CA" sz="4000" b="1" i="1" dirty="0"/>
              <a:t>Timothy Yoon </a:t>
            </a:r>
          </a:p>
          <a:p>
            <a:r>
              <a:rPr lang="en-CA" sz="4000" b="1" i="1" dirty="0"/>
              <a:t>Kate Hwang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5A9F5F-8F1F-D43D-786C-B676168E7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21" y="4448556"/>
            <a:ext cx="4346532" cy="20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8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19555</TotalTime>
  <Words>820</Words>
  <Application>Microsoft Office PowerPoint</Application>
  <PresentationFormat>On-screen Show (4:3)</PresentationFormat>
  <Paragraphs>80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2013 - 2022 Theme</vt:lpstr>
      <vt:lpstr>PowerPoint Presentation</vt:lpstr>
      <vt:lpstr>Welcome  to Parkdale Church!</vt:lpstr>
      <vt:lpstr>Songs</vt:lpstr>
      <vt:lpstr>Offering</vt:lpstr>
      <vt:lpstr>https://vimeo.com/1189519521/c472b4f86f?share=copy&amp;fl=sv&amp;fe=ci</vt:lpstr>
      <vt:lpstr>EFCC 2026 Conference – Winnipeg</vt:lpstr>
      <vt:lpstr>Parkdale  News</vt:lpstr>
      <vt:lpstr>Graduation!</vt:lpstr>
      <vt:lpstr>Welcome,  New Members!</vt:lpstr>
      <vt:lpstr>Parkdale Membership Covenant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Kids’ Minute</vt:lpstr>
      <vt:lpstr>Gospel of Matthew:  Your Kingdom Come</vt:lpstr>
      <vt:lpstr>PowerPoint Presentation</vt:lpstr>
      <vt:lpstr>PowerPoint Presentation</vt:lpstr>
      <vt:lpstr>PowerPoint Presentation</vt:lpstr>
      <vt:lpstr>We’re so glad you joined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145</cp:revision>
  <dcterms:created xsi:type="dcterms:W3CDTF">2021-01-22T20:41:10Z</dcterms:created>
  <dcterms:modified xsi:type="dcterms:W3CDTF">2026-06-21T16:12:57Z</dcterms:modified>
</cp:coreProperties>
</file>