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42" r:id="rId1"/>
  </p:sldMasterIdLst>
  <p:notesMasterIdLst>
    <p:notesMasterId r:id="rId13"/>
  </p:notesMasterIdLst>
  <p:sldIdLst>
    <p:sldId id="1105" r:id="rId2"/>
    <p:sldId id="2919" r:id="rId3"/>
    <p:sldId id="3162" r:id="rId4"/>
    <p:sldId id="3029" r:id="rId5"/>
    <p:sldId id="3201" r:id="rId6"/>
    <p:sldId id="2276" r:id="rId7"/>
    <p:sldId id="1767" r:id="rId8"/>
    <p:sldId id="3186" r:id="rId9"/>
    <p:sldId id="3202" r:id="rId10"/>
    <p:sldId id="3085" r:id="rId11"/>
    <p:sldId id="304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0FE668-9D6D-4A99-9E97-636FFE5B8482}">
          <p14:sldIdLst>
            <p14:sldId id="1105"/>
            <p14:sldId id="2919"/>
            <p14:sldId id="3162"/>
            <p14:sldId id="3029"/>
            <p14:sldId id="3201"/>
            <p14:sldId id="2276"/>
            <p14:sldId id="1767"/>
            <p14:sldId id="3186"/>
            <p14:sldId id="3202"/>
            <p14:sldId id="3085"/>
            <p14:sldId id="30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00CC"/>
    <a:srgbClr val="FFFF66"/>
    <a:srgbClr val="FFFF99"/>
    <a:srgbClr val="99FF33"/>
    <a:srgbClr val="FF7C80"/>
    <a:srgbClr val="CC3300"/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B9775A-7950-4BA6-B6DC-0ACB7DFAEE70}" v="32" dt="2026-07-03T18:08:50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1" autoAdjust="0"/>
    <p:restoredTop sz="94703"/>
  </p:normalViewPr>
  <p:slideViewPr>
    <p:cSldViewPr snapToGrid="0">
      <p:cViewPr varScale="1">
        <p:scale>
          <a:sx n="82" d="100"/>
          <a:sy n="82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dale Church" userId="f30ea0ede9bb05e6" providerId="LiveId" clId="{24C4F4ED-5188-4A37-95D9-524FAFA39F86}"/>
    <pc:docChg chg="undo custSel addSld delSld modSld sldOrd modSection">
      <pc:chgData name="Parkdale Church" userId="f30ea0ede9bb05e6" providerId="LiveId" clId="{24C4F4ED-5188-4A37-95D9-524FAFA39F86}" dt="2026-07-03T18:08:50.346" v="83" actId="20577"/>
      <pc:docMkLst>
        <pc:docMk/>
      </pc:docMkLst>
      <pc:sldChg chg="del ord">
        <pc:chgData name="Parkdale Church" userId="f30ea0ede9bb05e6" providerId="LiveId" clId="{24C4F4ED-5188-4A37-95D9-524FAFA39F86}" dt="2026-07-02T20:41:34.692" v="2" actId="47"/>
        <pc:sldMkLst>
          <pc:docMk/>
          <pc:sldMk cId="4067315722" sldId="257"/>
        </pc:sldMkLst>
      </pc:sldChg>
      <pc:sldChg chg="del">
        <pc:chgData name="Parkdale Church" userId="f30ea0ede9bb05e6" providerId="LiveId" clId="{24C4F4ED-5188-4A37-95D9-524FAFA39F86}" dt="2026-07-02T20:41:35.051" v="3" actId="47"/>
        <pc:sldMkLst>
          <pc:docMk/>
          <pc:sldMk cId="2700236172" sldId="258"/>
        </pc:sldMkLst>
      </pc:sldChg>
      <pc:sldChg chg="del">
        <pc:chgData name="Parkdale Church" userId="f30ea0ede9bb05e6" providerId="LiveId" clId="{24C4F4ED-5188-4A37-95D9-524FAFA39F86}" dt="2026-07-02T20:41:36.473" v="6" actId="47"/>
        <pc:sldMkLst>
          <pc:docMk/>
          <pc:sldMk cId="3187937016" sldId="260"/>
        </pc:sldMkLst>
      </pc:sldChg>
      <pc:sldChg chg="del">
        <pc:chgData name="Parkdale Church" userId="f30ea0ede9bb05e6" providerId="LiveId" clId="{24C4F4ED-5188-4A37-95D9-524FAFA39F86}" dt="2026-07-02T20:41:35.567" v="4" actId="47"/>
        <pc:sldMkLst>
          <pc:docMk/>
          <pc:sldMk cId="3922640768" sldId="261"/>
        </pc:sldMkLst>
      </pc:sldChg>
      <pc:sldChg chg="del">
        <pc:chgData name="Parkdale Church" userId="f30ea0ede9bb05e6" providerId="LiveId" clId="{24C4F4ED-5188-4A37-95D9-524FAFA39F86}" dt="2026-07-02T20:41:35.911" v="5" actId="47"/>
        <pc:sldMkLst>
          <pc:docMk/>
          <pc:sldMk cId="1875322350" sldId="262"/>
        </pc:sldMkLst>
      </pc:sldChg>
      <pc:sldChg chg="del">
        <pc:chgData name="Parkdale Church" userId="f30ea0ede9bb05e6" providerId="LiveId" clId="{24C4F4ED-5188-4A37-95D9-524FAFA39F86}" dt="2026-07-02T20:41:37.380" v="8" actId="47"/>
        <pc:sldMkLst>
          <pc:docMk/>
          <pc:sldMk cId="62549667" sldId="263"/>
        </pc:sldMkLst>
      </pc:sldChg>
      <pc:sldChg chg="del">
        <pc:chgData name="Parkdale Church" userId="f30ea0ede9bb05e6" providerId="LiveId" clId="{24C4F4ED-5188-4A37-95D9-524FAFA39F86}" dt="2026-07-02T20:41:36.880" v="7" actId="47"/>
        <pc:sldMkLst>
          <pc:docMk/>
          <pc:sldMk cId="2576520893" sldId="264"/>
        </pc:sldMkLst>
      </pc:sldChg>
      <pc:sldChg chg="del">
        <pc:chgData name="Parkdale Church" userId="f30ea0ede9bb05e6" providerId="LiveId" clId="{24C4F4ED-5188-4A37-95D9-524FAFA39F86}" dt="2026-07-02T20:41:38.380" v="9" actId="47"/>
        <pc:sldMkLst>
          <pc:docMk/>
          <pc:sldMk cId="1678534024" sldId="265"/>
        </pc:sldMkLst>
      </pc:sldChg>
      <pc:sldChg chg="del">
        <pc:chgData name="Parkdale Church" userId="f30ea0ede9bb05e6" providerId="LiveId" clId="{24C4F4ED-5188-4A37-95D9-524FAFA39F86}" dt="2026-07-02T20:41:38.864" v="10" actId="47"/>
        <pc:sldMkLst>
          <pc:docMk/>
          <pc:sldMk cId="1357653323" sldId="266"/>
        </pc:sldMkLst>
      </pc:sldChg>
      <pc:sldChg chg="del">
        <pc:chgData name="Parkdale Church" userId="f30ea0ede9bb05e6" providerId="LiveId" clId="{24C4F4ED-5188-4A37-95D9-524FAFA39F86}" dt="2026-07-02T20:41:39.426" v="11" actId="47"/>
        <pc:sldMkLst>
          <pc:docMk/>
          <pc:sldMk cId="3085057531" sldId="267"/>
        </pc:sldMkLst>
      </pc:sldChg>
      <pc:sldChg chg="del">
        <pc:chgData name="Parkdale Church" userId="f30ea0ede9bb05e6" providerId="LiveId" clId="{24C4F4ED-5188-4A37-95D9-524FAFA39F86}" dt="2026-07-02T20:41:40.005" v="12" actId="47"/>
        <pc:sldMkLst>
          <pc:docMk/>
          <pc:sldMk cId="3107708593" sldId="268"/>
        </pc:sldMkLst>
      </pc:sldChg>
      <pc:sldChg chg="del">
        <pc:chgData name="Parkdale Church" userId="f30ea0ede9bb05e6" providerId="LiveId" clId="{24C4F4ED-5188-4A37-95D9-524FAFA39F86}" dt="2026-07-02T20:41:41.020" v="13" actId="47"/>
        <pc:sldMkLst>
          <pc:docMk/>
          <pc:sldMk cId="2127691849" sldId="269"/>
        </pc:sldMkLst>
      </pc:sldChg>
      <pc:sldChg chg="del">
        <pc:chgData name="Parkdale Church" userId="f30ea0ede9bb05e6" providerId="LiveId" clId="{24C4F4ED-5188-4A37-95D9-524FAFA39F86}" dt="2026-07-02T20:41:41.302" v="14" actId="47"/>
        <pc:sldMkLst>
          <pc:docMk/>
          <pc:sldMk cId="3328331748" sldId="270"/>
        </pc:sldMkLst>
      </pc:sldChg>
      <pc:sldChg chg="del">
        <pc:chgData name="Parkdale Church" userId="f30ea0ede9bb05e6" providerId="LiveId" clId="{24C4F4ED-5188-4A37-95D9-524FAFA39F86}" dt="2026-07-02T20:41:41.833" v="15" actId="47"/>
        <pc:sldMkLst>
          <pc:docMk/>
          <pc:sldMk cId="1591235080" sldId="271"/>
        </pc:sldMkLst>
      </pc:sldChg>
      <pc:sldChg chg="del">
        <pc:chgData name="Parkdale Church" userId="f30ea0ede9bb05e6" providerId="LiveId" clId="{24C4F4ED-5188-4A37-95D9-524FAFA39F86}" dt="2026-07-02T20:41:42.426" v="16" actId="47"/>
        <pc:sldMkLst>
          <pc:docMk/>
          <pc:sldMk cId="3580812952" sldId="272"/>
        </pc:sldMkLst>
      </pc:sldChg>
      <pc:sldChg chg="del">
        <pc:chgData name="Parkdale Church" userId="f30ea0ede9bb05e6" providerId="LiveId" clId="{24C4F4ED-5188-4A37-95D9-524FAFA39F86}" dt="2026-07-02T20:41:43.098" v="17" actId="47"/>
        <pc:sldMkLst>
          <pc:docMk/>
          <pc:sldMk cId="1610199664" sldId="273"/>
        </pc:sldMkLst>
      </pc:sldChg>
      <pc:sldChg chg="del">
        <pc:chgData name="Parkdale Church" userId="f30ea0ede9bb05e6" providerId="LiveId" clId="{24C4F4ED-5188-4A37-95D9-524FAFA39F86}" dt="2026-07-02T20:41:44.551" v="19" actId="47"/>
        <pc:sldMkLst>
          <pc:docMk/>
          <pc:sldMk cId="1528956384" sldId="274"/>
        </pc:sldMkLst>
      </pc:sldChg>
      <pc:sldChg chg="del">
        <pc:chgData name="Parkdale Church" userId="f30ea0ede9bb05e6" providerId="LiveId" clId="{24C4F4ED-5188-4A37-95D9-524FAFA39F86}" dt="2026-07-02T20:41:44.020" v="18" actId="47"/>
        <pc:sldMkLst>
          <pc:docMk/>
          <pc:sldMk cId="1310244326" sldId="275"/>
        </pc:sldMkLst>
      </pc:sldChg>
      <pc:sldChg chg="del">
        <pc:chgData name="Parkdale Church" userId="f30ea0ede9bb05e6" providerId="LiveId" clId="{24C4F4ED-5188-4A37-95D9-524FAFA39F86}" dt="2026-07-02T20:41:45.348" v="20" actId="47"/>
        <pc:sldMkLst>
          <pc:docMk/>
          <pc:sldMk cId="1349901212" sldId="276"/>
        </pc:sldMkLst>
      </pc:sldChg>
      <pc:sldChg chg="del">
        <pc:chgData name="Parkdale Church" userId="f30ea0ede9bb05e6" providerId="LiveId" clId="{24C4F4ED-5188-4A37-95D9-524FAFA39F86}" dt="2026-07-02T20:41:46.114" v="21" actId="47"/>
        <pc:sldMkLst>
          <pc:docMk/>
          <pc:sldMk cId="3856639251" sldId="277"/>
        </pc:sldMkLst>
      </pc:sldChg>
      <pc:sldChg chg="modSp mod">
        <pc:chgData name="Parkdale Church" userId="f30ea0ede9bb05e6" providerId="LiveId" clId="{24C4F4ED-5188-4A37-95D9-524FAFA39F86}" dt="2026-07-02T20:42:01.667" v="29" actId="6549"/>
        <pc:sldMkLst>
          <pc:docMk/>
          <pc:sldMk cId="0" sldId="1105"/>
        </pc:sldMkLst>
        <pc:spChg chg="mod">
          <ac:chgData name="Parkdale Church" userId="f30ea0ede9bb05e6" providerId="LiveId" clId="{24C4F4ED-5188-4A37-95D9-524FAFA39F86}" dt="2026-07-02T20:42:01.667" v="29" actId="6549"/>
          <ac:spMkLst>
            <pc:docMk/>
            <pc:sldMk cId="0" sldId="1105"/>
            <ac:spMk id="3" creationId="{00000000-0000-0000-0000-000000000000}"/>
          </ac:spMkLst>
        </pc:spChg>
      </pc:sldChg>
      <pc:sldChg chg="add">
        <pc:chgData name="Parkdale Church" userId="f30ea0ede9bb05e6" providerId="LiveId" clId="{24C4F4ED-5188-4A37-95D9-524FAFA39F86}" dt="2026-07-02T22:31:09.509" v="34"/>
        <pc:sldMkLst>
          <pc:docMk/>
          <pc:sldMk cId="4030707733" sldId="3085"/>
        </pc:sldMkLst>
      </pc:sldChg>
      <pc:sldChg chg="modSp mod">
        <pc:chgData name="Parkdale Church" userId="f30ea0ede9bb05e6" providerId="LiveId" clId="{24C4F4ED-5188-4A37-95D9-524FAFA39F86}" dt="2026-07-02T22:56:35.647" v="46" actId="20577"/>
        <pc:sldMkLst>
          <pc:docMk/>
          <pc:sldMk cId="571922798" sldId="3162"/>
        </pc:sldMkLst>
        <pc:spChg chg="mod">
          <ac:chgData name="Parkdale Church" userId="f30ea0ede9bb05e6" providerId="LiveId" clId="{24C4F4ED-5188-4A37-95D9-524FAFA39F86}" dt="2026-07-02T22:56:35.647" v="46" actId="20577"/>
          <ac:spMkLst>
            <pc:docMk/>
            <pc:sldMk cId="571922798" sldId="3162"/>
            <ac:spMk id="3" creationId="{182029D2-14A3-F301-96BF-9639F4168492}"/>
          </ac:spMkLst>
        </pc:spChg>
      </pc:sldChg>
      <pc:sldChg chg="add del">
        <pc:chgData name="Parkdale Church" userId="f30ea0ede9bb05e6" providerId="LiveId" clId="{24C4F4ED-5188-4A37-95D9-524FAFA39F86}" dt="2026-07-03T18:08:43.987" v="82" actId="47"/>
        <pc:sldMkLst>
          <pc:docMk/>
          <pc:sldMk cId="3480745266" sldId="3183"/>
        </pc:sldMkLst>
      </pc:sldChg>
      <pc:sldChg chg="modSp add mod setBg modAnim">
        <pc:chgData name="Parkdale Church" userId="f30ea0ede9bb05e6" providerId="LiveId" clId="{24C4F4ED-5188-4A37-95D9-524FAFA39F86}" dt="2026-07-03T18:08:50.346" v="83" actId="20577"/>
        <pc:sldMkLst>
          <pc:docMk/>
          <pc:sldMk cId="4156415113" sldId="3186"/>
        </pc:sldMkLst>
        <pc:spChg chg="mod">
          <ac:chgData name="Parkdale Church" userId="f30ea0ede9bb05e6" providerId="LiveId" clId="{24C4F4ED-5188-4A37-95D9-524FAFA39F86}" dt="2026-07-03T18:08:50.346" v="83" actId="20577"/>
          <ac:spMkLst>
            <pc:docMk/>
            <pc:sldMk cId="4156415113" sldId="3186"/>
            <ac:spMk id="2" creationId="{6781C900-AF73-A8D7-DC64-8C34E9973F26}"/>
          </ac:spMkLst>
        </pc:spChg>
        <pc:spChg chg="mod">
          <ac:chgData name="Parkdale Church" userId="f30ea0ede9bb05e6" providerId="LiveId" clId="{24C4F4ED-5188-4A37-95D9-524FAFA39F86}" dt="2026-07-03T18:08:40.909" v="81" actId="1076"/>
          <ac:spMkLst>
            <pc:docMk/>
            <pc:sldMk cId="4156415113" sldId="3186"/>
            <ac:spMk id="3" creationId="{D7327BD3-88D3-E1EF-E1DE-2B088C0677CB}"/>
          </ac:spMkLst>
        </pc:spChg>
      </pc:sldChg>
      <pc:sldChg chg="del">
        <pc:chgData name="Parkdale Church" userId="f30ea0ede9bb05e6" providerId="LiveId" clId="{24C4F4ED-5188-4A37-95D9-524FAFA39F86}" dt="2026-07-02T20:42:35.824" v="33" actId="47"/>
        <pc:sldMkLst>
          <pc:docMk/>
          <pc:sldMk cId="393726585" sldId="3191"/>
        </pc:sldMkLst>
      </pc:sldChg>
      <pc:sldChg chg="modSp mod">
        <pc:chgData name="Parkdale Church" userId="f30ea0ede9bb05e6" providerId="LiveId" clId="{24C4F4ED-5188-4A37-95D9-524FAFA39F86}" dt="2026-07-02T20:42:24.292" v="32" actId="113"/>
        <pc:sldMkLst>
          <pc:docMk/>
          <pc:sldMk cId="106442636" sldId="3201"/>
        </pc:sldMkLst>
        <pc:spChg chg="mod">
          <ac:chgData name="Parkdale Church" userId="f30ea0ede9bb05e6" providerId="LiveId" clId="{24C4F4ED-5188-4A37-95D9-524FAFA39F86}" dt="2026-07-02T20:42:24.292" v="32" actId="113"/>
          <ac:spMkLst>
            <pc:docMk/>
            <pc:sldMk cId="106442636" sldId="3201"/>
            <ac:spMk id="3" creationId="{FB606023-79B4-CA3C-388F-0D2B3B424057}"/>
          </ac:spMkLst>
        </pc:spChg>
      </pc:sldChg>
      <pc:sldChg chg="add">
        <pc:chgData name="Parkdale Church" userId="f30ea0ede9bb05e6" providerId="LiveId" clId="{24C4F4ED-5188-4A37-95D9-524FAFA39F86}" dt="2026-07-03T17:59:07.585" v="48"/>
        <pc:sldMkLst>
          <pc:docMk/>
          <pc:sldMk cId="2180292338" sldId="3202"/>
        </pc:sldMkLst>
      </pc:sldChg>
      <pc:sldMasterChg chg="delSldLayout">
        <pc:chgData name="Parkdale Church" userId="f30ea0ede9bb05e6" providerId="LiveId" clId="{24C4F4ED-5188-4A37-95D9-524FAFA39F86}" dt="2026-07-02T20:41:46.114" v="21" actId="47"/>
        <pc:sldMasterMkLst>
          <pc:docMk/>
          <pc:sldMasterMk cId="3391757184" sldId="2147486842"/>
        </pc:sldMasterMkLst>
        <pc:sldLayoutChg chg="del">
          <pc:chgData name="Parkdale Church" userId="f30ea0ede9bb05e6" providerId="LiveId" clId="{24C4F4ED-5188-4A37-95D9-524FAFA39F86}" dt="2026-07-02T20:41:46.114" v="21" actId="47"/>
          <pc:sldLayoutMkLst>
            <pc:docMk/>
            <pc:sldMasterMk cId="3391757184" sldId="2147486842"/>
            <pc:sldLayoutMk cId="3521928841" sldId="21474868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5AF-A09C-4734-940F-D6124C10BE8E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32AE-D9DE-49CF-8CF6-952E14A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BC4DB-B343-4E6A-BC15-18FA492B3432}" type="datetimeFigureOut">
              <a:rPr lang="en-CA" altLang="en-US" smtClean="0"/>
              <a:pPr>
                <a:defRPr/>
              </a:pPr>
              <a:t>2026-07-03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32D82-C2EA-4312-9D0D-59B09351DB81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9945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0C356-C117-46A1-A20D-73CC945ABB6E}" type="datetimeFigureOut">
              <a:rPr lang="en-CA" altLang="en-US" smtClean="0"/>
              <a:pPr>
                <a:defRPr/>
              </a:pPr>
              <a:t>2026-07-03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867F8-014F-4EB1-82D9-C2227E194899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3369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EA439-42D6-4142-A99C-B3580AC11904}" type="datetimeFigureOut">
              <a:rPr lang="en-CA" altLang="en-US" smtClean="0"/>
              <a:pPr>
                <a:defRPr/>
              </a:pPr>
              <a:t>2026-07-03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40109-88BC-4319-9E8C-EC3A6179F55C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0847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795E8-1E36-4094-BC2C-724E3CD320CF}" type="datetimeFigureOut">
              <a:rPr lang="en-CA" altLang="en-US" smtClean="0"/>
              <a:pPr>
                <a:defRPr/>
              </a:pPr>
              <a:t>2026-07-03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394E-98D0-4FD5-8862-0B724F4982E8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7132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D4B38-24CB-4C4E-BAAA-8D1FA5AC848E}" type="datetimeFigureOut">
              <a:rPr lang="en-CA" altLang="en-US" smtClean="0"/>
              <a:pPr>
                <a:defRPr/>
              </a:pPr>
              <a:t>2026-07-03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DE54F-1978-4A07-9D14-A0981DFDE18D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3012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871EC-44FC-4987-84FB-FFDFD3C77E5A}" type="datetimeFigureOut">
              <a:rPr lang="en-CA" altLang="en-US" smtClean="0"/>
              <a:pPr>
                <a:defRPr/>
              </a:pPr>
              <a:t>2026-07-03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3CF0F-2CF2-43E6-A453-8930888F90BA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470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26E82-347E-49BB-B61A-7A1D092AD264}" type="datetimeFigureOut">
              <a:rPr lang="en-CA" altLang="en-US" smtClean="0"/>
              <a:pPr>
                <a:defRPr/>
              </a:pPr>
              <a:t>2026-07-03</a:t>
            </a:fld>
            <a:endParaRPr lang="en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431DB-1039-4609-8F7C-DD3BC5C3CD9B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3901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FFE19-51EF-41B1-8FF7-0E001548C8F7}" type="datetimeFigureOut">
              <a:rPr lang="en-CA" altLang="en-US" smtClean="0"/>
              <a:pPr>
                <a:defRPr/>
              </a:pPr>
              <a:t>2026-07-03</a:t>
            </a:fld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6C4AA-B5BF-492D-A3FA-5A89ED809866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7682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FF7B4-0059-4B2F-9282-1042A70CC55C}" type="datetimeFigureOut">
              <a:rPr lang="en-CA" altLang="en-US" smtClean="0"/>
              <a:pPr>
                <a:defRPr/>
              </a:pPr>
              <a:t>2026-07-03</a:t>
            </a:fld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E58A-7D94-4DDB-883A-1825DB47E067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878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8DB42-D5B9-4EC8-A4B4-73272184BBA2}" type="datetimeFigureOut">
              <a:rPr lang="en-CA" altLang="en-US" smtClean="0"/>
              <a:pPr>
                <a:defRPr/>
              </a:pPr>
              <a:t>2026-07-03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D4FC2-D5C8-4701-841E-4C2E3DE1FCC5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7502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21F24-8FBB-4562-8AAB-D9AB65CE5603}" type="datetimeFigureOut">
              <a:rPr lang="en-CA" altLang="en-US" smtClean="0"/>
              <a:pPr>
                <a:defRPr/>
              </a:pPr>
              <a:t>2026-07-03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743FA-706B-4564-8FBF-CC233582220C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4526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 smtClean="0"/>
              <a:pPr>
                <a:defRPr/>
              </a:pPr>
              <a:t>2026-07-03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9175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nyhTCNk5Zs?si=O1c5MbKxT_NMJP23" TargetMode="External"/><Relationship Id="rId7" Type="http://schemas.openxmlformats.org/officeDocument/2006/relationships/hyperlink" Target="https://youtu.be/uLIi5SAVMRw?si=XrzFVefzIMXFcztp" TargetMode="External"/><Relationship Id="rId2" Type="http://schemas.openxmlformats.org/officeDocument/2006/relationships/hyperlink" Target="https://youtu.be/ErwiBz1QA4o?si=cbV5W-tOdWQLzlz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6_KXsMCJgBQ?si=qNDQsjKc0xrbz0Rl" TargetMode="External"/><Relationship Id="rId5" Type="http://schemas.openxmlformats.org/officeDocument/2006/relationships/hyperlink" Target="https://youtu.be/johgSkNj3-A?si=6TdOWTobhg8GVo-H" TargetMode="External"/><Relationship Id="rId4" Type="http://schemas.openxmlformats.org/officeDocument/2006/relationships/hyperlink" Target="https://youtu.be/3jCnAAeEJSQ?si=_18rQWt003yCvHX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460" y="5075339"/>
            <a:ext cx="6858000" cy="9679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4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July 05, 2026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8" y="880640"/>
            <a:ext cx="8551572" cy="399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6085B-D20A-3AE2-977C-2D29EE7EA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okie and a glass of coffee&#10;&#10;Description automatically generated with low confidence">
            <a:extLst>
              <a:ext uri="{FF2B5EF4-FFF2-40B4-BE49-F238E27FC236}">
                <a16:creationId xmlns:a16="http://schemas.microsoft.com/office/drawing/2014/main" id="{88FC5FF5-350E-6637-70AC-C60B721EB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66" r="7629" b="1"/>
          <a:stretch/>
        </p:blipFill>
        <p:spPr>
          <a:xfrm>
            <a:off x="5117910" y="10"/>
            <a:ext cx="402609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6585-D3EA-989C-8057-53E46C0DA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7" y="122830"/>
            <a:ext cx="5554638" cy="6735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 Corinthians 11:23-26</a:t>
            </a:r>
          </a:p>
          <a:p>
            <a:pPr marL="0" indent="0">
              <a:buNone/>
            </a:pP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The Lord Jesus, on the night </a:t>
            </a:r>
            <a:br>
              <a:rPr lang="en-CA" sz="30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He was betrayed, took bread, </a:t>
            </a:r>
            <a:br>
              <a:rPr lang="en-CA" sz="30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and when He had given thanks, </a:t>
            </a:r>
            <a:br>
              <a:rPr lang="en-CA" sz="30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He broke it and said, </a:t>
            </a:r>
            <a:br>
              <a:rPr lang="en-CA" sz="30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“</a:t>
            </a:r>
            <a:r>
              <a:rPr lang="en-CA" sz="3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This is My body, which is for you; do this in remembrance of Me</a:t>
            </a: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.” </a:t>
            </a:r>
            <a:endParaRPr lang="en-US" sz="3000" dirty="0">
              <a:effectLst>
                <a:glow rad="127000">
                  <a:schemeClr val="bg1"/>
                </a:glow>
              </a:effectLst>
            </a:endParaRPr>
          </a:p>
          <a:p>
            <a:pPr marL="0" indent="0">
              <a:buNone/>
            </a:pP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In the same way, after supper </a:t>
            </a:r>
            <a:br>
              <a:rPr lang="en-CA" sz="30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He took the cup, saying, </a:t>
            </a:r>
            <a:br>
              <a:rPr lang="en-CA" sz="30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“</a:t>
            </a:r>
            <a:r>
              <a:rPr lang="en-CA" sz="3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This cup is the new covenant in My blood; do this, whenever you drink it, in remembrance of Me</a:t>
            </a: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.” </a:t>
            </a:r>
          </a:p>
          <a:p>
            <a:pPr marL="0" indent="0">
              <a:buNone/>
            </a:pP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For whenever you eat this bread and drink this cup, you proclaim </a:t>
            </a:r>
            <a:br>
              <a:rPr lang="en-CA" sz="30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the Lord’s death until He comes.</a:t>
            </a:r>
            <a:endParaRPr lang="en-US" sz="30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7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38" y="172996"/>
            <a:ext cx="5449330" cy="1650926"/>
          </a:xfrm>
        </p:spPr>
        <p:txBody>
          <a:bodyPr anchor="b">
            <a:normAutofit/>
          </a:bodyPr>
          <a:lstStyle/>
          <a:p>
            <a:pPr algn="ctr"/>
            <a:r>
              <a:rPr lang="en-CA" sz="5400" b="1" dirty="0">
                <a:effectLst>
                  <a:glow rad="127000">
                    <a:schemeClr val="bg1"/>
                  </a:glow>
                </a:effectLst>
              </a:rPr>
              <a:t>We’re so glad you joined us 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670" y="1993900"/>
            <a:ext cx="5449330" cy="48641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Please join us </a:t>
            </a:r>
            <a:b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for refreshments </a:t>
            </a:r>
            <a:b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&amp; fellowship!</a:t>
            </a:r>
          </a:p>
          <a:p>
            <a:pPr marL="0" indent="0" algn="ctr">
              <a:spcBef>
                <a:spcPts val="450"/>
              </a:spcBef>
              <a:buNone/>
            </a:pPr>
            <a:endParaRPr lang="en-US" sz="2400" i="1" dirty="0">
              <a:effectLst>
                <a:glow rad="127000">
                  <a:schemeClr val="bg1"/>
                </a:glow>
              </a:effectLst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See the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 </a:t>
            </a:r>
            <a:br>
              <a:rPr lang="en-US" sz="36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for more info, </a:t>
            </a:r>
            <a:br>
              <a:rPr lang="en-US" sz="36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contact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 us at </a:t>
            </a:r>
            <a:r>
              <a:rPr lang="en-US" sz="36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parkdaleonline@gmail.com </a:t>
            </a:r>
            <a:endParaRPr lang="en-US" sz="3600" i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4" name="Picture 3" descr="A church with a cross on the wall&#10;&#10;Description automatically generated">
            <a:extLst>
              <a:ext uri="{FF2B5EF4-FFF2-40B4-BE49-F238E27FC236}">
                <a16:creationId xmlns:a16="http://schemas.microsoft.com/office/drawing/2014/main" id="{C8825370-DF34-49CE-39CE-BFA6D08DA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r="-1"/>
          <a:stretch>
            <a:fillRect/>
          </a:stretch>
        </p:blipFill>
        <p:spPr>
          <a:xfrm>
            <a:off x="0" y="0"/>
            <a:ext cx="3720820" cy="68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6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0" y="0"/>
            <a:ext cx="5077715" cy="2755899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Welcome </a:t>
            </a:r>
            <a:br>
              <a:rPr lang="en-CA" sz="6000" b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to Parkdale Church!</a:t>
            </a:r>
          </a:p>
        </p:txBody>
      </p:sp>
      <p:pic>
        <p:nvPicPr>
          <p:cNvPr id="4" name="Picture 3" descr="A picture containing outdoor, flower, plant&#10;&#10;Description automatically generated">
            <a:extLst>
              <a:ext uri="{FF2B5EF4-FFF2-40B4-BE49-F238E27FC236}">
                <a16:creationId xmlns:a16="http://schemas.microsoft.com/office/drawing/2014/main" id="{CC175394-ACD8-A69A-FB17-172EADEEA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2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0" y="2673627"/>
            <a:ext cx="5077715" cy="4184374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3600" b="1" i="1" spc="-8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  We’re so glad you came!</a:t>
            </a:r>
          </a:p>
          <a:p>
            <a:pPr>
              <a:spcBef>
                <a:spcPts val="450"/>
              </a:spcBef>
            </a:pP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Please see the </a:t>
            </a:r>
            <a:r>
              <a:rPr lang="en-US" sz="3200" b="1" i="1" dirty="0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 </a:t>
            </a:r>
            <a:br>
              <a:rPr lang="en-US" sz="32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32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parkdalechurch.ca </a:t>
            </a: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for: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Weekly gatherings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Prayer items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Other news</a:t>
            </a:r>
          </a:p>
          <a:p>
            <a:pPr>
              <a:spcBef>
                <a:spcPts val="450"/>
              </a:spcBef>
            </a:pP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Or contact us at: </a:t>
            </a:r>
            <a:r>
              <a:rPr lang="en-US" sz="32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parkdaleonline@gmail.com</a:t>
            </a:r>
          </a:p>
        </p:txBody>
      </p:sp>
    </p:spTree>
    <p:extLst>
      <p:ext uri="{BB962C8B-B14F-4D97-AF65-F5344CB8AC3E}">
        <p14:creationId xmlns:p14="http://schemas.microsoft.com/office/powerpoint/2010/main" val="257761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1CD3-20FA-FD5C-1884-FFAB8BE9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/>
              <a:t>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029D2-14A3-F301-96BF-9639F4168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Great is Thy Faithfulness (C) </a:t>
            </a:r>
            <a:r>
              <a:rPr lang="en-CA" dirty="0">
                <a:hlinkClick r:id="rId2"/>
              </a:rPr>
              <a:t>https://youtu.be/ErwiBz1QA4o?si=cbV5W-tOdWQLzlzx</a:t>
            </a:r>
            <a:endParaRPr lang="en-CA" sz="3600" dirty="0"/>
          </a:p>
          <a:p>
            <a:r>
              <a:rPr lang="en-CA" dirty="0"/>
              <a:t>You Shine (C) </a:t>
            </a:r>
            <a:r>
              <a:rPr lang="en-CA" dirty="0">
                <a:hlinkClick r:id="rId3"/>
              </a:rPr>
              <a:t>https://youtu.be/-nyhTCNk5Zs?si=O1c5MbKxT_NMJP23</a:t>
            </a:r>
            <a:endParaRPr lang="en-CA" dirty="0"/>
          </a:p>
          <a:p>
            <a:r>
              <a:rPr lang="en-CA" dirty="0"/>
              <a:t>Great are You Lord (E) </a:t>
            </a:r>
            <a:r>
              <a:rPr lang="en-CA" dirty="0">
                <a:hlinkClick r:id="rId4"/>
              </a:rPr>
              <a:t>https://youtu.be/3jCnAAeEJSQ?si=_18rQWt003yCvHXY</a:t>
            </a:r>
            <a:endParaRPr lang="en-CA" dirty="0"/>
          </a:p>
          <a:p>
            <a:r>
              <a:rPr lang="en-CA" dirty="0"/>
              <a:t>Battle Belongs (G) </a:t>
            </a:r>
            <a:r>
              <a:rPr lang="en-CA" dirty="0">
                <a:hlinkClick r:id="rId5"/>
              </a:rPr>
              <a:t>https://youtu.be/johgSkNj3-A?si=6TdOWTobhg8GVo-H</a:t>
            </a:r>
            <a:endParaRPr lang="en-CA" dirty="0"/>
          </a:p>
          <a:p>
            <a:r>
              <a:rPr lang="en-CA" dirty="0"/>
              <a:t>One Thing Remains (E) </a:t>
            </a:r>
            <a:r>
              <a:rPr lang="en-CA" dirty="0">
                <a:hlinkClick r:id="rId6"/>
              </a:rPr>
              <a:t>https://youtu.be/6_KXsMCJgBQ?si=qNDQsjKc0xrbz0Rl</a:t>
            </a:r>
            <a:endParaRPr lang="en-CA" dirty="0"/>
          </a:p>
          <a:p>
            <a:r>
              <a:rPr lang="en-CA" dirty="0"/>
              <a:t>Show Us Christ (A) </a:t>
            </a:r>
            <a:r>
              <a:rPr lang="en-CA" dirty="0">
                <a:hlinkClick r:id="rId7"/>
              </a:rPr>
              <a:t>https://youtu.be/uLIi5SAVMRw?si=XrzFVefzIMXFcztp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192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0268-E5D2-5989-C428-ACCD6DD0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6671"/>
            <a:ext cx="4000498" cy="994172"/>
          </a:xfrm>
        </p:spPr>
        <p:txBody>
          <a:bodyPr/>
          <a:lstStyle/>
          <a:p>
            <a:pPr algn="ctr"/>
            <a:r>
              <a:rPr lang="en-US" sz="5400" b="1" dirty="0"/>
              <a:t>Offering</a:t>
            </a:r>
            <a:endParaRPr lang="en-CA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4CBD-53CD-6905-2235-6288C353F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2100"/>
            <a:ext cx="4000498" cy="505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>
                <a:solidFill>
                  <a:srgbClr val="0000CC"/>
                </a:solidFill>
              </a:rPr>
              <a:t>Thank you to all </a:t>
            </a:r>
            <a:br>
              <a:rPr lang="en-US" sz="4000" b="1" i="1" dirty="0">
                <a:solidFill>
                  <a:srgbClr val="0000CC"/>
                </a:solidFill>
              </a:rPr>
            </a:br>
            <a:r>
              <a:rPr lang="en-US" sz="4000" b="1" i="1" dirty="0">
                <a:solidFill>
                  <a:srgbClr val="0000CC"/>
                </a:solidFill>
              </a:rPr>
              <a:t>who contribute!</a:t>
            </a:r>
          </a:p>
          <a:p>
            <a:pPr marL="0" indent="0" algn="ctr">
              <a:buNone/>
            </a:pPr>
            <a:endParaRPr lang="en-US" sz="1800" b="1" dirty="0"/>
          </a:p>
          <a:p>
            <a:r>
              <a:rPr lang="en-US" sz="3200" b="1" dirty="0"/>
              <a:t>White drop-box </a:t>
            </a:r>
            <a:r>
              <a:rPr lang="en-US" sz="3200" dirty="0"/>
              <a:t>near the coffee corner</a:t>
            </a:r>
          </a:p>
          <a:p>
            <a:r>
              <a:rPr lang="en-US" sz="3200" b="1" dirty="0"/>
              <a:t>Online</a:t>
            </a:r>
            <a:r>
              <a:rPr lang="en-US" sz="3200" dirty="0"/>
              <a:t> </a:t>
            </a:r>
            <a:r>
              <a:rPr lang="en-US" sz="3200" b="1" dirty="0"/>
              <a:t>giving</a:t>
            </a:r>
            <a:r>
              <a:rPr lang="en-US" sz="3200" dirty="0"/>
              <a:t> via the </a:t>
            </a:r>
            <a:r>
              <a:rPr lang="en-US" sz="3200" b="1" dirty="0">
                <a:solidFill>
                  <a:srgbClr val="0000CC"/>
                </a:solidFill>
              </a:rPr>
              <a:t>website</a:t>
            </a:r>
            <a:r>
              <a:rPr lang="en-US" sz="3200" dirty="0"/>
              <a:t> </a:t>
            </a:r>
          </a:p>
          <a:p>
            <a:r>
              <a:rPr lang="en-US" sz="3200" dirty="0"/>
              <a:t>Or by </a:t>
            </a:r>
            <a:r>
              <a:rPr lang="en-US" sz="3200" b="1" dirty="0"/>
              <a:t>e-transfer</a:t>
            </a:r>
            <a:r>
              <a:rPr lang="en-US" sz="3200" dirty="0"/>
              <a:t> to </a:t>
            </a:r>
            <a:r>
              <a:rPr lang="en-US" sz="3200" b="1" dirty="0" err="1">
                <a:solidFill>
                  <a:srgbClr val="0000CC"/>
                </a:solidFill>
              </a:rPr>
              <a:t>parkdalebookkeeper</a:t>
            </a:r>
            <a:br>
              <a:rPr lang="en-US" sz="3200" b="1" dirty="0">
                <a:solidFill>
                  <a:srgbClr val="0000CC"/>
                </a:solidFill>
              </a:rPr>
            </a:br>
            <a:r>
              <a:rPr lang="en-US" sz="3200" b="1" dirty="0">
                <a:solidFill>
                  <a:srgbClr val="0000CC"/>
                </a:solidFill>
              </a:rPr>
              <a:t>@gmail.com</a:t>
            </a:r>
            <a:endParaRPr lang="en-CA" sz="3200" b="1" dirty="0">
              <a:solidFill>
                <a:srgbClr val="0000CC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01C324DB-8AEC-88F4-28E0-0E629BB8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0"/>
            <a:ext cx="514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0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8684FE-C4CD-1ED4-58AD-C51424CFE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DAAAF-2EA8-B282-818F-1DE74912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68" y="291425"/>
            <a:ext cx="3615191" cy="1938076"/>
          </a:xfrm>
        </p:spPr>
        <p:txBody>
          <a:bodyPr>
            <a:noAutofit/>
          </a:bodyPr>
          <a:lstStyle/>
          <a:p>
            <a:r>
              <a:rPr lang="en-CA" sz="6000" b="1" dirty="0"/>
              <a:t>Volunteers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6023-79B4-CA3C-388F-0D2B3B42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68" y="2229501"/>
            <a:ext cx="4281834" cy="3864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000" b="1" i="1" dirty="0">
                <a:solidFill>
                  <a:srgbClr val="0000CC"/>
                </a:solidFill>
              </a:rPr>
              <a:t>COBS Ministry</a:t>
            </a:r>
          </a:p>
          <a:p>
            <a:pPr marL="0" indent="0">
              <a:buNone/>
            </a:pPr>
            <a:r>
              <a:rPr lang="en-CA" i="1" dirty="0">
                <a:latin typeface="Calibri (Body)"/>
              </a:rPr>
              <a:t>Saturday, </a:t>
            </a:r>
            <a:r>
              <a:rPr lang="en-CA" b="1" i="1" dirty="0">
                <a:latin typeface="Calibri (Body)"/>
              </a:rPr>
              <a:t>Aug 1st </a:t>
            </a:r>
            <a:r>
              <a:rPr lang="en-CA" i="1" dirty="0">
                <a:latin typeface="Calibri (Body)"/>
              </a:rPr>
              <a:t>and </a:t>
            </a:r>
            <a:r>
              <a:rPr lang="en-CA" b="1" i="1" dirty="0">
                <a:latin typeface="Calibri (Body)"/>
              </a:rPr>
              <a:t>8th</a:t>
            </a:r>
          </a:p>
          <a:p>
            <a:pPr marL="0" indent="0">
              <a:buNone/>
            </a:pPr>
            <a:r>
              <a:rPr lang="en-CA" i="1" dirty="0">
                <a:latin typeface="Calibri (Body)"/>
              </a:rPr>
              <a:t>Speak with Andrea or email parkdaleonline@gmail.com</a:t>
            </a:r>
          </a:p>
          <a:p>
            <a:pPr marL="0" indent="0">
              <a:buNone/>
            </a:pPr>
            <a:r>
              <a:rPr lang="en-CA" sz="1000" b="1" i="1" dirty="0">
                <a:solidFill>
                  <a:schemeClr val="bg1"/>
                </a:solidFill>
              </a:rPr>
              <a:t>1</a:t>
            </a:r>
            <a:br>
              <a:rPr lang="en-CA" sz="4000" b="1" i="1" dirty="0">
                <a:solidFill>
                  <a:srgbClr val="0000CC"/>
                </a:solidFill>
              </a:rPr>
            </a:br>
            <a:r>
              <a:rPr lang="en-CA" sz="4000" b="1" i="1" dirty="0">
                <a:solidFill>
                  <a:srgbClr val="0000CC"/>
                </a:solidFill>
              </a:rPr>
              <a:t>Garden Volunteers</a:t>
            </a:r>
          </a:p>
          <a:p>
            <a:pPr marL="0" indent="0">
              <a:buNone/>
            </a:pPr>
            <a:r>
              <a:rPr lang="en-CA" dirty="0">
                <a:latin typeface="Calibri (Body)"/>
              </a:rPr>
              <a:t>Help water church plants </a:t>
            </a:r>
            <a:br>
              <a:rPr lang="en-CA" dirty="0">
                <a:latin typeface="Calibri (Body)"/>
              </a:rPr>
            </a:br>
            <a:r>
              <a:rPr lang="en-CA" dirty="0">
                <a:latin typeface="Calibri (Body)"/>
              </a:rPr>
              <a:t>(2x a week)</a:t>
            </a:r>
          </a:p>
          <a:p>
            <a:pPr marL="0" indent="0">
              <a:buNone/>
            </a:pPr>
            <a:r>
              <a:rPr lang="en-CA" dirty="0">
                <a:latin typeface="Calibri (Body)"/>
              </a:rPr>
              <a:t>Speak with Ed Robertson</a:t>
            </a:r>
          </a:p>
        </p:txBody>
      </p:sp>
      <p:pic>
        <p:nvPicPr>
          <p:cNvPr id="4" name="Picture 3" descr="COBS Bread">
            <a:extLst>
              <a:ext uri="{FF2B5EF4-FFF2-40B4-BE49-F238E27FC236}">
                <a16:creationId xmlns:a16="http://schemas.microsoft.com/office/drawing/2014/main" id="{44174D30-F936-5C8A-544F-84FB0B6AE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44" r="1" b="16004"/>
          <a:stretch>
            <a:fillRect/>
          </a:stretch>
        </p:blipFill>
        <p:spPr>
          <a:xfrm>
            <a:off x="4621136" y="374312"/>
            <a:ext cx="4522864" cy="3320056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This is just the building. The church meets inside!">
            <a:extLst>
              <a:ext uri="{FF2B5EF4-FFF2-40B4-BE49-F238E27FC236}">
                <a16:creationId xmlns:a16="http://schemas.microsoft.com/office/drawing/2014/main" id="{FB1C610A-459C-4B7D-96A7-BC731C167C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27" r="9116" b="-3"/>
          <a:stretch>
            <a:fillRect/>
          </a:stretch>
        </p:blipFill>
        <p:spPr>
          <a:xfrm>
            <a:off x="4487741" y="3881522"/>
            <a:ext cx="4281834" cy="2789324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44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wood with white text and leave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01230"/>
            <a:ext cx="8458200" cy="545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48" name="Rectangle 13347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0" name="Rectangle 13349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82344"/>
            <a:ext cx="9143997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2" name="Rectangle 13351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6086475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4" name="Rectangle 1335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9143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24785" y="5490971"/>
            <a:ext cx="5221554" cy="1159200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6000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j-lt"/>
                <a:ea typeface="+mj-ea"/>
                <a:cs typeface="+mj-cs"/>
              </a:rPr>
              <a:t>Kids’ Minute</a:t>
            </a:r>
            <a:endParaRPr lang="en-US" altLang="en-US" sz="6000" i="1" kern="1200" dirty="0">
              <a:solidFill>
                <a:srgbClr val="FFFFFF"/>
              </a:solidFill>
              <a:effectLst>
                <a:glow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64E6C3-D527-FF12-DC43-61ED998D2CFA}"/>
              </a:ext>
            </a:extLst>
          </p:cNvPr>
          <p:cNvSpPr txBox="1">
            <a:spLocks/>
          </p:cNvSpPr>
          <p:nvPr/>
        </p:nvSpPr>
        <p:spPr>
          <a:xfrm>
            <a:off x="6342391" y="5633765"/>
            <a:ext cx="2556416" cy="873612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  <a:t>&amp; Sunday </a:t>
            </a:r>
            <a:b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</a:br>
            <a: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  <a:t>    School</a:t>
            </a:r>
            <a:endParaRPr lang="en-US" altLang="en-US" i="1" kern="1200" dirty="0">
              <a:solidFill>
                <a:srgbClr val="FFFFFF"/>
              </a:solidFill>
              <a:effectLst>
                <a:glow>
                  <a:schemeClr val="bg1"/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Picture 9" descr="Image result for kids jesus">
            <a:extLst>
              <a:ext uri="{FF2B5EF4-FFF2-40B4-BE49-F238E27FC236}">
                <a16:creationId xmlns:a16="http://schemas.microsoft.com/office/drawing/2014/main" id="{49456107-7433-9358-CCF1-750BD204A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-1" b="-1"/>
          <a:stretch/>
        </p:blipFill>
        <p:spPr bwMode="auto">
          <a:xfrm>
            <a:off x="17314" y="1341414"/>
            <a:ext cx="9144002" cy="26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C900-AF73-A8D7-DC64-8C34E997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35" y="3710613"/>
            <a:ext cx="4228265" cy="3105141"/>
          </a:xfrm>
        </p:spPr>
        <p:txBody>
          <a:bodyPr anchor="ctr">
            <a:normAutofit/>
          </a:bodyPr>
          <a:lstStyle/>
          <a:p>
            <a:pPr algn="ctr"/>
            <a:r>
              <a:rPr lang="en-CA" sz="5300" b="1" dirty="0">
                <a:solidFill>
                  <a:srgbClr val="C00000"/>
                </a:solidFill>
              </a:rPr>
              <a:t>Joshua 1:1-17</a:t>
            </a:r>
            <a:r>
              <a:rPr lang="en-CA" sz="5300" b="1" dirty="0"/>
              <a:t> </a:t>
            </a:r>
            <a:br>
              <a:rPr lang="en-CA" sz="5400" b="1" dirty="0"/>
            </a:br>
            <a:r>
              <a:rPr lang="en-CA" sz="5400" b="1" dirty="0"/>
              <a:t>“</a:t>
            </a:r>
            <a:r>
              <a:rPr lang="en-US" sz="4900" b="1" i="1" dirty="0"/>
              <a:t>Where do we grow from here”</a:t>
            </a:r>
            <a:endParaRPr lang="en-CA" sz="5400" b="1" i="1" dirty="0"/>
          </a:p>
        </p:txBody>
      </p:sp>
      <p:pic>
        <p:nvPicPr>
          <p:cNvPr id="4" name="Picture 3" descr="Sermon On The Mount Images – Browse 3,171 Stock Photos, Vectors, and Video  | Adobe Stock">
            <a:extLst>
              <a:ext uri="{FF2B5EF4-FFF2-40B4-BE49-F238E27FC236}">
                <a16:creationId xmlns:a16="http://schemas.microsoft.com/office/drawing/2014/main" id="{FF8FA1E5-26E0-19DC-97A1-421FE3300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6"/>
          <a:stretch>
            <a:fillRect/>
          </a:stretch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27BD3-88D3-E1EF-E1DE-2B088C06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239" y="3710614"/>
            <a:ext cx="3893522" cy="31051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4000" b="1" dirty="0"/>
              <a:t>Guest Speaker:</a:t>
            </a:r>
            <a:endParaRPr lang="en-CA" sz="4000" b="1" i="1" dirty="0"/>
          </a:p>
          <a:p>
            <a:pPr marL="0" indent="0">
              <a:buNone/>
            </a:pPr>
            <a:r>
              <a:rPr lang="en-CA" dirty="0"/>
              <a:t>Evans </a:t>
            </a:r>
            <a:r>
              <a:rPr lang="en-CA" dirty="0" err="1"/>
              <a:t>Hundermark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64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ervepd">
            <a:extLst>
              <a:ext uri="{FF2B5EF4-FFF2-40B4-BE49-F238E27FC236}">
                <a16:creationId xmlns:a16="http://schemas.microsoft.com/office/drawing/2014/main" id="{988E83F7-AE6B-9813-3923-7D3F79E7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61468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26" name="Picture 2" descr="Serve with Us – EFCC">
            <a:extLst>
              <a:ext uri="{FF2B5EF4-FFF2-40B4-BE49-F238E27FC236}">
                <a16:creationId xmlns:a16="http://schemas.microsoft.com/office/drawing/2014/main" id="{85487425-28DD-3D21-74AB-4FD6C57605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09" y="2504209"/>
            <a:ext cx="3998191" cy="39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92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19812</TotalTime>
  <Words>393</Words>
  <Application>Microsoft Office PowerPoint</Application>
  <PresentationFormat>On-screen Show (4:3)</PresentationFormat>
  <Paragraphs>41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(Body)</vt:lpstr>
      <vt:lpstr>Calibri Light</vt:lpstr>
      <vt:lpstr>Office 2013 - 2022 Theme</vt:lpstr>
      <vt:lpstr>PowerPoint Presentation</vt:lpstr>
      <vt:lpstr>Welcome  to Parkdale Church!</vt:lpstr>
      <vt:lpstr>Songs</vt:lpstr>
      <vt:lpstr>Offering</vt:lpstr>
      <vt:lpstr>Volunteers needed</vt:lpstr>
      <vt:lpstr>PowerPoint Presentation</vt:lpstr>
      <vt:lpstr>Kids’ Minute</vt:lpstr>
      <vt:lpstr>Joshua 1:1-17  “Where do we grow from here”</vt:lpstr>
      <vt:lpstr>PowerPoint Presentation</vt:lpstr>
      <vt:lpstr>PowerPoint Presentation</vt:lpstr>
      <vt:lpstr>We’re so glad you joined us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Parkdale Church</cp:lastModifiedBy>
  <cp:revision>147</cp:revision>
  <dcterms:created xsi:type="dcterms:W3CDTF">2021-01-22T20:41:10Z</dcterms:created>
  <dcterms:modified xsi:type="dcterms:W3CDTF">2026-07-03T18:09:00Z</dcterms:modified>
</cp:coreProperties>
</file>