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42" r:id="rId1"/>
  </p:sldMasterIdLst>
  <p:notesMasterIdLst>
    <p:notesMasterId r:id="rId12"/>
  </p:notesMasterIdLst>
  <p:sldIdLst>
    <p:sldId id="1105" r:id="rId2"/>
    <p:sldId id="3162" r:id="rId3"/>
    <p:sldId id="3146" r:id="rId4"/>
    <p:sldId id="3201" r:id="rId5"/>
    <p:sldId id="2919" r:id="rId6"/>
    <p:sldId id="2276" r:id="rId7"/>
    <p:sldId id="3029" r:id="rId8"/>
    <p:sldId id="1767" r:id="rId9"/>
    <p:sldId id="256" r:id="rId10"/>
    <p:sldId id="304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0FE668-9D6D-4A99-9E97-636FFE5B8482}">
          <p14:sldIdLst>
            <p14:sldId id="1105"/>
            <p14:sldId id="3162"/>
            <p14:sldId id="3146"/>
            <p14:sldId id="3201"/>
            <p14:sldId id="2919"/>
            <p14:sldId id="2276"/>
            <p14:sldId id="3029"/>
            <p14:sldId id="1767"/>
            <p14:sldId id="256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FF"/>
    <a:srgbClr val="006600"/>
    <a:srgbClr val="0000CC"/>
    <a:srgbClr val="FFFF66"/>
    <a:srgbClr val="FFFF99"/>
    <a:srgbClr val="99FF33"/>
    <a:srgbClr val="FF7C8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84C08-EEC6-45BA-B880-C79832197156}" v="42" dt="2026-07-10T22:12:04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1" autoAdjust="0"/>
    <p:restoredTop sz="94703"/>
  </p:normalViewPr>
  <p:slideViewPr>
    <p:cSldViewPr snapToGrid="0">
      <p:cViewPr varScale="1">
        <p:scale>
          <a:sx n="82" d="100"/>
          <a:sy n="82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dale Church" userId="f30ea0ede9bb05e6" providerId="LiveId" clId="{24C4F4ED-5188-4A37-95D9-524FAFA39F86}"/>
    <pc:docChg chg="undo redo custSel addSld delSld modSld sldOrd modSection">
      <pc:chgData name="Parkdale Church" userId="f30ea0ede9bb05e6" providerId="LiveId" clId="{24C4F4ED-5188-4A37-95D9-524FAFA39F86}" dt="2026-07-10T22:17:01.962" v="259" actId="1076"/>
      <pc:docMkLst>
        <pc:docMk/>
      </pc:docMkLst>
      <pc:sldChg chg="addSp delSp modSp add mod setBg">
        <pc:chgData name="Parkdale Church" userId="f30ea0ede9bb05e6" providerId="LiveId" clId="{24C4F4ED-5188-4A37-95D9-524FAFA39F86}" dt="2026-07-10T21:51:59.700" v="205" actId="404"/>
        <pc:sldMkLst>
          <pc:docMk/>
          <pc:sldMk cId="0" sldId="256"/>
        </pc:sldMkLst>
        <pc:spChg chg="del">
          <ac:chgData name="Parkdale Church" userId="f30ea0ede9bb05e6" providerId="LiveId" clId="{24C4F4ED-5188-4A37-95D9-524FAFA39F86}" dt="2026-07-10T21:33:08.644" v="21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Parkdale Church" userId="f30ea0ede9bb05e6" providerId="LiveId" clId="{24C4F4ED-5188-4A37-95D9-524FAFA39F86}" dt="2026-07-10T21:33:06.411" v="20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Parkdale Church" userId="f30ea0ede9bb05e6" providerId="LiveId" clId="{24C4F4ED-5188-4A37-95D9-524FAFA39F86}" dt="2026-07-10T21:51:02.759" v="197" actId="207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Parkdale Church" userId="f30ea0ede9bb05e6" providerId="LiveId" clId="{24C4F4ED-5188-4A37-95D9-524FAFA39F86}" dt="2026-07-10T21:50:16.599" v="175" actId="255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Parkdale Church" userId="f30ea0ede9bb05e6" providerId="LiveId" clId="{24C4F4ED-5188-4A37-95D9-524FAFA39F86}" dt="2026-07-10T21:51:10.649" v="198" actId="207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Parkdale Church" userId="f30ea0ede9bb05e6" providerId="LiveId" clId="{24C4F4ED-5188-4A37-95D9-524FAFA39F86}" dt="2026-07-10T21:50:53.108" v="196" actId="255"/>
          <ac:spMkLst>
            <pc:docMk/>
            <pc:sldMk cId="0" sldId="256"/>
            <ac:spMk id="7" creationId="{00000000-0000-0000-0000-000000000000}"/>
          </ac:spMkLst>
        </pc:spChg>
        <pc:spChg chg="add del mod">
          <ac:chgData name="Parkdale Church" userId="f30ea0ede9bb05e6" providerId="LiveId" clId="{24C4F4ED-5188-4A37-95D9-524FAFA39F86}" dt="2026-07-10T21:51:59.700" v="205" actId="404"/>
          <ac:spMkLst>
            <pc:docMk/>
            <pc:sldMk cId="0" sldId="256"/>
            <ac:spMk id="8" creationId="{00000000-0000-0000-0000-000000000000}"/>
          </ac:spMkLst>
        </pc:spChg>
        <pc:spChg chg="add del">
          <ac:chgData name="Parkdale Church" userId="f30ea0ede9bb05e6" providerId="LiveId" clId="{24C4F4ED-5188-4A37-95D9-524FAFA39F86}" dt="2026-07-10T21:32:39.061" v="15" actId="478"/>
          <ac:spMkLst>
            <pc:docMk/>
            <pc:sldMk cId="0" sldId="256"/>
            <ac:spMk id="10" creationId="{DDF9C881-A720-D440-8DD1-2D7D8CB8EB95}"/>
          </ac:spMkLst>
        </pc:spChg>
        <pc:spChg chg="add del">
          <ac:chgData name="Parkdale Church" userId="f30ea0ede9bb05e6" providerId="LiveId" clId="{24C4F4ED-5188-4A37-95D9-524FAFA39F86}" dt="2026-07-10T21:32:55.992" v="17" actId="478"/>
          <ac:spMkLst>
            <pc:docMk/>
            <pc:sldMk cId="0" sldId="256"/>
            <ac:spMk id="12" creationId="{3468C15F-ADE1-2FA2-4985-206FCC2895B6}"/>
          </ac:spMkLst>
        </pc:spChg>
        <pc:spChg chg="add del mod">
          <ac:chgData name="Parkdale Church" userId="f30ea0ede9bb05e6" providerId="LiveId" clId="{24C4F4ED-5188-4A37-95D9-524FAFA39F86}" dt="2026-07-10T21:33:37.870" v="29" actId="21"/>
          <ac:spMkLst>
            <pc:docMk/>
            <pc:sldMk cId="0" sldId="256"/>
            <ac:spMk id="14" creationId="{393F7E9E-0EE3-2789-C8DD-F10385A76E32}"/>
          </ac:spMkLst>
        </pc:spChg>
        <pc:spChg chg="add del mod ord">
          <ac:chgData name="Parkdale Church" userId="f30ea0ede9bb05e6" providerId="LiveId" clId="{24C4F4ED-5188-4A37-95D9-524FAFA39F86}" dt="2026-07-10T21:46:41.461" v="61" actId="11529"/>
          <ac:spMkLst>
            <pc:docMk/>
            <pc:sldMk cId="0" sldId="256"/>
            <ac:spMk id="16" creationId="{BC8FD1B1-90D4-EA40-B185-CD58F45A79F4}"/>
          </ac:spMkLst>
        </pc:spChg>
        <pc:spChg chg="add mod ord">
          <ac:chgData name="Parkdale Church" userId="f30ea0ede9bb05e6" providerId="LiveId" clId="{24C4F4ED-5188-4A37-95D9-524FAFA39F86}" dt="2026-07-10T21:51:53.660" v="204" actId="207"/>
          <ac:spMkLst>
            <pc:docMk/>
            <pc:sldMk cId="0" sldId="256"/>
            <ac:spMk id="17" creationId="{D5E8C2A0-D564-5640-6E16-F619B8266668}"/>
          </ac:spMkLst>
        </pc:spChg>
        <pc:picChg chg="add mod ord modCrop">
          <ac:chgData name="Parkdale Church" userId="f30ea0ede9bb05e6" providerId="LiveId" clId="{24C4F4ED-5188-4A37-95D9-524FAFA39F86}" dt="2026-07-10T21:49:44.226" v="173" actId="732"/>
          <ac:picMkLst>
            <pc:docMk/>
            <pc:sldMk cId="0" sldId="256"/>
            <ac:picMk id="15" creationId="{99EE80D0-FD13-ECF2-CE22-83CF71A7AAD5}"/>
          </ac:picMkLst>
        </pc:picChg>
      </pc:sldChg>
      <pc:sldChg chg="modSp mod">
        <pc:chgData name="Parkdale Church" userId="f30ea0ede9bb05e6" providerId="LiveId" clId="{24C4F4ED-5188-4A37-95D9-524FAFA39F86}" dt="2026-07-09T20:25:03.850" v="3" actId="20577"/>
        <pc:sldMkLst>
          <pc:docMk/>
          <pc:sldMk cId="0" sldId="1105"/>
        </pc:sldMkLst>
        <pc:spChg chg="mod">
          <ac:chgData name="Parkdale Church" userId="f30ea0ede9bb05e6" providerId="LiveId" clId="{24C4F4ED-5188-4A37-95D9-524FAFA39F86}" dt="2026-07-09T20:25:03.850" v="3" actId="20577"/>
          <ac:spMkLst>
            <pc:docMk/>
            <pc:sldMk cId="0" sldId="1105"/>
            <ac:spMk id="3" creationId="{00000000-0000-0000-0000-000000000000}"/>
          </ac:spMkLst>
        </pc:spChg>
      </pc:sldChg>
      <pc:sldChg chg="ord">
        <pc:chgData name="Parkdale Church" userId="f30ea0ede9bb05e6" providerId="LiveId" clId="{24C4F4ED-5188-4A37-95D9-524FAFA39F86}" dt="2026-07-09T20:25:11.006" v="5"/>
        <pc:sldMkLst>
          <pc:docMk/>
          <pc:sldMk cId="824201568" sldId="3029"/>
        </pc:sldMkLst>
      </pc:sldChg>
      <pc:sldChg chg="del">
        <pc:chgData name="Parkdale Church" userId="f30ea0ede9bb05e6" providerId="LiveId" clId="{24C4F4ED-5188-4A37-95D9-524FAFA39F86}" dt="2026-07-10T21:36:06.583" v="32" actId="47"/>
        <pc:sldMkLst>
          <pc:docMk/>
          <pc:sldMk cId="4030707733" sldId="3085"/>
        </pc:sldMkLst>
      </pc:sldChg>
      <pc:sldChg chg="delSp modSp add mod setBg delDesignElem modShow">
        <pc:chgData name="Parkdale Church" userId="f30ea0ede9bb05e6" providerId="LiveId" clId="{24C4F4ED-5188-4A37-95D9-524FAFA39F86}" dt="2026-07-10T22:17:01.962" v="259" actId="1076"/>
        <pc:sldMkLst>
          <pc:docMk/>
          <pc:sldMk cId="4107595706" sldId="3146"/>
        </pc:sldMkLst>
        <pc:spChg chg="mod">
          <ac:chgData name="Parkdale Church" userId="f30ea0ede9bb05e6" providerId="LiveId" clId="{24C4F4ED-5188-4A37-95D9-524FAFA39F86}" dt="2026-07-10T22:17:01.962" v="259" actId="1076"/>
          <ac:spMkLst>
            <pc:docMk/>
            <pc:sldMk cId="4107595706" sldId="3146"/>
            <ac:spMk id="3" creationId="{87D608F3-87C3-915D-4ED7-61A49AC923EC}"/>
          </ac:spMkLst>
        </pc:spChg>
        <pc:spChg chg="del">
          <ac:chgData name="Parkdale Church" userId="f30ea0ede9bb05e6" providerId="LiveId" clId="{24C4F4ED-5188-4A37-95D9-524FAFA39F86}" dt="2026-07-10T22:12:04.421" v="221"/>
          <ac:spMkLst>
            <pc:docMk/>
            <pc:sldMk cId="4107595706" sldId="3146"/>
            <ac:spMk id="10" creationId="{F13C74B1-5B17-4795-BED0-7140497B445A}"/>
          </ac:spMkLst>
        </pc:spChg>
        <pc:spChg chg="del">
          <ac:chgData name="Parkdale Church" userId="f30ea0ede9bb05e6" providerId="LiveId" clId="{24C4F4ED-5188-4A37-95D9-524FAFA39F86}" dt="2026-07-10T22:12:04.421" v="221"/>
          <ac:spMkLst>
            <pc:docMk/>
            <pc:sldMk cId="4107595706" sldId="3146"/>
            <ac:spMk id="12" creationId="{D4974D33-8DC5-464E-8C6D-BE58F0669C17}"/>
          </ac:spMkLst>
        </pc:spChg>
      </pc:sldChg>
      <pc:sldChg chg="modSp mod ord">
        <pc:chgData name="Parkdale Church" userId="f30ea0ede9bb05e6" providerId="LiveId" clId="{24C4F4ED-5188-4A37-95D9-524FAFA39F86}" dt="2026-07-09T20:25:51.818" v="9"/>
        <pc:sldMkLst>
          <pc:docMk/>
          <pc:sldMk cId="571922798" sldId="3162"/>
        </pc:sldMkLst>
        <pc:spChg chg="mod">
          <ac:chgData name="Parkdale Church" userId="f30ea0ede9bb05e6" providerId="LiveId" clId="{24C4F4ED-5188-4A37-95D9-524FAFA39F86}" dt="2026-07-09T20:25:35.302" v="7" actId="27636"/>
          <ac:spMkLst>
            <pc:docMk/>
            <pc:sldMk cId="571922798" sldId="3162"/>
            <ac:spMk id="3" creationId="{182029D2-14A3-F301-96BF-9639F4168492}"/>
          </ac:spMkLst>
        </pc:spChg>
      </pc:sldChg>
      <pc:sldChg chg="addSp delSp modSp del mod">
        <pc:chgData name="Parkdale Church" userId="f30ea0ede9bb05e6" providerId="LiveId" clId="{24C4F4ED-5188-4A37-95D9-524FAFA39F86}" dt="2026-07-10T21:36:04.514" v="30" actId="47"/>
        <pc:sldMkLst>
          <pc:docMk/>
          <pc:sldMk cId="4156415113" sldId="3186"/>
        </pc:sldMkLst>
        <pc:spChg chg="add del">
          <ac:chgData name="Parkdale Church" userId="f30ea0ede9bb05e6" providerId="LiveId" clId="{24C4F4ED-5188-4A37-95D9-524FAFA39F86}" dt="2026-07-10T21:32:07.488" v="12" actId="478"/>
          <ac:spMkLst>
            <pc:docMk/>
            <pc:sldMk cId="4156415113" sldId="3186"/>
            <ac:spMk id="6" creationId="{46FF3F48-EE8F-38DC-72E3-BAD198609197}"/>
          </ac:spMkLst>
        </pc:spChg>
      </pc:sldChg>
      <pc:sldChg chg="addSp delSp modSp mod ord modShow">
        <pc:chgData name="Parkdale Church" userId="f30ea0ede9bb05e6" providerId="LiveId" clId="{24C4F4ED-5188-4A37-95D9-524FAFA39F86}" dt="2026-07-10T22:16:28.210" v="246" actId="729"/>
        <pc:sldMkLst>
          <pc:docMk/>
          <pc:sldMk cId="106442636" sldId="3201"/>
        </pc:sldMkLst>
        <pc:spChg chg="mod">
          <ac:chgData name="Parkdale Church" userId="f30ea0ede9bb05e6" providerId="LiveId" clId="{24C4F4ED-5188-4A37-95D9-524FAFA39F86}" dt="2026-07-10T22:13:43.304" v="238" actId="20577"/>
          <ac:spMkLst>
            <pc:docMk/>
            <pc:sldMk cId="106442636" sldId="3201"/>
            <ac:spMk id="2" creationId="{862DAAAF-2EA8-B282-818F-1DE74912F19E}"/>
          </ac:spMkLst>
        </pc:spChg>
        <pc:spChg chg="mod">
          <ac:chgData name="Parkdale Church" userId="f30ea0ede9bb05e6" providerId="LiveId" clId="{24C4F4ED-5188-4A37-95D9-524FAFA39F86}" dt="2026-07-10T22:14:11.700" v="243" actId="12789"/>
          <ac:spMkLst>
            <pc:docMk/>
            <pc:sldMk cId="106442636" sldId="3201"/>
            <ac:spMk id="3" creationId="{FB606023-79B4-CA3C-388F-0D2B3B424057}"/>
          </ac:spMkLst>
        </pc:spChg>
        <pc:picChg chg="add del mod">
          <ac:chgData name="Parkdale Church" userId="f30ea0ede9bb05e6" providerId="LiveId" clId="{24C4F4ED-5188-4A37-95D9-524FAFA39F86}" dt="2026-07-10T22:14:11.700" v="243" actId="12789"/>
          <ac:picMkLst>
            <pc:docMk/>
            <pc:sldMk cId="106442636" sldId="3201"/>
            <ac:picMk id="4" creationId="{44174D30-F936-5C8A-544F-84FB0B6AE840}"/>
          </ac:picMkLst>
        </pc:picChg>
        <pc:picChg chg="del">
          <ac:chgData name="Parkdale Church" userId="f30ea0ede9bb05e6" providerId="LiveId" clId="{24C4F4ED-5188-4A37-95D9-524FAFA39F86}" dt="2026-07-10T22:02:00.635" v="206" actId="478"/>
          <ac:picMkLst>
            <pc:docMk/>
            <pc:sldMk cId="106442636" sldId="3201"/>
            <ac:picMk id="5" creationId="{FB1C610A-459C-4B7D-96A7-BC731C167C2B}"/>
          </ac:picMkLst>
        </pc:picChg>
      </pc:sldChg>
      <pc:sldChg chg="del">
        <pc:chgData name="Parkdale Church" userId="f30ea0ede9bb05e6" providerId="LiveId" clId="{24C4F4ED-5188-4A37-95D9-524FAFA39F86}" dt="2026-07-10T21:36:05.434" v="31" actId="47"/>
        <pc:sldMkLst>
          <pc:docMk/>
          <pc:sldMk cId="2180292338" sldId="3202"/>
        </pc:sldMkLst>
      </pc:sldChg>
      <pc:sldChg chg="new del">
        <pc:chgData name="Parkdale Church" userId="f30ea0ede9bb05e6" providerId="LiveId" clId="{24C4F4ED-5188-4A37-95D9-524FAFA39F86}" dt="2026-07-10T21:38:14.990" v="34" actId="47"/>
        <pc:sldMkLst>
          <pc:docMk/>
          <pc:sldMk cId="3896198493" sldId="3202"/>
        </pc:sldMkLst>
      </pc:sldChg>
      <pc:sldChg chg="addSp modSp new add del">
        <pc:chgData name="Parkdale Church" userId="f30ea0ede9bb05e6" providerId="LiveId" clId="{24C4F4ED-5188-4A37-95D9-524FAFA39F86}" dt="2026-07-10T21:33:36.894" v="28" actId="680"/>
        <pc:sldMkLst>
          <pc:docMk/>
          <pc:sldMk cId="1602484478" sldId="3203"/>
        </pc:sldMkLst>
        <pc:spChg chg="add mod">
          <ac:chgData name="Parkdale Church" userId="f30ea0ede9bb05e6" providerId="LiveId" clId="{24C4F4ED-5188-4A37-95D9-524FAFA39F86}" dt="2026-07-10T21:33:30.419" v="24"/>
          <ac:spMkLst>
            <pc:docMk/>
            <pc:sldMk cId="1602484478" sldId="3203"/>
            <ac:spMk id="4" creationId="{00000000-0000-0000-0000-000000000000}"/>
          </ac:spMkLst>
        </pc:spChg>
        <pc:spChg chg="add mod">
          <ac:chgData name="Parkdale Church" userId="f30ea0ede9bb05e6" providerId="LiveId" clId="{24C4F4ED-5188-4A37-95D9-524FAFA39F86}" dt="2026-07-10T21:33:32.433" v="25"/>
          <ac:spMkLst>
            <pc:docMk/>
            <pc:sldMk cId="1602484478" sldId="3203"/>
            <ac:spMk id="5" creationId="{00000000-0000-0000-0000-000000000000}"/>
          </ac:spMkLst>
        </pc:spChg>
        <pc:spChg chg="add mod">
          <ac:chgData name="Parkdale Church" userId="f30ea0ede9bb05e6" providerId="LiveId" clId="{24C4F4ED-5188-4A37-95D9-524FAFA39F86}" dt="2026-07-10T21:33:30.419" v="24"/>
          <ac:spMkLst>
            <pc:docMk/>
            <pc:sldMk cId="1602484478" sldId="3203"/>
            <ac:spMk id="6" creationId="{00000000-0000-0000-0000-000000000000}"/>
          </ac:spMkLst>
        </pc:spChg>
        <pc:spChg chg="add mod">
          <ac:chgData name="Parkdale Church" userId="f30ea0ede9bb05e6" providerId="LiveId" clId="{24C4F4ED-5188-4A37-95D9-524FAFA39F86}" dt="2026-07-10T21:33:30.419" v="24"/>
          <ac:spMkLst>
            <pc:docMk/>
            <pc:sldMk cId="1602484478" sldId="3203"/>
            <ac:spMk id="7" creationId="{00000000-0000-0000-0000-000000000000}"/>
          </ac:spMkLst>
        </pc:spChg>
        <pc:spChg chg="add mod">
          <ac:chgData name="Parkdale Church" userId="f30ea0ede9bb05e6" providerId="LiveId" clId="{24C4F4ED-5188-4A37-95D9-524FAFA39F86}" dt="2026-07-10T21:33:30.419" v="24"/>
          <ac:spMkLst>
            <pc:docMk/>
            <pc:sldMk cId="1602484478" sldId="3203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BC4DB-B343-4E6A-BC15-18FA492B3432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32D82-C2EA-4312-9D0D-59B09351DB81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94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0C356-C117-46A1-A20D-73CC945ABB6E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867F8-014F-4EB1-82D9-C2227E194899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36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A439-42D6-4142-A99C-B3580AC11904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0109-88BC-4319-9E8C-EC3A6179F55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847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solidFill>
          <a:srgbClr val="1A1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85800" y="2621280"/>
            <a:ext cx="7772400" cy="20726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2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95E8-1E36-4094-BC2C-724E3CD320CF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394E-98D0-4FD5-8862-0B724F4982E8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13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4B38-24CB-4C4E-BAAA-8D1FA5AC848E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DE54F-1978-4A07-9D14-A0981DFDE18D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0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871EC-44FC-4987-84FB-FFDFD3C77E5A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CF0F-2CF2-43E6-A453-8930888F90BA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47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26E82-347E-49BB-B61A-7A1D092AD264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431DB-1039-4609-8F7C-DD3BC5C3CD9B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90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FFE19-51EF-41B1-8FF7-0E001548C8F7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C4AA-B5BF-492D-A3FA-5A89ED809866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6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FF7B4-0059-4B2F-9282-1042A70CC55C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E58A-7D94-4DDB-883A-1825DB47E067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8DB42-D5B9-4EC8-A4B4-73272184BBA2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D4FC2-D5C8-4701-841E-4C2E3DE1FCC5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50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21F24-8FBB-4562-8AAB-D9AB65CE5603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43FA-706B-4564-8FBF-CC233582220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452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 smtClean="0"/>
              <a:pPr>
                <a:defRPr/>
              </a:pPr>
              <a:t>2026-07-10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7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  <p:sldLayoutId id="21474868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460" y="5075339"/>
            <a:ext cx="6858000" cy="967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July 12, 2026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880640"/>
            <a:ext cx="8551572" cy="3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8" y="172996"/>
            <a:ext cx="5449330" cy="1650926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670" y="1993900"/>
            <a:ext cx="5449330" cy="486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for refreshments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&amp; fellowship!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2400" i="1" dirty="0">
              <a:effectLst>
                <a:glow rad="127000">
                  <a:schemeClr val="bg1"/>
                </a:glow>
              </a:effectLst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See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for more info,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contact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us at </a:t>
            </a: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 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4" name="Picture 3" descr="A church with a cross on the wall&#10;&#10;Description automatically generated">
            <a:extLst>
              <a:ext uri="{FF2B5EF4-FFF2-40B4-BE49-F238E27FC236}">
                <a16:creationId xmlns:a16="http://schemas.microsoft.com/office/drawing/2014/main" id="{C8825370-DF34-49CE-39CE-BFA6D08D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r="-1"/>
          <a:stretch>
            <a:fillRect/>
          </a:stretch>
        </p:blipFill>
        <p:spPr>
          <a:xfrm>
            <a:off x="0" y="0"/>
            <a:ext cx="3720820" cy="68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CD3-20FA-FD5C-1884-FFAB8BE9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29D2-14A3-F301-96BF-9639F416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Holy </a:t>
            </a:r>
            <a:r>
              <a:rPr lang="en-CA" dirty="0" err="1"/>
              <a:t>Holy</a:t>
            </a:r>
            <a:r>
              <a:rPr lang="en-CA" dirty="0"/>
              <a:t> </a:t>
            </a:r>
            <a:r>
              <a:rPr lang="en-CA" dirty="0" err="1"/>
              <a:t>Holy</a:t>
            </a:r>
            <a:r>
              <a:rPr lang="en-CA" dirty="0"/>
              <a:t>  - CCLI Song # 1156</a:t>
            </a:r>
          </a:p>
          <a:p>
            <a:r>
              <a:rPr lang="en-CA" dirty="0"/>
              <a:t>How Great Thou Art - CCLI Song # 14181</a:t>
            </a:r>
          </a:p>
          <a:p>
            <a:r>
              <a:rPr lang="en-CA" dirty="0"/>
              <a:t>Build My Life - CCLI Song # 7070345</a:t>
            </a:r>
          </a:p>
          <a:p>
            <a:r>
              <a:rPr lang="en-CA" dirty="0"/>
              <a:t>We Fall Down - CCLI Song # 2437367</a:t>
            </a:r>
          </a:p>
          <a:p>
            <a:r>
              <a:rPr lang="en-CA" dirty="0"/>
              <a:t>The Servant King - CCLI Song # 78897 (Response song after sermon)</a:t>
            </a:r>
          </a:p>
        </p:txBody>
      </p:sp>
    </p:spTree>
    <p:extLst>
      <p:ext uri="{BB962C8B-B14F-4D97-AF65-F5344CB8AC3E}">
        <p14:creationId xmlns:p14="http://schemas.microsoft.com/office/powerpoint/2010/main" val="57192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E78C-6DE6-AB70-E386-9933C199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734131" cy="1667701"/>
          </a:xfrm>
        </p:spPr>
        <p:txBody>
          <a:bodyPr anchor="b">
            <a:normAutofit fontScale="90000"/>
          </a:bodyPr>
          <a:lstStyle/>
          <a:p>
            <a:r>
              <a:rPr lang="en-CA" sz="6000" b="1" dirty="0"/>
              <a:t>Upcoming </a:t>
            </a:r>
            <a:br>
              <a:rPr lang="en-CA" sz="6000" b="1" dirty="0"/>
            </a:br>
            <a:r>
              <a:rPr lang="en-CA" sz="6000" b="1" dirty="0"/>
              <a:t>@ Parkdale!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08F3-87C3-915D-4ED7-61A49AC9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8" y="2318429"/>
            <a:ext cx="3935894" cy="390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_____</a:t>
            </a:r>
          </a:p>
          <a:p>
            <a:r>
              <a:rPr lang="en-CA" sz="4000" b="1" i="1" dirty="0"/>
              <a:t>Potluck</a:t>
            </a:r>
            <a:r>
              <a:rPr lang="en-CA" sz="4000" i="1" dirty="0"/>
              <a:t> after </a:t>
            </a:r>
            <a:br>
              <a:rPr lang="en-CA" sz="4000" i="1" dirty="0"/>
            </a:br>
            <a:r>
              <a:rPr lang="en-CA" sz="4000" i="1" dirty="0"/>
              <a:t>the service</a:t>
            </a:r>
          </a:p>
          <a:p>
            <a:pPr marL="0" indent="0">
              <a:buNone/>
            </a:pPr>
            <a:endParaRPr lang="en-CA" sz="4000" i="1" dirty="0"/>
          </a:p>
        </p:txBody>
      </p:sp>
      <p:pic>
        <p:nvPicPr>
          <p:cNvPr id="5" name="Picture 4" descr="A table with plates of food&#10;&#10;AI-generated content may be incorrect.">
            <a:extLst>
              <a:ext uri="{FF2B5EF4-FFF2-40B4-BE49-F238E27FC236}">
                <a16:creationId xmlns:a16="http://schemas.microsoft.com/office/drawing/2014/main" id="{4336A005-010D-E9B3-ACC5-8D1E7108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r="32435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75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684FE-C4CD-1ED4-58AD-C51424CF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DAAAF-2EA8-B282-818F-1DE74912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8" y="291425"/>
            <a:ext cx="7497817" cy="1938076"/>
          </a:xfrm>
        </p:spPr>
        <p:txBody>
          <a:bodyPr>
            <a:noAutofit/>
          </a:bodyPr>
          <a:lstStyle/>
          <a:p>
            <a:r>
              <a:rPr lang="en-CA" sz="6000" b="1" dirty="0"/>
              <a:t>Parkdale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6023-79B4-CA3C-388F-0D2B3B42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68" y="2229501"/>
            <a:ext cx="4203632" cy="3350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b="1" i="1" dirty="0">
                <a:solidFill>
                  <a:srgbClr val="0000CC"/>
                </a:solidFill>
              </a:rPr>
              <a:t>COBS Ministry</a:t>
            </a:r>
          </a:p>
          <a:p>
            <a:pPr marL="0" indent="0">
              <a:buNone/>
            </a:pPr>
            <a:r>
              <a:rPr lang="en-CA" i="1" dirty="0">
                <a:latin typeface="Calibri (Body)"/>
              </a:rPr>
              <a:t>Saturday, </a:t>
            </a:r>
            <a:r>
              <a:rPr lang="en-CA" b="1" i="1" dirty="0">
                <a:latin typeface="Calibri (Body)"/>
              </a:rPr>
              <a:t>Aug 1st </a:t>
            </a:r>
            <a:r>
              <a:rPr lang="en-CA" i="1" dirty="0">
                <a:latin typeface="Calibri (Body)"/>
              </a:rPr>
              <a:t>and </a:t>
            </a:r>
            <a:r>
              <a:rPr lang="en-CA" b="1" i="1" dirty="0">
                <a:latin typeface="Calibri (Body)"/>
              </a:rPr>
              <a:t>8th</a:t>
            </a:r>
          </a:p>
          <a:p>
            <a:pPr marL="0" indent="0">
              <a:buNone/>
            </a:pPr>
            <a:r>
              <a:rPr lang="en-CA" i="1" dirty="0">
                <a:latin typeface="Calibri (Body)"/>
              </a:rPr>
              <a:t>Speak with Andrea or email parkdaleonline@gmail.com</a:t>
            </a:r>
          </a:p>
        </p:txBody>
      </p:sp>
      <p:pic>
        <p:nvPicPr>
          <p:cNvPr id="4" name="Picture 3" descr="COBS Bread">
            <a:extLst>
              <a:ext uri="{FF2B5EF4-FFF2-40B4-BE49-F238E27FC236}">
                <a16:creationId xmlns:a16="http://schemas.microsoft.com/office/drawing/2014/main" id="{44174D30-F936-5C8A-544F-84FB0B6A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44" r="1" b="16004"/>
          <a:stretch>
            <a:fillRect/>
          </a:stretch>
        </p:blipFill>
        <p:spPr>
          <a:xfrm>
            <a:off x="4252768" y="2244690"/>
            <a:ext cx="4522864" cy="3320056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44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0"/>
            <a:ext cx="5077715" cy="2755899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Welcome </a:t>
            </a:r>
            <a:br>
              <a:rPr lang="en-CA" sz="60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to Parkdale Church!</a:t>
            </a:r>
          </a:p>
        </p:txBody>
      </p: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2673627"/>
            <a:ext cx="5077715" cy="41843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3600" b="1" i="1" spc="-8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  We’re so glad you came!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Please see the </a:t>
            </a:r>
            <a:r>
              <a:rPr lang="en-US" sz="32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2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for: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Weekly gatherings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Prayer items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Other news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contact us at: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wood with white text and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01230"/>
            <a:ext cx="8458200" cy="54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671"/>
            <a:ext cx="4000498" cy="994172"/>
          </a:xfrm>
        </p:spPr>
        <p:txBody>
          <a:bodyPr/>
          <a:lstStyle/>
          <a:p>
            <a:pPr algn="ctr"/>
            <a:r>
              <a:rPr lang="en-US" sz="5400" b="1" dirty="0"/>
              <a:t>Offering</a:t>
            </a:r>
            <a:endParaRPr lang="en-CA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4000498" cy="505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Thank you to all </a:t>
            </a:r>
            <a:br>
              <a:rPr lang="en-US" sz="4000" b="1" i="1" dirty="0">
                <a:solidFill>
                  <a:srgbClr val="0000CC"/>
                </a:solidFill>
              </a:rPr>
            </a:br>
            <a:r>
              <a:rPr lang="en-US" sz="4000" b="1" i="1" dirty="0">
                <a:solidFill>
                  <a:srgbClr val="0000CC"/>
                </a:solidFill>
              </a:rPr>
              <a:t>who contribute!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3200" b="1" dirty="0"/>
              <a:t>White drop-box </a:t>
            </a:r>
            <a:r>
              <a:rPr lang="en-US" sz="3200" dirty="0"/>
              <a:t>near the coffee corner</a:t>
            </a:r>
          </a:p>
          <a:p>
            <a:r>
              <a:rPr lang="en-US" sz="3200" b="1" dirty="0"/>
              <a:t>Online</a:t>
            </a:r>
            <a:r>
              <a:rPr lang="en-US" sz="3200" dirty="0"/>
              <a:t> </a:t>
            </a:r>
            <a:r>
              <a:rPr lang="en-US" sz="3200" b="1" dirty="0"/>
              <a:t>giving</a:t>
            </a:r>
            <a:r>
              <a:rPr lang="en-US" sz="3200" dirty="0"/>
              <a:t> via the </a:t>
            </a:r>
            <a:r>
              <a:rPr lang="en-US" sz="3200" b="1" dirty="0">
                <a:solidFill>
                  <a:srgbClr val="0000CC"/>
                </a:solidFill>
              </a:rPr>
              <a:t>website</a:t>
            </a:r>
            <a:r>
              <a:rPr lang="en-US" sz="3200" dirty="0"/>
              <a:t> </a:t>
            </a:r>
          </a:p>
          <a:p>
            <a:r>
              <a:rPr lang="en-US" sz="3200" dirty="0"/>
              <a:t>Or by </a:t>
            </a:r>
            <a:r>
              <a:rPr lang="en-US" sz="3200" b="1" dirty="0"/>
              <a:t>e-transfer</a:t>
            </a:r>
            <a:r>
              <a:rPr lang="en-US" sz="3200" dirty="0"/>
              <a:t> to </a:t>
            </a:r>
            <a:r>
              <a:rPr lang="en-US" sz="3200" b="1" dirty="0" err="1">
                <a:solidFill>
                  <a:srgbClr val="0000CC"/>
                </a:solidFill>
              </a:rPr>
              <a:t>parkdalebookkeeper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@gmail.com</a:t>
            </a:r>
            <a:endParaRPr lang="en-CA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8" name="Rectangle 1334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Rectangle 1334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Rectangle 133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Rectangle 133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6000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</a:t>
            </a:r>
            <a:endParaRPr lang="en-US" altLang="en-US" sz="6000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4E6C3-D527-FF12-DC43-61ED998D2CFA}"/>
              </a:ext>
            </a:extLst>
          </p:cNvPr>
          <p:cNvSpPr txBox="1">
            <a:spLocks/>
          </p:cNvSpPr>
          <p:nvPr/>
        </p:nvSpPr>
        <p:spPr>
          <a:xfrm>
            <a:off x="6342391" y="5633765"/>
            <a:ext cx="2556416" cy="873612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&amp; Sunday </a:t>
            </a:r>
            <a:b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    School</a:t>
            </a:r>
            <a:endParaRPr lang="en-US" altLang="en-US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9" descr="Image result for kids jesus">
            <a:extLst>
              <a:ext uri="{FF2B5EF4-FFF2-40B4-BE49-F238E27FC236}">
                <a16:creationId xmlns:a16="http://schemas.microsoft.com/office/drawing/2014/main" id="{49456107-7433-9358-CCF1-750BD20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-1" b="-1"/>
          <a:stretch/>
        </p:blipFill>
        <p:spPr bwMode="auto">
          <a:xfrm>
            <a:off x="17314" y="1341414"/>
            <a:ext cx="9144002" cy="26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206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phesus - History and Facts | History Hit">
            <a:extLst>
              <a:ext uri="{FF2B5EF4-FFF2-40B4-BE49-F238E27FC236}">
                <a16:creationId xmlns:a16="http://schemas.microsoft.com/office/drawing/2014/main" id="{99EE80D0-FD13-ECF2-CE22-83CF71A7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30"/>
          <a:stretch>
            <a:fillRect/>
          </a:stretch>
        </p:blipFill>
        <p:spPr bwMode="gray">
          <a:xfrm>
            <a:off x="-274319" y="0"/>
            <a:ext cx="9503664" cy="69039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E8C2A0-D564-5640-6E16-F619B8266668}"/>
              </a:ext>
            </a:extLst>
          </p:cNvPr>
          <p:cNvSpPr/>
          <p:nvPr/>
        </p:nvSpPr>
        <p:spPr>
          <a:xfrm>
            <a:off x="-274320" y="-127254"/>
            <a:ext cx="9503664" cy="7576566"/>
          </a:xfrm>
          <a:prstGeom prst="rect">
            <a:avLst/>
          </a:prstGeom>
          <a:solidFill>
            <a:schemeClr val="tx2">
              <a:lumMod val="75000"/>
              <a:alpha val="47000"/>
            </a:schemeClr>
          </a:solidFill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 2"/>
          <p:cNvSpPr/>
          <p:nvPr/>
        </p:nvSpPr>
        <p:spPr>
          <a:xfrm>
            <a:off x="713232" y="222885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kern="0" spc="500" dirty="0">
                <a:solidFill>
                  <a:srgbClr val="FFC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ACTS 19:1–20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 0"/>
          <p:cNvSpPr>
            <a:spLocks noGrp="1"/>
          </p:cNvSpPr>
          <p:nvPr>
            <p:ph type="title" idx="100" hasCustomPrompt="1"/>
          </p:nvPr>
        </p:nvSpPr>
        <p:spPr>
          <a:xfrm>
            <a:off x="685800" y="2823210"/>
            <a:ext cx="7772400" cy="15544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Ordinary Becomes Extraordinary</a:t>
            </a:r>
            <a:endParaRPr lang="en-US" sz="4800" dirty="0"/>
          </a:p>
        </p:txBody>
      </p:sp>
      <p:sp>
        <p:nvSpPr>
          <p:cNvPr id="6" name="Accent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" y="4469129"/>
            <a:ext cx="5157216" cy="45719"/>
          </a:xfrm>
          <a:prstGeom prst="rect">
            <a:avLst/>
          </a:prstGeom>
          <a:solidFill>
            <a:srgbClr val="E7B15A"/>
          </a:solidFill>
          <a:ln/>
        </p:spPr>
        <p:txBody>
          <a:bodyPr/>
          <a:lstStyle/>
          <a:p>
            <a:endParaRPr lang="en-CA">
              <a:solidFill>
                <a:srgbClr val="FFC00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713232" y="4624578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Paul's Work in Ephesus</a:t>
            </a:r>
            <a:endParaRPr lang="en-US" sz="2500" b="1" dirty="0"/>
          </a:p>
        </p:txBody>
      </p:sp>
      <p:sp>
        <p:nvSpPr>
          <p:cNvPr id="8" name="Text 6"/>
          <p:cNvSpPr/>
          <p:nvPr/>
        </p:nvSpPr>
        <p:spPr>
          <a:xfrm>
            <a:off x="713232" y="5228082"/>
            <a:ext cx="7498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i="1" dirty="0">
                <a:solidFill>
                  <a:srgbClr val="FFC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“So the word of the Lord spread widely and grew in power.”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19848</TotalTime>
  <Words>223</Words>
  <Application>Microsoft Office PowerPoint</Application>
  <PresentationFormat>On-screen Show (4:3)</PresentationFormat>
  <Paragraphs>38</Paragraphs>
  <Slides>10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Georgia</vt:lpstr>
      <vt:lpstr>Office 2013 - 2022 Theme</vt:lpstr>
      <vt:lpstr>PowerPoint Presentation</vt:lpstr>
      <vt:lpstr>Songs</vt:lpstr>
      <vt:lpstr>Upcoming  @ Parkdale!</vt:lpstr>
      <vt:lpstr>Parkdale News</vt:lpstr>
      <vt:lpstr>Welcome  to Parkdale Church!</vt:lpstr>
      <vt:lpstr>PowerPoint Presentation</vt:lpstr>
      <vt:lpstr>Offering</vt:lpstr>
      <vt:lpstr>Kids’ Minute</vt:lpstr>
      <vt:lpstr>Ordinary Becomes Extraordinary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Parkdale Church</cp:lastModifiedBy>
  <cp:revision>148</cp:revision>
  <dcterms:created xsi:type="dcterms:W3CDTF">2021-01-22T20:41:10Z</dcterms:created>
  <dcterms:modified xsi:type="dcterms:W3CDTF">2026-07-10T22:17:10Z</dcterms:modified>
</cp:coreProperties>
</file>