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42" r:id="rId1"/>
  </p:sldMasterIdLst>
  <p:notesMasterIdLst>
    <p:notesMasterId r:id="rId16"/>
  </p:notesMasterIdLst>
  <p:sldIdLst>
    <p:sldId id="1105" r:id="rId2"/>
    <p:sldId id="3162" r:id="rId3"/>
    <p:sldId id="2919" r:id="rId4"/>
    <p:sldId id="3146" r:id="rId5"/>
    <p:sldId id="2276" r:id="rId6"/>
    <p:sldId id="3029" r:id="rId7"/>
    <p:sldId id="1767" r:id="rId8"/>
    <p:sldId id="256" r:id="rId9"/>
    <p:sldId id="257" r:id="rId10"/>
    <p:sldId id="258" r:id="rId11"/>
    <p:sldId id="259" r:id="rId12"/>
    <p:sldId id="260" r:id="rId13"/>
    <p:sldId id="3085" r:id="rId14"/>
    <p:sldId id="30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0FE668-9D6D-4A99-9E97-636FFE5B8482}">
          <p14:sldIdLst>
            <p14:sldId id="1105"/>
            <p14:sldId id="3162"/>
            <p14:sldId id="2919"/>
            <p14:sldId id="3146"/>
            <p14:sldId id="2276"/>
            <p14:sldId id="3029"/>
            <p14:sldId id="1767"/>
            <p14:sldId id="256"/>
            <p14:sldId id="257"/>
            <p14:sldId id="258"/>
            <p14:sldId id="259"/>
            <p14:sldId id="260"/>
            <p14:sldId id="3085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FF"/>
    <a:srgbClr val="006600"/>
    <a:srgbClr val="0000CC"/>
    <a:srgbClr val="FFFF66"/>
    <a:srgbClr val="FFFF99"/>
    <a:srgbClr val="99FF33"/>
    <a:srgbClr val="FF7C8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DBEAC-CD2E-43EA-9C78-3263C8FE1C5D}" v="20" dt="2026-07-19T03:26:53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1" autoAdjust="0"/>
    <p:restoredTop sz="94703"/>
  </p:normalViewPr>
  <p:slideViewPr>
    <p:cSldViewPr snapToGrid="0">
      <p:cViewPr varScale="1">
        <p:scale>
          <a:sx n="82" d="100"/>
          <a:sy n="82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dale Church" userId="f30ea0ede9bb05e6" providerId="LiveId" clId="{24C4F4ED-5188-4A37-95D9-524FAFA39F86}"/>
    <pc:docChg chg="undo custSel addSld delSld modSld sldOrd modSection">
      <pc:chgData name="Parkdale Church" userId="f30ea0ede9bb05e6" providerId="LiveId" clId="{24C4F4ED-5188-4A37-95D9-524FAFA39F86}" dt="2026-07-19T03:26:53.782" v="281"/>
      <pc:docMkLst>
        <pc:docMk/>
      </pc:docMkLst>
      <pc:sldChg chg="addSp delSp modSp add del mod setBg delDesignElem">
        <pc:chgData name="Parkdale Church" userId="f30ea0ede9bb05e6" providerId="LiveId" clId="{24C4F4ED-5188-4A37-95D9-524FAFA39F86}" dt="2026-07-19T03:19:31.157" v="242" actId="26606"/>
        <pc:sldMkLst>
          <pc:docMk/>
          <pc:sldMk cId="60765472" sldId="256"/>
        </pc:sldMkLst>
        <pc:spChg chg="mod">
          <ac:chgData name="Parkdale Church" userId="f30ea0ede9bb05e6" providerId="LiveId" clId="{24C4F4ED-5188-4A37-95D9-524FAFA39F86}" dt="2026-07-19T03:19:31.157" v="242" actId="26606"/>
          <ac:spMkLst>
            <pc:docMk/>
            <pc:sldMk cId="60765472" sldId="256"/>
            <ac:spMk id="2" creationId="{2A22F5DB-1D0F-3553-4869-8B28CB726616}"/>
          </ac:spMkLst>
        </pc:spChg>
        <pc:spChg chg="mod">
          <ac:chgData name="Parkdale Church" userId="f30ea0ede9bb05e6" providerId="LiveId" clId="{24C4F4ED-5188-4A37-95D9-524FAFA39F86}" dt="2026-07-19T03:19:31.157" v="242" actId="26606"/>
          <ac:spMkLst>
            <pc:docMk/>
            <pc:sldMk cId="60765472" sldId="256"/>
            <ac:spMk id="3" creationId="{0D8AE124-2640-319D-4611-610B645F534D}"/>
          </ac:spMkLst>
        </pc:spChg>
        <pc:spChg chg="add">
          <ac:chgData name="Parkdale Church" userId="f30ea0ede9bb05e6" providerId="LiveId" clId="{24C4F4ED-5188-4A37-95D9-524FAFA39F86}" dt="2026-07-19T03:19:31.157" v="242" actId="26606"/>
          <ac:spMkLst>
            <pc:docMk/>
            <pc:sldMk cId="60765472" sldId="256"/>
            <ac:spMk id="10" creationId="{657F69E0-C4B0-4BEC-A689-4F8D877F05D4}"/>
          </ac:spMkLst>
        </pc:spChg>
        <pc:spChg chg="add">
          <ac:chgData name="Parkdale Church" userId="f30ea0ede9bb05e6" providerId="LiveId" clId="{24C4F4ED-5188-4A37-95D9-524FAFA39F86}" dt="2026-07-19T03:19:31.157" v="242" actId="26606"/>
          <ac:spMkLst>
            <pc:docMk/>
            <pc:sldMk cId="60765472" sldId="256"/>
            <ac:spMk id="12" creationId="{9F6380B4-6A1C-481E-8408-B4E6C75B9B81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60765472" sldId="256"/>
            <ac:spMk id="15" creationId="{37D505C3-540C-4E1B-AFF5-74A9D9BD3E44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60765472" sldId="256"/>
            <ac:spMk id="17" creationId="{C5C14909-AFB2-4E07-A65C-633954901FC1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60765472" sldId="256"/>
            <ac:spMk id="19" creationId="{5BC4B016-0848-4634-83F9-FBC4C80CAE8E}"/>
          </ac:spMkLst>
        </pc:spChg>
        <pc:picChg chg="mod">
          <ac:chgData name="Parkdale Church" userId="f30ea0ede9bb05e6" providerId="LiveId" clId="{24C4F4ED-5188-4A37-95D9-524FAFA39F86}" dt="2026-07-19T03:19:31.157" v="242" actId="26606"/>
          <ac:picMkLst>
            <pc:docMk/>
            <pc:sldMk cId="60765472" sldId="256"/>
            <ac:picMk id="5" creationId="{58A12D1E-CD09-EA2C-5FF6-5152F8EC42BC}"/>
          </ac:picMkLst>
        </pc:picChg>
      </pc:sldChg>
      <pc:sldChg chg="addSp delSp modSp add del mod setBg delDesignElem">
        <pc:chgData name="Parkdale Church" userId="f30ea0ede9bb05e6" providerId="LiveId" clId="{24C4F4ED-5188-4A37-95D9-524FAFA39F86}" dt="2026-07-19T03:20:22.763" v="243" actId="26606"/>
        <pc:sldMkLst>
          <pc:docMk/>
          <pc:sldMk cId="631893311" sldId="257"/>
        </pc:sldMkLst>
        <pc:spChg chg="mod">
          <ac:chgData name="Parkdale Church" userId="f30ea0ede9bb05e6" providerId="LiveId" clId="{24C4F4ED-5188-4A37-95D9-524FAFA39F86}" dt="2026-07-19T03:20:22.763" v="243" actId="26606"/>
          <ac:spMkLst>
            <pc:docMk/>
            <pc:sldMk cId="631893311" sldId="257"/>
            <ac:spMk id="6" creationId="{AA9F7AF4-94CB-8C89-23F7-0B5F2A851BA2}"/>
          </ac:spMkLst>
        </pc:spChg>
        <pc:spChg chg="mod">
          <ac:chgData name="Parkdale Church" userId="f30ea0ede9bb05e6" providerId="LiveId" clId="{24C4F4ED-5188-4A37-95D9-524FAFA39F86}" dt="2026-07-19T03:20:22.763" v="243" actId="26606"/>
          <ac:spMkLst>
            <pc:docMk/>
            <pc:sldMk cId="631893311" sldId="257"/>
            <ac:spMk id="7" creationId="{9F0D576E-9F20-7DEE-A853-B980468D2E40}"/>
          </ac:spMkLst>
        </pc:spChg>
        <pc:spChg chg="add">
          <ac:chgData name="Parkdale Church" userId="f30ea0ede9bb05e6" providerId="LiveId" clId="{24C4F4ED-5188-4A37-95D9-524FAFA39F86}" dt="2026-07-19T03:20:22.763" v="243" actId="26606"/>
          <ac:spMkLst>
            <pc:docMk/>
            <pc:sldMk cId="631893311" sldId="257"/>
            <ac:spMk id="12" creationId="{7B1AB9FE-36F5-4FD1-9850-DB5C5AD4828F}"/>
          </ac:spMkLst>
        </pc:spChg>
        <pc:spChg chg="add">
          <ac:chgData name="Parkdale Church" userId="f30ea0ede9bb05e6" providerId="LiveId" clId="{24C4F4ED-5188-4A37-95D9-524FAFA39F86}" dt="2026-07-19T03:20:22.763" v="243" actId="26606"/>
          <ac:spMkLst>
            <pc:docMk/>
            <pc:sldMk cId="631893311" sldId="257"/>
            <ac:spMk id="14" creationId="{F489C2E0-4895-4B72-85EA-7EE9FAFFDC7E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631893311" sldId="257"/>
            <ac:spMk id="29" creationId="{5CD60141-EEBD-4EC1-8E34-0344C16A18A2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631893311" sldId="257"/>
            <ac:spMk id="33" creationId="{6BF1DCD9-4684-4B84-AD73-6652C8BAC73F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631893311" sldId="257"/>
            <ac:spMk id="35" creationId="{4BE6A732-8124-4A59-8EC9-BF4A1648A00C}"/>
          </ac:spMkLst>
        </pc:spChg>
        <pc:picChg chg="mod">
          <ac:chgData name="Parkdale Church" userId="f30ea0ede9bb05e6" providerId="LiveId" clId="{24C4F4ED-5188-4A37-95D9-524FAFA39F86}" dt="2026-07-19T03:20:22.763" v="243" actId="26606"/>
          <ac:picMkLst>
            <pc:docMk/>
            <pc:sldMk cId="631893311" sldId="257"/>
            <ac:picMk id="5" creationId="{E1B39F6E-7724-669A-74C1-96B88E7A5B24}"/>
          </ac:picMkLst>
        </pc:picChg>
        <pc:cxnChg chg="del">
          <ac:chgData name="Parkdale Church" userId="f30ea0ede9bb05e6" providerId="LiveId" clId="{24C4F4ED-5188-4A37-95D9-524FAFA39F86}" dt="2026-07-19T03:19:11.220" v="237"/>
          <ac:cxnSpMkLst>
            <pc:docMk/>
            <pc:sldMk cId="631893311" sldId="257"/>
            <ac:cxnSpMk id="31" creationId="{4C75A547-BCD1-42BE-966E-53CA0AB93165}"/>
          </ac:cxnSpMkLst>
        </pc:cxnChg>
        <pc:cxnChg chg="del">
          <ac:chgData name="Parkdale Church" userId="f30ea0ede9bb05e6" providerId="LiveId" clId="{24C4F4ED-5188-4A37-95D9-524FAFA39F86}" dt="2026-07-19T03:19:11.220" v="237"/>
          <ac:cxnSpMkLst>
            <pc:docMk/>
            <pc:sldMk cId="631893311" sldId="257"/>
            <ac:cxnSpMk id="37" creationId="{EFDAA6A4-1F42-460B-A500-921EEB4BC01C}"/>
          </ac:cxnSpMkLst>
        </pc:cxnChg>
      </pc:sldChg>
      <pc:sldChg chg="addSp delSp modSp add del mod setBg delDesignElem">
        <pc:chgData name="Parkdale Church" userId="f30ea0ede9bb05e6" providerId="LiveId" clId="{24C4F4ED-5188-4A37-95D9-524FAFA39F86}" dt="2026-07-19T03:20:38.670" v="244" actId="26606"/>
        <pc:sldMkLst>
          <pc:docMk/>
          <pc:sldMk cId="3607376759" sldId="258"/>
        </pc:sldMkLst>
        <pc:spChg chg="mod">
          <ac:chgData name="Parkdale Church" userId="f30ea0ede9bb05e6" providerId="LiveId" clId="{24C4F4ED-5188-4A37-95D9-524FAFA39F86}" dt="2026-07-19T03:20:38.670" v="244" actId="26606"/>
          <ac:spMkLst>
            <pc:docMk/>
            <pc:sldMk cId="3607376759" sldId="258"/>
            <ac:spMk id="2" creationId="{7067B88E-878A-DDDA-9084-E15ED745C852}"/>
          </ac:spMkLst>
        </pc:spChg>
        <pc:spChg chg="mod">
          <ac:chgData name="Parkdale Church" userId="f30ea0ede9bb05e6" providerId="LiveId" clId="{24C4F4ED-5188-4A37-95D9-524FAFA39F86}" dt="2026-07-19T03:20:38.670" v="244" actId="26606"/>
          <ac:spMkLst>
            <pc:docMk/>
            <pc:sldMk cId="3607376759" sldId="258"/>
            <ac:spMk id="3" creationId="{03D158D4-20AF-3C9D-3FB1-8056769FAC27}"/>
          </ac:spMkLst>
        </pc:spChg>
        <pc:spChg chg="add">
          <ac:chgData name="Parkdale Church" userId="f30ea0ede9bb05e6" providerId="LiveId" clId="{24C4F4ED-5188-4A37-95D9-524FAFA39F86}" dt="2026-07-19T03:20:38.670" v="244" actId="26606"/>
          <ac:spMkLst>
            <pc:docMk/>
            <pc:sldMk cId="3607376759" sldId="258"/>
            <ac:spMk id="10" creationId="{9B7AD9F6-8CE7-4299-8FC6-328F4DCD3FF9}"/>
          </ac:spMkLst>
        </pc:spChg>
        <pc:spChg chg="add">
          <ac:chgData name="Parkdale Church" userId="f30ea0ede9bb05e6" providerId="LiveId" clId="{24C4F4ED-5188-4A37-95D9-524FAFA39F86}" dt="2026-07-19T03:20:38.670" v="244" actId="26606"/>
          <ac:spMkLst>
            <pc:docMk/>
            <pc:sldMk cId="3607376759" sldId="258"/>
            <ac:spMk id="12" creationId="{F49775AF-8896-43EE-92C6-83497D6DC56F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3607376759" sldId="258"/>
            <ac:spMk id="15" creationId="{6FC1606B-8C43-C48E-6235-CE56C6F8AE94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3607376759" sldId="258"/>
            <ac:spMk id="17" creationId="{B8C7095E-462B-5420-9AC4-B78203ACB530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3607376759" sldId="258"/>
            <ac:spMk id="19" creationId="{ECA4F445-0CCB-EB05-02C3-3E108BE1D45F}"/>
          </ac:spMkLst>
        </pc:spChg>
        <pc:picChg chg="mod ord">
          <ac:chgData name="Parkdale Church" userId="f30ea0ede9bb05e6" providerId="LiveId" clId="{24C4F4ED-5188-4A37-95D9-524FAFA39F86}" dt="2026-07-19T03:20:38.670" v="244" actId="26606"/>
          <ac:picMkLst>
            <pc:docMk/>
            <pc:sldMk cId="3607376759" sldId="258"/>
            <ac:picMk id="5" creationId="{084D31EE-A73B-0991-2330-2BBF75834360}"/>
          </ac:picMkLst>
        </pc:picChg>
      </pc:sldChg>
      <pc:sldChg chg="addSp delSp modSp add del mod setBg addAnim modAnim setClrOvrMap delDesignElem">
        <pc:chgData name="Parkdale Church" userId="f30ea0ede9bb05e6" providerId="LiveId" clId="{24C4F4ED-5188-4A37-95D9-524FAFA39F86}" dt="2026-07-19T03:22:35.641" v="256"/>
        <pc:sldMkLst>
          <pc:docMk/>
          <pc:sldMk cId="2301623017" sldId="259"/>
        </pc:sldMkLst>
        <pc:spChg chg="mod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2" creationId="{A2B864CD-67BD-67B9-4FCE-5C3E8AA17232}"/>
          </ac:spMkLst>
        </pc:spChg>
        <pc:spChg chg="add del">
          <ac:chgData name="Parkdale Church" userId="f30ea0ede9bb05e6" providerId="LiveId" clId="{24C4F4ED-5188-4A37-95D9-524FAFA39F86}" dt="2026-07-19T03:21:07.998" v="246" actId="26606"/>
          <ac:spMkLst>
            <pc:docMk/>
            <pc:sldMk cId="2301623017" sldId="259"/>
            <ac:spMk id="7" creationId="{F13C74B1-5B17-4795-BED0-7140497B445A}"/>
          </ac:spMkLst>
        </pc:spChg>
        <pc:spChg chg="add del">
          <ac:chgData name="Parkdale Church" userId="f30ea0ede9bb05e6" providerId="LiveId" clId="{24C4F4ED-5188-4A37-95D9-524FAFA39F86}" dt="2026-07-19T03:21:07.998" v="246" actId="26606"/>
          <ac:spMkLst>
            <pc:docMk/>
            <pc:sldMk cId="2301623017" sldId="259"/>
            <ac:spMk id="8" creationId="{D4974D33-8DC5-464E-8C6D-BE58F0669C17}"/>
          </ac:spMkLst>
        </pc:spChg>
        <pc:spChg chg="add del">
          <ac:chgData name="Parkdale Church" userId="f30ea0ede9bb05e6" providerId="LiveId" clId="{24C4F4ED-5188-4A37-95D9-524FAFA39F86}" dt="2026-07-19T03:21:07.998" v="246" actId="26606"/>
          <ac:spMkLst>
            <pc:docMk/>
            <pc:sldMk cId="2301623017" sldId="259"/>
            <ac:spMk id="9" creationId="{59046A8D-5A71-0081-63F5-E3B81FE5CCE8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2301623017" sldId="259"/>
            <ac:spMk id="10" creationId="{5CD60141-EEBD-4EC1-8E34-0344C16A18A2}"/>
          </ac:spMkLst>
        </pc:spChg>
        <pc:spChg chg="add del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11" creationId="{362810D9-2C5A-477D-949C-C191895477F3}"/>
          </ac:spMkLst>
        </pc:spChg>
        <pc:spChg chg="add del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13" creationId="{081E4A58-353D-44AE-B2FC-2A74E2E400F7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2301623017" sldId="259"/>
            <ac:spMk id="14" creationId="{6BF1DCD9-4684-4B84-AD73-6652C8BAC73F}"/>
          </ac:spMkLst>
        </pc:spChg>
        <pc:spChg chg="add del">
          <ac:chgData name="Parkdale Church" userId="f30ea0ede9bb05e6" providerId="LiveId" clId="{24C4F4ED-5188-4A37-95D9-524FAFA39F86}" dt="2026-07-19T03:22:16.437" v="250" actId="478"/>
          <ac:spMkLst>
            <pc:docMk/>
            <pc:sldMk cId="2301623017" sldId="259"/>
            <ac:spMk id="15" creationId="{5B7258BA-A43E-8B5B-744B-8A8DFD747F9C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2301623017" sldId="259"/>
            <ac:spMk id="16" creationId="{4BE6A732-8124-4A59-8EC9-BF4A1648A00C}"/>
          </ac:spMkLst>
        </pc:spChg>
        <pc:spChg chg="add del">
          <ac:chgData name="Parkdale Church" userId="f30ea0ede9bb05e6" providerId="LiveId" clId="{24C4F4ED-5188-4A37-95D9-524FAFA39F86}" dt="2026-07-19T03:22:29.828" v="253" actId="26606"/>
          <ac:spMkLst>
            <pc:docMk/>
            <pc:sldMk cId="2301623017" sldId="259"/>
            <ac:spMk id="17" creationId="{71B2258F-86CA-4D4D-8270-BC05FCDEBFB3}"/>
          </ac:spMkLst>
        </pc:spChg>
        <pc:spChg chg="add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19" creationId="{0671A8AE-40A1-4631-A6B8-581AFF065482}"/>
          </ac:spMkLst>
        </pc:spChg>
        <pc:spChg chg="add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20" creationId="{AB58EF07-17C2-48CF-ABB0-EEF1F17CB8F0}"/>
          </ac:spMkLst>
        </pc:spChg>
        <pc:spChg chg="add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22" creationId="{AF2F604E-43BE-4DC3-B983-E071523364F8}"/>
          </ac:spMkLst>
        </pc:spChg>
        <pc:spChg chg="add">
          <ac:chgData name="Parkdale Church" userId="f30ea0ede9bb05e6" providerId="LiveId" clId="{24C4F4ED-5188-4A37-95D9-524FAFA39F86}" dt="2026-07-19T03:22:29.906" v="254" actId="26606"/>
          <ac:spMkLst>
            <pc:docMk/>
            <pc:sldMk cId="2301623017" sldId="259"/>
            <ac:spMk id="24" creationId="{08C9B587-E65E-4B52-B37C-ABEBB6E87928}"/>
          </ac:spMkLst>
        </pc:spChg>
        <pc:picChg chg="add del mod ord">
          <ac:chgData name="Parkdale Church" userId="f30ea0ede9bb05e6" providerId="LiveId" clId="{24C4F4ED-5188-4A37-95D9-524FAFA39F86}" dt="2026-07-19T03:22:29.906" v="254" actId="26606"/>
          <ac:picMkLst>
            <pc:docMk/>
            <pc:sldMk cId="2301623017" sldId="259"/>
            <ac:picMk id="5" creationId="{20EC688E-6AFE-F601-6E41-EF228F579F64}"/>
          </ac:picMkLst>
        </pc:picChg>
        <pc:cxnChg chg="del">
          <ac:chgData name="Parkdale Church" userId="f30ea0ede9bb05e6" providerId="LiveId" clId="{24C4F4ED-5188-4A37-95D9-524FAFA39F86}" dt="2026-07-19T03:19:11.220" v="237"/>
          <ac:cxnSpMkLst>
            <pc:docMk/>
            <pc:sldMk cId="2301623017" sldId="259"/>
            <ac:cxnSpMk id="12" creationId="{4C75A547-BCD1-42BE-966E-53CA0AB93165}"/>
          </ac:cxnSpMkLst>
        </pc:cxnChg>
        <pc:cxnChg chg="del">
          <ac:chgData name="Parkdale Church" userId="f30ea0ede9bb05e6" providerId="LiveId" clId="{24C4F4ED-5188-4A37-95D9-524FAFA39F86}" dt="2026-07-19T03:19:11.220" v="237"/>
          <ac:cxnSpMkLst>
            <pc:docMk/>
            <pc:sldMk cId="2301623017" sldId="259"/>
            <ac:cxnSpMk id="18" creationId="{EFDAA6A4-1F42-460B-A500-921EEB4BC01C}"/>
          </ac:cxnSpMkLst>
        </pc:cxnChg>
      </pc:sldChg>
      <pc:sldChg chg="addSp delSp modSp add del mod setBg delDesignElem">
        <pc:chgData name="Parkdale Church" userId="f30ea0ede9bb05e6" providerId="LiveId" clId="{24C4F4ED-5188-4A37-95D9-524FAFA39F86}" dt="2026-07-19T03:22:59.062" v="257" actId="26606"/>
        <pc:sldMkLst>
          <pc:docMk/>
          <pc:sldMk cId="2460159868" sldId="260"/>
        </pc:sldMkLst>
        <pc:spChg chg="mod">
          <ac:chgData name="Parkdale Church" userId="f30ea0ede9bb05e6" providerId="LiveId" clId="{24C4F4ED-5188-4A37-95D9-524FAFA39F86}" dt="2026-07-19T03:22:59.062" v="257" actId="26606"/>
          <ac:spMkLst>
            <pc:docMk/>
            <pc:sldMk cId="2460159868" sldId="260"/>
            <ac:spMk id="2" creationId="{FAC4D74D-3E3C-ADCB-A34B-85BA88D33421}"/>
          </ac:spMkLst>
        </pc:spChg>
        <pc:spChg chg="mod">
          <ac:chgData name="Parkdale Church" userId="f30ea0ede9bb05e6" providerId="LiveId" clId="{24C4F4ED-5188-4A37-95D9-524FAFA39F86}" dt="2026-07-19T03:22:59.062" v="257" actId="26606"/>
          <ac:spMkLst>
            <pc:docMk/>
            <pc:sldMk cId="2460159868" sldId="260"/>
            <ac:spMk id="3" creationId="{CF4D7B57-A597-B603-F62C-A7552F1F3DC0}"/>
          </ac:spMkLst>
        </pc:spChg>
        <pc:spChg chg="add">
          <ac:chgData name="Parkdale Church" userId="f30ea0ede9bb05e6" providerId="LiveId" clId="{24C4F4ED-5188-4A37-95D9-524FAFA39F86}" dt="2026-07-19T03:22:59.062" v="257" actId="26606"/>
          <ac:spMkLst>
            <pc:docMk/>
            <pc:sldMk cId="2460159868" sldId="260"/>
            <ac:spMk id="10" creationId="{0671A8AE-40A1-4631-A6B8-581AFF065482}"/>
          </ac:spMkLst>
        </pc:spChg>
        <pc:spChg chg="add">
          <ac:chgData name="Parkdale Church" userId="f30ea0ede9bb05e6" providerId="LiveId" clId="{24C4F4ED-5188-4A37-95D9-524FAFA39F86}" dt="2026-07-19T03:22:59.062" v="257" actId="26606"/>
          <ac:spMkLst>
            <pc:docMk/>
            <pc:sldMk cId="2460159868" sldId="260"/>
            <ac:spMk id="12" creationId="{AB58EF07-17C2-48CF-ABB0-EEF1F17CB8F0}"/>
          </ac:spMkLst>
        </pc:spChg>
        <pc:spChg chg="add">
          <ac:chgData name="Parkdale Church" userId="f30ea0ede9bb05e6" providerId="LiveId" clId="{24C4F4ED-5188-4A37-95D9-524FAFA39F86}" dt="2026-07-19T03:22:59.062" v="257" actId="26606"/>
          <ac:spMkLst>
            <pc:docMk/>
            <pc:sldMk cId="2460159868" sldId="260"/>
            <ac:spMk id="14" creationId="{AF2F604E-43BE-4DC3-B983-E071523364F8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2460159868" sldId="260"/>
            <ac:spMk id="15" creationId="{36B8C7B0-DF00-2436-6706-F5ECFEBBFDD1}"/>
          </ac:spMkLst>
        </pc:spChg>
        <pc:spChg chg="add">
          <ac:chgData name="Parkdale Church" userId="f30ea0ede9bb05e6" providerId="LiveId" clId="{24C4F4ED-5188-4A37-95D9-524FAFA39F86}" dt="2026-07-19T03:22:59.062" v="257" actId="26606"/>
          <ac:spMkLst>
            <pc:docMk/>
            <pc:sldMk cId="2460159868" sldId="260"/>
            <ac:spMk id="16" creationId="{08C9B587-E65E-4B52-B37C-ABEBB6E87928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2460159868" sldId="260"/>
            <ac:spMk id="17" creationId="{6D370CF3-C973-C163-AE01-C270DF76D489}"/>
          </ac:spMkLst>
        </pc:spChg>
        <pc:spChg chg="del">
          <ac:chgData name="Parkdale Church" userId="f30ea0ede9bb05e6" providerId="LiveId" clId="{24C4F4ED-5188-4A37-95D9-524FAFA39F86}" dt="2026-07-19T03:19:11.220" v="237"/>
          <ac:spMkLst>
            <pc:docMk/>
            <pc:sldMk cId="2460159868" sldId="260"/>
            <ac:spMk id="19" creationId="{2013BD5A-B900-D898-1D81-5D2B91081CAA}"/>
          </ac:spMkLst>
        </pc:spChg>
        <pc:picChg chg="mod">
          <ac:chgData name="Parkdale Church" userId="f30ea0ede9bb05e6" providerId="LiveId" clId="{24C4F4ED-5188-4A37-95D9-524FAFA39F86}" dt="2026-07-19T03:22:59.062" v="257" actId="26606"/>
          <ac:picMkLst>
            <pc:docMk/>
            <pc:sldMk cId="2460159868" sldId="260"/>
            <ac:picMk id="5" creationId="{D0BAD554-8EF7-4566-88AB-A365B03E12F1}"/>
          </ac:picMkLst>
        </pc:picChg>
        <pc:picChg chg="add del">
          <ac:chgData name="Parkdale Church" userId="f30ea0ede9bb05e6" providerId="LiveId" clId="{24C4F4ED-5188-4A37-95D9-524FAFA39F86}" dt="2026-07-19T02:29:30.951" v="219" actId="22"/>
          <ac:picMkLst>
            <pc:docMk/>
            <pc:sldMk cId="2460159868" sldId="260"/>
            <ac:picMk id="6" creationId="{442F5DE5-3E42-34C4-2F26-B0991174E1B2}"/>
          </ac:picMkLst>
        </pc:picChg>
        <pc:picChg chg="add del">
          <ac:chgData name="Parkdale Church" userId="f30ea0ede9bb05e6" providerId="LiveId" clId="{24C4F4ED-5188-4A37-95D9-524FAFA39F86}" dt="2026-07-19T02:29:41.254" v="221" actId="22"/>
          <ac:picMkLst>
            <pc:docMk/>
            <pc:sldMk cId="2460159868" sldId="260"/>
            <ac:picMk id="8" creationId="{216B4599-6E38-0A1E-C814-CE269494C910}"/>
          </ac:picMkLst>
        </pc:picChg>
      </pc:sldChg>
      <pc:sldChg chg="modSp mod">
        <pc:chgData name="Parkdale Church" userId="f30ea0ede9bb05e6" providerId="LiveId" clId="{24C4F4ED-5188-4A37-95D9-524FAFA39F86}" dt="2026-07-15T20:14:43.093" v="1" actId="20577"/>
        <pc:sldMkLst>
          <pc:docMk/>
          <pc:sldMk cId="0" sldId="1105"/>
        </pc:sldMkLst>
        <pc:spChg chg="mod">
          <ac:chgData name="Parkdale Church" userId="f30ea0ede9bb05e6" providerId="LiveId" clId="{24C4F4ED-5188-4A37-95D9-524FAFA39F86}" dt="2026-07-15T20:14:43.093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addSp delSp mod modAnim">
        <pc:chgData name="Parkdale Church" userId="f30ea0ede9bb05e6" providerId="LiveId" clId="{24C4F4ED-5188-4A37-95D9-524FAFA39F86}" dt="2026-07-19T03:24:21.876" v="259"/>
        <pc:sldMkLst>
          <pc:docMk/>
          <pc:sldMk cId="3421275345" sldId="1767"/>
        </pc:sldMkLst>
        <pc:spChg chg="add del">
          <ac:chgData name="Parkdale Church" userId="f30ea0ede9bb05e6" providerId="LiveId" clId="{24C4F4ED-5188-4A37-95D9-524FAFA39F86}" dt="2026-07-19T03:18:36.266" v="228" actId="478"/>
          <ac:spMkLst>
            <pc:docMk/>
            <pc:sldMk cId="3421275345" sldId="1767"/>
            <ac:spMk id="5" creationId="{56CBF498-C43F-522C-0CFE-BAD246464E90}"/>
          </ac:spMkLst>
        </pc:spChg>
      </pc:sldChg>
      <pc:sldChg chg="addSp delSp modSp mod">
        <pc:chgData name="Parkdale Church" userId="f30ea0ede9bb05e6" providerId="LiveId" clId="{24C4F4ED-5188-4A37-95D9-524FAFA39F86}" dt="2026-07-19T03:25:52.532" v="276" actId="26606"/>
        <pc:sldMkLst>
          <pc:docMk/>
          <pc:sldMk cId="192006031" sldId="2276"/>
        </pc:sldMkLst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5" creationId="{F3060C83-F051-4F0E-ABAD-AA0DFC48B218}"/>
          </ac:spMkLst>
        </pc:spChg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6" creationId="{83C98ABE-055B-441F-B07E-44F97F083C39}"/>
          </ac:spMkLst>
        </pc:spChg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7" creationId="{29FDB030-9B49-4CED-8CCD-4D99382388AC}"/>
          </ac:spMkLst>
        </pc:spChg>
        <pc:spChg chg="add del">
          <ac:chgData name="Parkdale Church" userId="f30ea0ede9bb05e6" providerId="LiveId" clId="{24C4F4ED-5188-4A37-95D9-524FAFA39F86}" dt="2026-07-19T03:25:20.267" v="265" actId="26606"/>
          <ac:spMkLst>
            <pc:docMk/>
            <pc:sldMk cId="192006031" sldId="2276"/>
            <ac:spMk id="8" creationId="{AB8C311F-7253-4AED-9701-7FC0708C41C7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9" creationId="{AB8C311F-7253-4AED-9701-7FC0708C41C7}"/>
          </ac:spMkLst>
        </pc:spChg>
        <pc:spChg chg="add del">
          <ac:chgData name="Parkdale Church" userId="f30ea0ede9bb05e6" providerId="LiveId" clId="{24C4F4ED-5188-4A37-95D9-524FAFA39F86}" dt="2026-07-19T03:25:20.267" v="265" actId="26606"/>
          <ac:spMkLst>
            <pc:docMk/>
            <pc:sldMk cId="192006031" sldId="2276"/>
            <ac:spMk id="10" creationId="{E2384209-CB15-4CDF-9D31-C44FD9A3F20D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11" creationId="{E2384209-CB15-4CDF-9D31-C44FD9A3F20D}"/>
          </ac:spMkLst>
        </pc:spChg>
        <pc:spChg chg="add del">
          <ac:chgData name="Parkdale Church" userId="f30ea0ede9bb05e6" providerId="LiveId" clId="{24C4F4ED-5188-4A37-95D9-524FAFA39F86}" dt="2026-07-19T03:25:20.267" v="265" actId="26606"/>
          <ac:spMkLst>
            <pc:docMk/>
            <pc:sldMk cId="192006031" sldId="2276"/>
            <ac:spMk id="12" creationId="{2633B3B5-CC90-43F0-8714-D31D1F3F0209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13" creationId="{2633B3B5-CC90-43F0-8714-D31D1F3F0209}"/>
          </ac:spMkLst>
        </pc:spChg>
        <pc:spChg chg="add del">
          <ac:chgData name="Parkdale Church" userId="f30ea0ede9bb05e6" providerId="LiveId" clId="{24C4F4ED-5188-4A37-95D9-524FAFA39F86}" dt="2026-07-19T03:25:20.267" v="265" actId="26606"/>
          <ac:spMkLst>
            <pc:docMk/>
            <pc:sldMk cId="192006031" sldId="2276"/>
            <ac:spMk id="14" creationId="{A8D57A06-A426-446D-B02C-A2DC6B62E45E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15" creationId="{A8D57A06-A426-446D-B02C-A2DC6B62E45E}"/>
          </ac:spMkLst>
        </pc:spChg>
        <pc:spChg chg="add del">
          <ac:chgData name="Parkdale Church" userId="f30ea0ede9bb05e6" providerId="LiveId" clId="{24C4F4ED-5188-4A37-95D9-524FAFA39F86}" dt="2026-07-19T03:25:22.829" v="267" actId="26606"/>
          <ac:spMkLst>
            <pc:docMk/>
            <pc:sldMk cId="192006031" sldId="2276"/>
            <ac:spMk id="16" creationId="{AB8C311F-7253-4AED-9701-7FC0708C41C7}"/>
          </ac:spMkLst>
        </pc:spChg>
        <pc:spChg chg="add del">
          <ac:chgData name="Parkdale Church" userId="f30ea0ede9bb05e6" providerId="LiveId" clId="{24C4F4ED-5188-4A37-95D9-524FAFA39F86}" dt="2026-07-19T03:25:22.829" v="267" actId="26606"/>
          <ac:spMkLst>
            <pc:docMk/>
            <pc:sldMk cId="192006031" sldId="2276"/>
            <ac:spMk id="17" creationId="{E2384209-CB15-4CDF-9D31-C44FD9A3F20D}"/>
          </ac:spMkLst>
        </pc:spChg>
        <pc:spChg chg="add del">
          <ac:chgData name="Parkdale Church" userId="f30ea0ede9bb05e6" providerId="LiveId" clId="{24C4F4ED-5188-4A37-95D9-524FAFA39F86}" dt="2026-07-19T03:25:22.829" v="267" actId="26606"/>
          <ac:spMkLst>
            <pc:docMk/>
            <pc:sldMk cId="192006031" sldId="2276"/>
            <ac:spMk id="18" creationId="{2633B3B5-CC90-43F0-8714-D31D1F3F0209}"/>
          </ac:spMkLst>
        </pc:spChg>
        <pc:spChg chg="add del">
          <ac:chgData name="Parkdale Church" userId="f30ea0ede9bb05e6" providerId="LiveId" clId="{24C4F4ED-5188-4A37-95D9-524FAFA39F86}" dt="2026-07-19T03:25:22.829" v="267" actId="26606"/>
          <ac:spMkLst>
            <pc:docMk/>
            <pc:sldMk cId="192006031" sldId="2276"/>
            <ac:spMk id="19" creationId="{A8D57A06-A426-446D-B02C-A2DC6B62E45E}"/>
          </ac:spMkLst>
        </pc:spChg>
        <pc:spChg chg="add del">
          <ac:chgData name="Parkdale Church" userId="f30ea0ede9bb05e6" providerId="LiveId" clId="{24C4F4ED-5188-4A37-95D9-524FAFA39F86}" dt="2026-07-19T03:25:06.861" v="262" actId="26606"/>
          <ac:spMkLst>
            <pc:docMk/>
            <pc:sldMk cId="192006031" sldId="2276"/>
            <ac:spMk id="20" creationId="{42A4FC2C-047E-45A5-965D-8E1E3BF09BC6}"/>
          </ac:spMkLst>
        </pc:spChg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21" creationId="{3783CA14-24A1-485C-8B30-D6A5D87987AD}"/>
          </ac:spMkLst>
        </pc:spChg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22" creationId="{9A97C86A-04D6-40F7-AE84-31AB43E6A846}"/>
          </ac:spMkLst>
        </pc:spChg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23" creationId="{FF9F2414-84E8-453E-B1F3-389FDE8192D9}"/>
          </ac:spMkLst>
        </pc:spChg>
        <pc:spChg chg="add del">
          <ac:chgData name="Parkdale Church" userId="f30ea0ede9bb05e6" providerId="LiveId" clId="{24C4F4ED-5188-4A37-95D9-524FAFA39F86}" dt="2026-07-19T03:25:31.923" v="270" actId="26606"/>
          <ac:spMkLst>
            <pc:docMk/>
            <pc:sldMk cId="192006031" sldId="2276"/>
            <ac:spMk id="24" creationId="{3ECA69A1-7536-43AC-85EF-C7106179F5ED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25" creationId="{AB8C311F-7253-4AED-9701-7FC0708C41C7}"/>
          </ac:spMkLst>
        </pc:spChg>
        <pc:spChg chg="add del">
          <ac:chgData name="Parkdale Church" userId="f30ea0ede9bb05e6" providerId="LiveId" clId="{24C4F4ED-5188-4A37-95D9-524FAFA39F86}" dt="2026-07-19T03:25:34.064" v="272" actId="26606"/>
          <ac:spMkLst>
            <pc:docMk/>
            <pc:sldMk cId="192006031" sldId="2276"/>
            <ac:spMk id="26" creationId="{AB8C311F-7253-4AED-9701-7FC0708C41C7}"/>
          </ac:spMkLst>
        </pc:spChg>
        <pc:spChg chg="add del">
          <ac:chgData name="Parkdale Church" userId="f30ea0ede9bb05e6" providerId="LiveId" clId="{24C4F4ED-5188-4A37-95D9-524FAFA39F86}" dt="2026-07-19T03:25:34.064" v="272" actId="26606"/>
          <ac:spMkLst>
            <pc:docMk/>
            <pc:sldMk cId="192006031" sldId="2276"/>
            <ac:spMk id="27" creationId="{E2384209-CB15-4CDF-9D31-C44FD9A3F20D}"/>
          </ac:spMkLst>
        </pc:spChg>
        <pc:spChg chg="add del">
          <ac:chgData name="Parkdale Church" userId="f30ea0ede9bb05e6" providerId="LiveId" clId="{24C4F4ED-5188-4A37-95D9-524FAFA39F86}" dt="2026-07-19T03:25:34.064" v="272" actId="26606"/>
          <ac:spMkLst>
            <pc:docMk/>
            <pc:sldMk cId="192006031" sldId="2276"/>
            <ac:spMk id="28" creationId="{2633B3B5-CC90-43F0-8714-D31D1F3F0209}"/>
          </ac:spMkLst>
        </pc:spChg>
        <pc:spChg chg="add del">
          <ac:chgData name="Parkdale Church" userId="f30ea0ede9bb05e6" providerId="LiveId" clId="{24C4F4ED-5188-4A37-95D9-524FAFA39F86}" dt="2026-07-19T03:25:34.064" v="272" actId="26606"/>
          <ac:spMkLst>
            <pc:docMk/>
            <pc:sldMk cId="192006031" sldId="2276"/>
            <ac:spMk id="29" creationId="{A8D57A06-A426-446D-B02C-A2DC6B62E45E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30" creationId="{E2384209-CB15-4CDF-9D31-C44FD9A3F20D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31" creationId="{2633B3B5-CC90-43F0-8714-D31D1F3F0209}"/>
          </ac:spMkLst>
        </pc:spChg>
        <pc:spChg chg="add del">
          <ac:chgData name="Parkdale Church" userId="f30ea0ede9bb05e6" providerId="LiveId" clId="{24C4F4ED-5188-4A37-95D9-524FAFA39F86}" dt="2026-07-19T03:25:44.907" v="275" actId="26606"/>
          <ac:spMkLst>
            <pc:docMk/>
            <pc:sldMk cId="192006031" sldId="2276"/>
            <ac:spMk id="32" creationId="{A8D57A06-A426-446D-B02C-A2DC6B62E45E}"/>
          </ac:spMkLst>
        </pc:spChg>
        <pc:spChg chg="add del">
          <ac:chgData name="Parkdale Church" userId="f30ea0ede9bb05e6" providerId="LiveId" clId="{24C4F4ED-5188-4A37-95D9-524FAFA39F86}" dt="2026-07-19T03:25:52.532" v="276" actId="26606"/>
          <ac:spMkLst>
            <pc:docMk/>
            <pc:sldMk cId="192006031" sldId="2276"/>
            <ac:spMk id="37" creationId="{8B089790-F4B6-46A7-BB28-7B74A9A9EFDC}"/>
          </ac:spMkLst>
        </pc:spChg>
        <pc:spChg chg="add">
          <ac:chgData name="Parkdale Church" userId="f30ea0ede9bb05e6" providerId="LiveId" clId="{24C4F4ED-5188-4A37-95D9-524FAFA39F86}" dt="2026-07-19T03:25:52.532" v="276" actId="26606"/>
          <ac:spMkLst>
            <pc:docMk/>
            <pc:sldMk cId="192006031" sldId="2276"/>
            <ac:spMk id="48" creationId="{AB8C311F-7253-4AED-9701-7FC0708C41C7}"/>
          </ac:spMkLst>
        </pc:spChg>
        <pc:spChg chg="add">
          <ac:chgData name="Parkdale Church" userId="f30ea0ede9bb05e6" providerId="LiveId" clId="{24C4F4ED-5188-4A37-95D9-524FAFA39F86}" dt="2026-07-19T03:25:52.532" v="276" actId="26606"/>
          <ac:spMkLst>
            <pc:docMk/>
            <pc:sldMk cId="192006031" sldId="2276"/>
            <ac:spMk id="50" creationId="{E2384209-CB15-4CDF-9D31-C44FD9A3F20D}"/>
          </ac:spMkLst>
        </pc:spChg>
        <pc:spChg chg="add">
          <ac:chgData name="Parkdale Church" userId="f30ea0ede9bb05e6" providerId="LiveId" clId="{24C4F4ED-5188-4A37-95D9-524FAFA39F86}" dt="2026-07-19T03:25:52.532" v="276" actId="26606"/>
          <ac:spMkLst>
            <pc:docMk/>
            <pc:sldMk cId="192006031" sldId="2276"/>
            <ac:spMk id="52" creationId="{2633B3B5-CC90-43F0-8714-D31D1F3F0209}"/>
          </ac:spMkLst>
        </pc:spChg>
        <pc:spChg chg="add">
          <ac:chgData name="Parkdale Church" userId="f30ea0ede9bb05e6" providerId="LiveId" clId="{24C4F4ED-5188-4A37-95D9-524FAFA39F86}" dt="2026-07-19T03:25:52.532" v="276" actId="26606"/>
          <ac:spMkLst>
            <pc:docMk/>
            <pc:sldMk cId="192006031" sldId="2276"/>
            <ac:spMk id="54" creationId="{A8D57A06-A426-446D-B02C-A2DC6B62E45E}"/>
          </ac:spMkLst>
        </pc:spChg>
        <pc:grpChg chg="del">
          <ac:chgData name="Parkdale Church" userId="f30ea0ede9bb05e6" providerId="LiveId" clId="{24C4F4ED-5188-4A37-95D9-524FAFA39F86}" dt="2026-07-19T03:25:52.532" v="276" actId="26606"/>
          <ac:grpSpMkLst>
            <pc:docMk/>
            <pc:sldMk cId="192006031" sldId="2276"/>
            <ac:grpSpMk id="39" creationId="{9DE3F54D-33BC-4382-A2AB-5E002F0F1166}"/>
          </ac:grpSpMkLst>
        </pc:grpChg>
        <pc:picChg chg="mod">
          <ac:chgData name="Parkdale Church" userId="f30ea0ede9bb05e6" providerId="LiveId" clId="{24C4F4ED-5188-4A37-95D9-524FAFA39F86}" dt="2026-07-19T03:25:52.532" v="276" actId="26606"/>
          <ac:picMkLst>
            <pc:docMk/>
            <pc:sldMk cId="192006031" sldId="2276"/>
            <ac:picMk id="3" creationId="{00000000-0000-0000-0000-000000000000}"/>
          </ac:picMkLst>
        </pc:picChg>
      </pc:sldChg>
      <pc:sldChg chg="modSp add mod modAnim">
        <pc:chgData name="Parkdale Church" userId="f30ea0ede9bb05e6" providerId="LiveId" clId="{24C4F4ED-5188-4A37-95D9-524FAFA39F86}" dt="2026-07-19T03:26:53.782" v="281"/>
        <pc:sldMkLst>
          <pc:docMk/>
          <pc:sldMk cId="4030707733" sldId="3085"/>
        </pc:sldMkLst>
        <pc:spChg chg="mod">
          <ac:chgData name="Parkdale Church" userId="f30ea0ede9bb05e6" providerId="LiveId" clId="{24C4F4ED-5188-4A37-95D9-524FAFA39F86}" dt="2026-07-19T03:18:57.204" v="230" actId="404"/>
          <ac:spMkLst>
            <pc:docMk/>
            <pc:sldMk cId="4030707733" sldId="3085"/>
            <ac:spMk id="3" creationId="{C9E16585-D3EA-989C-8057-53E46C0DA8E0}"/>
          </ac:spMkLst>
        </pc:spChg>
      </pc:sldChg>
      <pc:sldChg chg="modSp mod ord modAnim modShow">
        <pc:chgData name="Parkdale Church" userId="f30ea0ede9bb05e6" providerId="LiveId" clId="{24C4F4ED-5188-4A37-95D9-524FAFA39F86}" dt="2026-07-19T03:26:17.939" v="277"/>
        <pc:sldMkLst>
          <pc:docMk/>
          <pc:sldMk cId="4107595706" sldId="3146"/>
        </pc:sldMkLst>
        <pc:spChg chg="mod">
          <ac:chgData name="Parkdale Church" userId="f30ea0ede9bb05e6" providerId="LiveId" clId="{24C4F4ED-5188-4A37-95D9-524FAFA39F86}" dt="2026-07-15T20:30:45" v="207" actId="12"/>
          <ac:spMkLst>
            <pc:docMk/>
            <pc:sldMk cId="4107595706" sldId="3146"/>
            <ac:spMk id="3" creationId="{87D608F3-87C3-915D-4ED7-61A49AC923EC}"/>
          </ac:spMkLst>
        </pc:spChg>
        <pc:picChg chg="mod">
          <ac:chgData name="Parkdale Church" userId="f30ea0ede9bb05e6" providerId="LiveId" clId="{24C4F4ED-5188-4A37-95D9-524FAFA39F86}" dt="2026-07-15T20:22:47.307" v="163" actId="1076"/>
          <ac:picMkLst>
            <pc:docMk/>
            <pc:sldMk cId="4107595706" sldId="3146"/>
            <ac:picMk id="5" creationId="{4336A005-010D-E9B3-ACC5-8D1E7108A2E4}"/>
          </ac:picMkLst>
        </pc:picChg>
      </pc:sldChg>
      <pc:sldChg chg="modSp mod">
        <pc:chgData name="Parkdale Church" userId="f30ea0ede9bb05e6" providerId="LiveId" clId="{24C4F4ED-5188-4A37-95D9-524FAFA39F86}" dt="2026-07-15T20:21:07.473" v="99" actId="6549"/>
        <pc:sldMkLst>
          <pc:docMk/>
          <pc:sldMk cId="571922798" sldId="3162"/>
        </pc:sldMkLst>
        <pc:spChg chg="mod">
          <ac:chgData name="Parkdale Church" userId="f30ea0ede9bb05e6" providerId="LiveId" clId="{24C4F4ED-5188-4A37-95D9-524FAFA39F86}" dt="2026-07-15T20:21:07.473" v="99" actId="6549"/>
          <ac:spMkLst>
            <pc:docMk/>
            <pc:sldMk cId="571922798" sldId="3162"/>
            <ac:spMk id="3" creationId="{182029D2-14A3-F301-96BF-9639F4168492}"/>
          </ac:spMkLst>
        </pc:spChg>
      </pc:sldChg>
      <pc:sldChg chg="new del">
        <pc:chgData name="Parkdale Church" userId="f30ea0ede9bb05e6" providerId="LiveId" clId="{24C4F4ED-5188-4A37-95D9-524FAFA39F86}" dt="2026-07-19T03:19:15.548" v="241" actId="47"/>
        <pc:sldMkLst>
          <pc:docMk/>
          <pc:sldMk cId="4140736609" sldId="3163"/>
        </pc:sldMkLst>
      </pc:sldChg>
      <pc:sldChg chg="new del">
        <pc:chgData name="Parkdale Church" userId="f30ea0ede9bb05e6" providerId="LiveId" clId="{24C4F4ED-5188-4A37-95D9-524FAFA39F86}" dt="2026-07-19T02:29:07.717" v="217" actId="47"/>
        <pc:sldMkLst>
          <pc:docMk/>
          <pc:sldMk cId="2625214785" sldId="3202"/>
        </pc:sldMkLst>
      </pc:sldChg>
      <pc:sldMasterChg chg="delSldLayout">
        <pc:chgData name="Parkdale Church" userId="f30ea0ede9bb05e6" providerId="LiveId" clId="{24C4F4ED-5188-4A37-95D9-524FAFA39F86}" dt="2026-07-15T20:15:07.640" v="3" actId="47"/>
        <pc:sldMasterMkLst>
          <pc:docMk/>
          <pc:sldMasterMk cId="3391757184" sldId="214748684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BC4DB-B343-4E6A-BC15-18FA492B3432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32D82-C2EA-4312-9D0D-59B09351DB81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94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0C356-C117-46A1-A20D-73CC945ABB6E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867F8-014F-4EB1-82D9-C2227E194899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36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A439-42D6-4142-A99C-B3580AC11904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0109-88BC-4319-9E8C-EC3A6179F55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847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95E8-1E36-4094-BC2C-724E3CD320CF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394E-98D0-4FD5-8862-0B724F4982E8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13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4B38-24CB-4C4E-BAAA-8D1FA5AC848E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DE54F-1978-4A07-9D14-A0981DFDE18D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0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871EC-44FC-4987-84FB-FFDFD3C77E5A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CF0F-2CF2-43E6-A453-8930888F90BA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47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26E82-347E-49BB-B61A-7A1D092AD264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431DB-1039-4609-8F7C-DD3BC5C3CD9B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90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FFE19-51EF-41B1-8FF7-0E001548C8F7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C4AA-B5BF-492D-A3FA-5A89ED809866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6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FF7B4-0059-4B2F-9282-1042A70CC55C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E58A-7D94-4DDB-883A-1825DB47E067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8DB42-D5B9-4EC8-A4B4-73272184BBA2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D4FC2-D5C8-4701-841E-4C2E3DE1FCC5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50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21F24-8FBB-4562-8AAB-D9AB65CE5603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43FA-706B-4564-8FBF-CC233582220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452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 smtClean="0"/>
              <a:pPr>
                <a:defRPr/>
              </a:pPr>
              <a:t>2026-07-18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7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460" y="5075339"/>
            <a:ext cx="6858000" cy="967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July 19, 2026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880640"/>
            <a:ext cx="8551572" cy="3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7336D-F094-9CF3-0238-81FCF515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7B88E-878A-DDDA-9084-E15ED745C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700"/>
              <a:t>In Christ: </a:t>
            </a:r>
            <a:br>
              <a:rPr lang="en-US" sz="4700"/>
            </a:br>
            <a:r>
              <a:rPr lang="en-US" sz="4700"/>
              <a:t>The Letter to the Ephesians</a:t>
            </a:r>
            <a:endParaRPr lang="en-CA" sz="4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158D4-20AF-3C9D-3FB1-8056769F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Adopted and Authorized: </a:t>
            </a:r>
          </a:p>
          <a:p>
            <a:pPr algn="l"/>
            <a:r>
              <a:rPr lang="en-CA"/>
              <a:t>Ephesians 1: 1-14</a:t>
            </a:r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D31EE-A73B-0991-2330-2BBF7583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r="2984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737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EC688E-6AFE-F601-6E41-EF228F579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6111" r="29934" b="-1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864CD-67BD-67B9-4FCE-5C3E8AA1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cap="all" spc="225">
                <a:solidFill>
                  <a:schemeClr val="bg1"/>
                </a:solidFill>
              </a:rPr>
              <a:t>Sealed: </a:t>
            </a:r>
            <a:br>
              <a:rPr lang="en-US" sz="3300" cap="all" spc="225">
                <a:solidFill>
                  <a:schemeClr val="bg1"/>
                </a:solidFill>
              </a:rPr>
            </a:br>
            <a:r>
              <a:rPr lang="en-US" sz="3300" cap="all" spc="225">
                <a:solidFill>
                  <a:schemeClr val="bg1"/>
                </a:solidFill>
              </a:rPr>
              <a:t>The Holy spirit as the authorizer of our identity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62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D29CF-D7AE-0D69-43B1-B87EFE18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AD554-8EF7-4566-88AB-A365B03E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5" r="7148" b="9091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4D74D-3E3C-ADCB-A34B-85BA88D33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In Christ: </a:t>
            </a:r>
            <a:br>
              <a:rPr lang="en-US" sz="4200">
                <a:solidFill>
                  <a:schemeClr val="bg1"/>
                </a:solidFill>
              </a:rPr>
            </a:br>
            <a:r>
              <a:rPr lang="en-US" sz="4200">
                <a:solidFill>
                  <a:schemeClr val="bg1"/>
                </a:solidFill>
              </a:rPr>
              <a:t>The Letter to the Ephesians</a:t>
            </a:r>
            <a:endParaRPr lang="en-CA" sz="42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D7B57-A597-B603-F62C-A7552F1F3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700">
                <a:solidFill>
                  <a:schemeClr val="bg1"/>
                </a:solidFill>
              </a:rPr>
              <a:t>Adopted and Authorized: </a:t>
            </a:r>
          </a:p>
          <a:p>
            <a:pPr algn="l"/>
            <a:r>
              <a:rPr lang="en-CA" sz="1700">
                <a:solidFill>
                  <a:schemeClr val="bg1"/>
                </a:solidFill>
              </a:rPr>
              <a:t>Ephesians 1: 1-14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15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085B-D20A-3AE2-977C-2D29EE7E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okie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88FC5FF5-350E-6637-70AC-C60B721EB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66" r="7629" b="1"/>
          <a:stretch/>
        </p:blipFill>
        <p:spPr>
          <a:xfrm>
            <a:off x="5117910" y="10"/>
            <a:ext cx="402609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6585-D3EA-989C-8057-53E46C0D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7" y="122830"/>
            <a:ext cx="5554638" cy="654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 Corinthians 11:23-26</a:t>
            </a:r>
          </a:p>
          <a:p>
            <a:pPr marL="0" indent="0">
              <a:buNone/>
            </a:pP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The Lord Jesus, on the night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He was betrayed, took bread, 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and when He had given thanks,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He broke it and said, 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CA" sz="3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This is My body, which is for you; do this in remembrance of Me</a:t>
            </a: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.” </a:t>
            </a:r>
            <a:endParaRPr lang="en-US" sz="3000" dirty="0"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In the same way, after supper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He took the cup, saying, 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“</a:t>
            </a:r>
            <a:r>
              <a:rPr lang="en-CA" sz="3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This cup is the new covenant in My blood; do this, whenever you drink it, in remembrance of Me</a:t>
            </a: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.” </a:t>
            </a:r>
          </a:p>
          <a:p>
            <a:pPr marL="0" indent="0">
              <a:buNone/>
            </a:pP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For whenever you eat this bread and drink this cup, you proclaim </a:t>
            </a:r>
            <a:br>
              <a:rPr lang="en-CA" sz="30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000" dirty="0">
                <a:effectLst>
                  <a:glow rad="127000">
                    <a:schemeClr val="bg1"/>
                  </a:glow>
                </a:effectLst>
              </a:rPr>
              <a:t>the Lord’s death until He comes.</a:t>
            </a:r>
            <a:endParaRPr lang="en-US" sz="30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70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8" y="172996"/>
            <a:ext cx="5449330" cy="1650926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670" y="1993900"/>
            <a:ext cx="5449330" cy="486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for refreshments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&amp; fellowship!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2400" i="1" dirty="0">
              <a:effectLst>
                <a:glow rad="127000">
                  <a:schemeClr val="bg1"/>
                </a:glow>
              </a:effectLst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See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for more info,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contact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us at </a:t>
            </a: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 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4" name="Picture 3" descr="A church with a cross on the wall&#10;&#10;Description automatically generated">
            <a:extLst>
              <a:ext uri="{FF2B5EF4-FFF2-40B4-BE49-F238E27FC236}">
                <a16:creationId xmlns:a16="http://schemas.microsoft.com/office/drawing/2014/main" id="{C8825370-DF34-49CE-39CE-BFA6D08D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r="-1"/>
          <a:stretch>
            <a:fillRect/>
          </a:stretch>
        </p:blipFill>
        <p:spPr>
          <a:xfrm>
            <a:off x="0" y="0"/>
            <a:ext cx="3720820" cy="68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CD3-20FA-FD5C-1884-FFAB8BE9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29D2-14A3-F301-96BF-9639F416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Come as You Are</a:t>
            </a:r>
          </a:p>
          <a:p>
            <a:r>
              <a:rPr lang="en-CA" dirty="0"/>
              <a:t>Yet Not I But Through Christ in Me</a:t>
            </a:r>
          </a:p>
          <a:p>
            <a:r>
              <a:rPr lang="en-CA" dirty="0"/>
              <a:t>Living Hope </a:t>
            </a:r>
          </a:p>
          <a:p>
            <a:r>
              <a:rPr lang="en-CA" dirty="0"/>
              <a:t>In Christ Alone </a:t>
            </a:r>
          </a:p>
          <a:p>
            <a:r>
              <a:rPr lang="en-CA" dirty="0"/>
              <a:t>Build My Life</a:t>
            </a:r>
          </a:p>
        </p:txBody>
      </p:sp>
    </p:spTree>
    <p:extLst>
      <p:ext uri="{BB962C8B-B14F-4D97-AF65-F5344CB8AC3E}">
        <p14:creationId xmlns:p14="http://schemas.microsoft.com/office/powerpoint/2010/main" val="57192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0"/>
            <a:ext cx="5077715" cy="2755899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Welcome </a:t>
            </a:r>
            <a:br>
              <a:rPr lang="en-CA" sz="60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to Parkdale Church!</a:t>
            </a:r>
          </a:p>
        </p:txBody>
      </p: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2673627"/>
            <a:ext cx="5077715" cy="41843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3600" b="1" i="1" spc="-8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  We’re so glad you came!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Please see the </a:t>
            </a:r>
            <a:r>
              <a:rPr lang="en-US" sz="32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2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for: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Weekly gatherings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Prayer items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Other news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contact us at: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E78C-6DE6-AB70-E386-9933C199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734131" cy="1667701"/>
          </a:xfrm>
        </p:spPr>
        <p:txBody>
          <a:bodyPr anchor="b">
            <a:normAutofit fontScale="90000"/>
          </a:bodyPr>
          <a:lstStyle/>
          <a:p>
            <a:r>
              <a:rPr lang="en-CA" sz="6000" b="1" dirty="0"/>
              <a:t>Upcoming </a:t>
            </a:r>
            <a:br>
              <a:rPr lang="en-CA" sz="6000" b="1" dirty="0"/>
            </a:br>
            <a:r>
              <a:rPr lang="en-CA" sz="6000" b="1" dirty="0"/>
              <a:t>@ Parkdale!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08F3-87C3-915D-4ED7-61A49AC9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27" y="1993070"/>
            <a:ext cx="4052145" cy="3909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July 26</a:t>
            </a:r>
          </a:p>
          <a:p>
            <a:r>
              <a:rPr lang="en-CA" sz="4000" i="1" dirty="0"/>
              <a:t>Darin Reimer</a:t>
            </a:r>
          </a:p>
          <a:p>
            <a:r>
              <a:rPr lang="en-CA" sz="4000" i="1" dirty="0"/>
              <a:t>Snack and Yak Potluck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Saturday, August 1</a:t>
            </a:r>
            <a:r>
              <a:rPr lang="en-CA" sz="4000" b="1" baseline="30000" dirty="0">
                <a:solidFill>
                  <a:srgbClr val="C00000"/>
                </a:solidFill>
              </a:rPr>
              <a:t>st</a:t>
            </a:r>
            <a:r>
              <a:rPr lang="en-CA" sz="4000" b="1" dirty="0">
                <a:solidFill>
                  <a:srgbClr val="C00000"/>
                </a:solidFill>
              </a:rPr>
              <a:t> </a:t>
            </a:r>
          </a:p>
          <a:p>
            <a:r>
              <a:rPr lang="en-CA" sz="4000" i="1" dirty="0"/>
              <a:t>Volunteers needed to pick up bread </a:t>
            </a:r>
          </a:p>
        </p:txBody>
      </p:sp>
      <p:pic>
        <p:nvPicPr>
          <p:cNvPr id="5" name="Picture 4" descr="A table with plates of food&#10;&#10;AI-generated content may be incorrect.">
            <a:extLst>
              <a:ext uri="{FF2B5EF4-FFF2-40B4-BE49-F238E27FC236}">
                <a16:creationId xmlns:a16="http://schemas.microsoft.com/office/drawing/2014/main" id="{4336A005-010D-E9B3-ACC5-8D1E7108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r="32435" b="2"/>
          <a:stretch/>
        </p:blipFill>
        <p:spPr>
          <a:xfrm>
            <a:off x="4315072" y="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759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wood with white text and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r="2" b="2"/>
          <a:stretch>
            <a:fillRect/>
          </a:stretch>
        </p:blipFill>
        <p:spPr>
          <a:xfrm>
            <a:off x="342900" y="622421"/>
            <a:ext cx="8458200" cy="56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671"/>
            <a:ext cx="4000498" cy="994172"/>
          </a:xfrm>
        </p:spPr>
        <p:txBody>
          <a:bodyPr/>
          <a:lstStyle/>
          <a:p>
            <a:pPr algn="ctr"/>
            <a:r>
              <a:rPr lang="en-US" sz="5400" b="1" dirty="0"/>
              <a:t>Offering</a:t>
            </a:r>
            <a:endParaRPr lang="en-CA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4000498" cy="505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Thank you to all </a:t>
            </a:r>
            <a:br>
              <a:rPr lang="en-US" sz="4000" b="1" i="1" dirty="0">
                <a:solidFill>
                  <a:srgbClr val="0000CC"/>
                </a:solidFill>
              </a:rPr>
            </a:br>
            <a:r>
              <a:rPr lang="en-US" sz="4000" b="1" i="1" dirty="0">
                <a:solidFill>
                  <a:srgbClr val="0000CC"/>
                </a:solidFill>
              </a:rPr>
              <a:t>who contribute!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3200" b="1" dirty="0"/>
              <a:t>White drop-box </a:t>
            </a:r>
            <a:r>
              <a:rPr lang="en-US" sz="3200" dirty="0"/>
              <a:t>near the coffee corner</a:t>
            </a:r>
          </a:p>
          <a:p>
            <a:r>
              <a:rPr lang="en-US" sz="3200" b="1" dirty="0"/>
              <a:t>Online</a:t>
            </a:r>
            <a:r>
              <a:rPr lang="en-US" sz="3200" dirty="0"/>
              <a:t> </a:t>
            </a:r>
            <a:r>
              <a:rPr lang="en-US" sz="3200" b="1" dirty="0"/>
              <a:t>giving</a:t>
            </a:r>
            <a:r>
              <a:rPr lang="en-US" sz="3200" dirty="0"/>
              <a:t> via the </a:t>
            </a:r>
            <a:r>
              <a:rPr lang="en-US" sz="3200" b="1" dirty="0">
                <a:solidFill>
                  <a:srgbClr val="0000CC"/>
                </a:solidFill>
              </a:rPr>
              <a:t>website</a:t>
            </a:r>
            <a:r>
              <a:rPr lang="en-US" sz="3200" dirty="0"/>
              <a:t> </a:t>
            </a:r>
          </a:p>
          <a:p>
            <a:r>
              <a:rPr lang="en-US" sz="3200" dirty="0"/>
              <a:t>Or by </a:t>
            </a:r>
            <a:r>
              <a:rPr lang="en-US" sz="3200" b="1" dirty="0"/>
              <a:t>e-transfer</a:t>
            </a:r>
            <a:r>
              <a:rPr lang="en-US" sz="3200" dirty="0"/>
              <a:t> to </a:t>
            </a:r>
            <a:r>
              <a:rPr lang="en-US" sz="3200" b="1" dirty="0" err="1">
                <a:solidFill>
                  <a:srgbClr val="0000CC"/>
                </a:solidFill>
              </a:rPr>
              <a:t>parkdalebookkeeper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@gmail.com</a:t>
            </a:r>
            <a:endParaRPr lang="en-CA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8" name="Rectangle 1334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Rectangle 1334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Rectangle 133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Rectangle 133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6000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</a:t>
            </a:r>
            <a:endParaRPr lang="en-US" altLang="en-US" sz="6000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4E6C3-D527-FF12-DC43-61ED998D2CFA}"/>
              </a:ext>
            </a:extLst>
          </p:cNvPr>
          <p:cNvSpPr txBox="1">
            <a:spLocks/>
          </p:cNvSpPr>
          <p:nvPr/>
        </p:nvSpPr>
        <p:spPr>
          <a:xfrm>
            <a:off x="6342391" y="5633765"/>
            <a:ext cx="2556416" cy="873612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&amp; Sunday </a:t>
            </a:r>
            <a:b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    School</a:t>
            </a:r>
            <a:endParaRPr lang="en-US" altLang="en-US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9" descr="Image result for kids jesus">
            <a:extLst>
              <a:ext uri="{FF2B5EF4-FFF2-40B4-BE49-F238E27FC236}">
                <a16:creationId xmlns:a16="http://schemas.microsoft.com/office/drawing/2014/main" id="{49456107-7433-9358-CCF1-750BD20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-1" b="-1"/>
          <a:stretch/>
        </p:blipFill>
        <p:spPr bwMode="auto">
          <a:xfrm>
            <a:off x="17314" y="1341414"/>
            <a:ext cx="9144002" cy="26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7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12D1E-CD09-EA2C-5FF6-5152F8EC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/>
          <a:stretch>
            <a:fillRect/>
          </a:stretch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2F5DB-1D0F-3553-4869-8B28CB726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r>
              <a:rPr lang="en-US" sz="5700">
                <a:solidFill>
                  <a:schemeClr val="bg1"/>
                </a:solidFill>
              </a:rPr>
              <a:t>In Christ: </a:t>
            </a:r>
            <a:br>
              <a:rPr lang="en-US" sz="5700">
                <a:solidFill>
                  <a:schemeClr val="bg1"/>
                </a:solidFill>
              </a:rPr>
            </a:br>
            <a:r>
              <a:rPr lang="en-US" sz="5700">
                <a:solidFill>
                  <a:schemeClr val="bg1"/>
                </a:solidFill>
              </a:rPr>
              <a:t>The Letter to the Ephesians</a:t>
            </a:r>
            <a:endParaRPr lang="en-CA" sz="57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AE124-2640-319D-4611-610B645F5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Adopted and Authorized: </a:t>
            </a:r>
          </a:p>
          <a:p>
            <a:r>
              <a:rPr lang="en-CA">
                <a:solidFill>
                  <a:schemeClr val="bg1"/>
                </a:solidFill>
              </a:rPr>
              <a:t>Ephesians 1: 1-14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39F6E-7724-669A-74C1-96B88E7A5B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/>
          <a:stretch>
            <a:fillRect/>
          </a:stretch>
        </p:blipFill>
        <p:spPr>
          <a:xfrm>
            <a:off x="20" y="10"/>
            <a:ext cx="9143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9F7AF4-94CB-8C89-23F7-0B5F2A85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67" y="5746071"/>
            <a:ext cx="5261624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cap="all" spc="225"/>
              <a:t>“Now What?”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D576E-9F20-7DEE-A853-B980468D2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3792" y="5746071"/>
            <a:ext cx="3086100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700"/>
              <a:t>The Doctrine of Adoption and Our Lives Beyond Salvation</a:t>
            </a:r>
          </a:p>
        </p:txBody>
      </p:sp>
    </p:spTree>
    <p:extLst>
      <p:ext uri="{BB962C8B-B14F-4D97-AF65-F5344CB8AC3E}">
        <p14:creationId xmlns:p14="http://schemas.microsoft.com/office/powerpoint/2010/main" val="63189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19922</TotalTime>
  <Words>353</Words>
  <Application>Microsoft Office PowerPoint</Application>
  <PresentationFormat>On-screen Show (4:3)</PresentationFormat>
  <Paragraphs>48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2013 - 2022 Theme</vt:lpstr>
      <vt:lpstr>PowerPoint Presentation</vt:lpstr>
      <vt:lpstr>Songs</vt:lpstr>
      <vt:lpstr>Welcome  to Parkdale Church!</vt:lpstr>
      <vt:lpstr>Upcoming  @ Parkdale!</vt:lpstr>
      <vt:lpstr>PowerPoint Presentation</vt:lpstr>
      <vt:lpstr>Offering</vt:lpstr>
      <vt:lpstr>Kids’ Minute</vt:lpstr>
      <vt:lpstr>In Christ:  The Letter to the Ephesians</vt:lpstr>
      <vt:lpstr>“Now What?” </vt:lpstr>
      <vt:lpstr>In Christ:  The Letter to the Ephesians</vt:lpstr>
      <vt:lpstr>Sealed:  The Holy spirit as the authorizer of our identity</vt:lpstr>
      <vt:lpstr>In Christ:  The Letter to the Ephesians</vt:lpstr>
      <vt:lpstr>PowerPoint Presentation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Parkdale Church</cp:lastModifiedBy>
  <cp:revision>149</cp:revision>
  <dcterms:created xsi:type="dcterms:W3CDTF">2021-01-22T20:41:10Z</dcterms:created>
  <dcterms:modified xsi:type="dcterms:W3CDTF">2026-07-19T03:26:55Z</dcterms:modified>
</cp:coreProperties>
</file>