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842" r:id="rId1"/>
  </p:sldMasterIdLst>
  <p:notesMasterIdLst>
    <p:notesMasterId r:id="rId17"/>
  </p:notesMasterIdLst>
  <p:sldIdLst>
    <p:sldId id="1105" r:id="rId2"/>
    <p:sldId id="3162" r:id="rId3"/>
    <p:sldId id="2919" r:id="rId4"/>
    <p:sldId id="3146" r:id="rId5"/>
    <p:sldId id="2276" r:id="rId6"/>
    <p:sldId id="3029" r:id="rId7"/>
    <p:sldId id="1767" r:id="rId8"/>
    <p:sldId id="3163" r:id="rId9"/>
    <p:sldId id="3164" r:id="rId10"/>
    <p:sldId id="3165" r:id="rId11"/>
    <p:sldId id="3168" r:id="rId12"/>
    <p:sldId id="3167" r:id="rId13"/>
    <p:sldId id="261" r:id="rId14"/>
    <p:sldId id="3192" r:id="rId15"/>
    <p:sldId id="3043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0FE668-9D6D-4A99-9E97-636FFE5B8482}">
          <p14:sldIdLst>
            <p14:sldId id="1105"/>
            <p14:sldId id="3162"/>
            <p14:sldId id="2919"/>
            <p14:sldId id="3146"/>
            <p14:sldId id="2276"/>
            <p14:sldId id="3029"/>
            <p14:sldId id="1767"/>
            <p14:sldId id="3163"/>
            <p14:sldId id="3164"/>
            <p14:sldId id="3165"/>
            <p14:sldId id="3168"/>
            <p14:sldId id="3167"/>
            <p14:sldId id="261"/>
            <p14:sldId id="3192"/>
            <p14:sldId id="30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000FF"/>
    <a:srgbClr val="006600"/>
    <a:srgbClr val="0000CC"/>
    <a:srgbClr val="FFFF66"/>
    <a:srgbClr val="FFFF99"/>
    <a:srgbClr val="99FF33"/>
    <a:srgbClr val="FF7C80"/>
    <a:srgbClr val="CC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B4048C-2D0A-4B8F-A238-824B0BCA4577}" v="15" dt="2026-07-25T03:44:16.9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1" autoAdjust="0"/>
    <p:restoredTop sz="94703"/>
  </p:normalViewPr>
  <p:slideViewPr>
    <p:cSldViewPr snapToGrid="0">
      <p:cViewPr varScale="1">
        <p:scale>
          <a:sx n="82" d="100"/>
          <a:sy n="82" d="100"/>
        </p:scale>
        <p:origin x="978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kdale Church" userId="f30ea0ede9bb05e6" providerId="LiveId" clId="{24C4F4ED-5188-4A37-95D9-524FAFA39F86}"/>
    <pc:docChg chg="undo custSel addSld delSld modSld modSection">
      <pc:chgData name="Parkdale Church" userId="f30ea0ede9bb05e6" providerId="LiveId" clId="{24C4F4ED-5188-4A37-95D9-524FAFA39F86}" dt="2026-07-25T03:45:28.854" v="638" actId="208"/>
      <pc:docMkLst>
        <pc:docMk/>
      </pc:docMkLst>
      <pc:sldChg chg="del">
        <pc:chgData name="Parkdale Church" userId="f30ea0ede9bb05e6" providerId="LiveId" clId="{24C4F4ED-5188-4A37-95D9-524FAFA39F86}" dt="2026-07-25T00:31:38.911" v="51" actId="47"/>
        <pc:sldMkLst>
          <pc:docMk/>
          <pc:sldMk cId="60765472" sldId="256"/>
        </pc:sldMkLst>
      </pc:sldChg>
      <pc:sldChg chg="del">
        <pc:chgData name="Parkdale Church" userId="f30ea0ede9bb05e6" providerId="LiveId" clId="{24C4F4ED-5188-4A37-95D9-524FAFA39F86}" dt="2026-07-25T00:31:40.350" v="52" actId="47"/>
        <pc:sldMkLst>
          <pc:docMk/>
          <pc:sldMk cId="631893311" sldId="257"/>
        </pc:sldMkLst>
      </pc:sldChg>
      <pc:sldChg chg="del">
        <pc:chgData name="Parkdale Church" userId="f30ea0ede9bb05e6" providerId="LiveId" clId="{24C4F4ED-5188-4A37-95D9-524FAFA39F86}" dt="2026-07-25T00:31:41.581" v="53" actId="47"/>
        <pc:sldMkLst>
          <pc:docMk/>
          <pc:sldMk cId="3607376759" sldId="258"/>
        </pc:sldMkLst>
      </pc:sldChg>
      <pc:sldChg chg="del">
        <pc:chgData name="Parkdale Church" userId="f30ea0ede9bb05e6" providerId="LiveId" clId="{24C4F4ED-5188-4A37-95D9-524FAFA39F86}" dt="2026-07-25T00:31:42.361" v="54" actId="47"/>
        <pc:sldMkLst>
          <pc:docMk/>
          <pc:sldMk cId="2301623017" sldId="259"/>
        </pc:sldMkLst>
      </pc:sldChg>
      <pc:sldChg chg="del">
        <pc:chgData name="Parkdale Church" userId="f30ea0ede9bb05e6" providerId="LiveId" clId="{24C4F4ED-5188-4A37-95D9-524FAFA39F86}" dt="2026-07-25T00:31:42.900" v="55" actId="47"/>
        <pc:sldMkLst>
          <pc:docMk/>
          <pc:sldMk cId="2460159868" sldId="260"/>
        </pc:sldMkLst>
      </pc:sldChg>
      <pc:sldChg chg="delSp modSp add mod">
        <pc:chgData name="Parkdale Church" userId="f30ea0ede9bb05e6" providerId="LiveId" clId="{24C4F4ED-5188-4A37-95D9-524FAFA39F86}" dt="2026-07-25T00:51:55.032" v="162" actId="14100"/>
        <pc:sldMkLst>
          <pc:docMk/>
          <pc:sldMk cId="0" sldId="261"/>
        </pc:sldMkLst>
        <pc:spChg chg="del mod">
          <ac:chgData name="Parkdale Church" userId="f30ea0ede9bb05e6" providerId="LiveId" clId="{24C4F4ED-5188-4A37-95D9-524FAFA39F86}" dt="2026-07-25T00:51:49.892" v="160" actId="478"/>
          <ac:spMkLst>
            <pc:docMk/>
            <pc:sldMk cId="0" sldId="261"/>
            <ac:spMk id="88" creationId="{00000000-0000-0000-0000-000000000000}"/>
          </ac:spMkLst>
        </pc:spChg>
        <pc:spChg chg="del">
          <ac:chgData name="Parkdale Church" userId="f30ea0ede9bb05e6" providerId="LiveId" clId="{24C4F4ED-5188-4A37-95D9-524FAFA39F86}" dt="2026-07-25T00:51:50.852" v="161" actId="478"/>
          <ac:spMkLst>
            <pc:docMk/>
            <pc:sldMk cId="0" sldId="261"/>
            <ac:spMk id="89" creationId="{00000000-0000-0000-0000-000000000000}"/>
          </ac:spMkLst>
        </pc:spChg>
        <pc:picChg chg="mod">
          <ac:chgData name="Parkdale Church" userId="f30ea0ede9bb05e6" providerId="LiveId" clId="{24C4F4ED-5188-4A37-95D9-524FAFA39F86}" dt="2026-07-25T00:51:55.032" v="162" actId="14100"/>
          <ac:picMkLst>
            <pc:docMk/>
            <pc:sldMk cId="0" sldId="261"/>
            <ac:picMk id="90" creationId="{00000000-0000-0000-0000-000000000000}"/>
          </ac:picMkLst>
        </pc:picChg>
      </pc:sldChg>
      <pc:sldChg chg="addSp delSp modSp add del mod setBg">
        <pc:chgData name="Parkdale Church" userId="f30ea0ede9bb05e6" providerId="LiveId" clId="{24C4F4ED-5188-4A37-95D9-524FAFA39F86}" dt="2026-07-25T01:03:05.495" v="280" actId="47"/>
        <pc:sldMkLst>
          <pc:docMk/>
          <pc:sldMk cId="0" sldId="262"/>
        </pc:sldMkLst>
        <pc:spChg chg="mod">
          <ac:chgData name="Parkdale Church" userId="f30ea0ede9bb05e6" providerId="LiveId" clId="{24C4F4ED-5188-4A37-95D9-524FAFA39F86}" dt="2026-07-25T00:52:57.484" v="168" actId="12788"/>
          <ac:spMkLst>
            <pc:docMk/>
            <pc:sldMk cId="0" sldId="262"/>
            <ac:spMk id="95" creationId="{00000000-0000-0000-0000-000000000000}"/>
          </ac:spMkLst>
        </pc:spChg>
        <pc:spChg chg="mod">
          <ac:chgData name="Parkdale Church" userId="f30ea0ede9bb05e6" providerId="LiveId" clId="{24C4F4ED-5188-4A37-95D9-524FAFA39F86}" dt="2026-07-25T00:53:07.744" v="172" actId="465"/>
          <ac:spMkLst>
            <pc:docMk/>
            <pc:sldMk cId="0" sldId="262"/>
            <ac:spMk id="96" creationId="{00000000-0000-0000-0000-000000000000}"/>
          </ac:spMkLst>
        </pc:spChg>
        <pc:spChg chg="add del">
          <ac:chgData name="Parkdale Church" userId="f30ea0ede9bb05e6" providerId="LiveId" clId="{24C4F4ED-5188-4A37-95D9-524FAFA39F86}" dt="2026-07-25T00:32:11.252" v="59" actId="26606"/>
          <ac:spMkLst>
            <pc:docMk/>
            <pc:sldMk cId="0" sldId="262"/>
            <ac:spMk id="101" creationId="{907EF6B7-1338-4443-8C46-6A318D952DFD}"/>
          </ac:spMkLst>
        </pc:spChg>
        <pc:spChg chg="add del">
          <ac:chgData name="Parkdale Church" userId="f30ea0ede9bb05e6" providerId="LiveId" clId="{24C4F4ED-5188-4A37-95D9-524FAFA39F86}" dt="2026-07-25T00:32:11.252" v="59" actId="26606"/>
          <ac:spMkLst>
            <pc:docMk/>
            <pc:sldMk cId="0" sldId="262"/>
            <ac:spMk id="103" creationId="{DAAE4CDD-124C-4DCF-9584-B6033B545DD5}"/>
          </ac:spMkLst>
        </pc:spChg>
        <pc:spChg chg="add del">
          <ac:chgData name="Parkdale Church" userId="f30ea0ede9bb05e6" providerId="LiveId" clId="{24C4F4ED-5188-4A37-95D9-524FAFA39F86}" dt="2026-07-25T00:32:11.252" v="59" actId="26606"/>
          <ac:spMkLst>
            <pc:docMk/>
            <pc:sldMk cId="0" sldId="262"/>
            <ac:spMk id="105" creationId="{081E4A58-353D-44AE-B2FC-2A74E2E400F7}"/>
          </ac:spMkLst>
        </pc:spChg>
      </pc:sldChg>
      <pc:sldChg chg="modSp mod">
        <pc:chgData name="Parkdale Church" userId="f30ea0ede9bb05e6" providerId="LiveId" clId="{24C4F4ED-5188-4A37-95D9-524FAFA39F86}" dt="2026-07-25T00:15:10.341" v="3" actId="20577"/>
        <pc:sldMkLst>
          <pc:docMk/>
          <pc:sldMk cId="0" sldId="1105"/>
        </pc:sldMkLst>
        <pc:spChg chg="mod">
          <ac:chgData name="Parkdale Church" userId="f30ea0ede9bb05e6" providerId="LiveId" clId="{24C4F4ED-5188-4A37-95D9-524FAFA39F86}" dt="2026-07-25T00:15:10.341" v="3" actId="20577"/>
          <ac:spMkLst>
            <pc:docMk/>
            <pc:sldMk cId="0" sldId="1105"/>
            <ac:spMk id="3" creationId="{00000000-0000-0000-0000-000000000000}"/>
          </ac:spMkLst>
        </pc:spChg>
      </pc:sldChg>
      <pc:sldChg chg="del">
        <pc:chgData name="Parkdale Church" userId="f30ea0ede9bb05e6" providerId="LiveId" clId="{24C4F4ED-5188-4A37-95D9-524FAFA39F86}" dt="2026-07-25T00:31:44.911" v="56" actId="47"/>
        <pc:sldMkLst>
          <pc:docMk/>
          <pc:sldMk cId="4030707733" sldId="3085"/>
        </pc:sldMkLst>
      </pc:sldChg>
      <pc:sldChg chg="addSp delSp modSp mod setBg">
        <pc:chgData name="Parkdale Church" userId="f30ea0ede9bb05e6" providerId="LiveId" clId="{24C4F4ED-5188-4A37-95D9-524FAFA39F86}" dt="2026-07-25T03:45:28.854" v="638" actId="208"/>
        <pc:sldMkLst>
          <pc:docMk/>
          <pc:sldMk cId="4107595706" sldId="3146"/>
        </pc:sldMkLst>
        <pc:spChg chg="mod">
          <ac:chgData name="Parkdale Church" userId="f30ea0ede9bb05e6" providerId="LiveId" clId="{24C4F4ED-5188-4A37-95D9-524FAFA39F86}" dt="2026-07-25T03:44:22.088" v="631" actId="6549"/>
          <ac:spMkLst>
            <pc:docMk/>
            <pc:sldMk cId="4107595706" sldId="3146"/>
            <ac:spMk id="2" creationId="{59E5E78C-6DE6-AB70-E386-9933C199DE1D}"/>
          </ac:spMkLst>
        </pc:spChg>
        <pc:spChg chg="mod ord">
          <ac:chgData name="Parkdale Church" userId="f30ea0ede9bb05e6" providerId="LiveId" clId="{24C4F4ED-5188-4A37-95D9-524FAFA39F86}" dt="2026-07-25T03:44:35.432" v="634" actId="255"/>
          <ac:spMkLst>
            <pc:docMk/>
            <pc:sldMk cId="4107595706" sldId="3146"/>
            <ac:spMk id="3" creationId="{87D608F3-87C3-915D-4ED7-61A49AC923EC}"/>
          </ac:spMkLst>
        </pc:spChg>
        <pc:spChg chg="add mod">
          <ac:chgData name="Parkdale Church" userId="f30ea0ede9bb05e6" providerId="LiveId" clId="{24C4F4ED-5188-4A37-95D9-524FAFA39F86}" dt="2026-07-25T03:45:28.854" v="638" actId="208"/>
          <ac:spMkLst>
            <pc:docMk/>
            <pc:sldMk cId="4107595706" sldId="3146"/>
            <ac:spMk id="6" creationId="{50EB99FD-7965-03C5-EE88-D7E912A5E63D}"/>
          </ac:spMkLst>
        </pc:spChg>
        <pc:spChg chg="add del">
          <ac:chgData name="Parkdale Church" userId="f30ea0ede9bb05e6" providerId="LiveId" clId="{24C4F4ED-5188-4A37-95D9-524FAFA39F86}" dt="2026-07-25T03:43:59.494" v="626" actId="26606"/>
          <ac:spMkLst>
            <pc:docMk/>
            <pc:sldMk cId="4107595706" sldId="3146"/>
            <ac:spMk id="9" creationId="{79BB35BC-D5C2-4C8B-A22A-A71E6191913B}"/>
          </ac:spMkLst>
        </pc:spChg>
        <pc:spChg chg="add">
          <ac:chgData name="Parkdale Church" userId="f30ea0ede9bb05e6" providerId="LiveId" clId="{24C4F4ED-5188-4A37-95D9-524FAFA39F86}" dt="2026-07-25T03:43:59.494" v="627" actId="26606"/>
          <ac:spMkLst>
            <pc:docMk/>
            <pc:sldMk cId="4107595706" sldId="3146"/>
            <ac:spMk id="11" creationId="{D4974D33-8DC5-464E-8C6D-BE58F0669C17}"/>
          </ac:spMkLst>
        </pc:spChg>
        <pc:spChg chg="add">
          <ac:chgData name="Parkdale Church" userId="f30ea0ede9bb05e6" providerId="LiveId" clId="{24C4F4ED-5188-4A37-95D9-524FAFA39F86}" dt="2026-07-25T03:43:59.494" v="627" actId="26606"/>
          <ac:spMkLst>
            <pc:docMk/>
            <pc:sldMk cId="4107595706" sldId="3146"/>
            <ac:spMk id="12" creationId="{F13C74B1-5B17-4795-BED0-7140497B445A}"/>
          </ac:spMkLst>
        </pc:spChg>
        <pc:picChg chg="add mod">
          <ac:chgData name="Parkdale Church" userId="f30ea0ede9bb05e6" providerId="LiveId" clId="{24C4F4ED-5188-4A37-95D9-524FAFA39F86}" dt="2026-07-25T03:44:46.275" v="635" actId="1076"/>
          <ac:picMkLst>
            <pc:docMk/>
            <pc:sldMk cId="4107595706" sldId="3146"/>
            <ac:picMk id="4" creationId="{BD40112A-EA41-1C96-76F0-052AA73FC110}"/>
          </ac:picMkLst>
        </pc:picChg>
        <pc:picChg chg="del mod">
          <ac:chgData name="Parkdale Church" userId="f30ea0ede9bb05e6" providerId="LiveId" clId="{24C4F4ED-5188-4A37-95D9-524FAFA39F86}" dt="2026-07-25T03:43:28.713" v="622" actId="478"/>
          <ac:picMkLst>
            <pc:docMk/>
            <pc:sldMk cId="4107595706" sldId="3146"/>
            <ac:picMk id="5" creationId="{4336A005-010D-E9B3-ACC5-8D1E7108A2E4}"/>
          </ac:picMkLst>
        </pc:picChg>
      </pc:sldChg>
      <pc:sldChg chg="modSp mod">
        <pc:chgData name="Parkdale Church" userId="f30ea0ede9bb05e6" providerId="LiveId" clId="{24C4F4ED-5188-4A37-95D9-524FAFA39F86}" dt="2026-07-25T00:16:09.663" v="47" actId="20577"/>
        <pc:sldMkLst>
          <pc:docMk/>
          <pc:sldMk cId="571922798" sldId="3162"/>
        </pc:sldMkLst>
        <pc:spChg chg="mod">
          <ac:chgData name="Parkdale Church" userId="f30ea0ede9bb05e6" providerId="LiveId" clId="{24C4F4ED-5188-4A37-95D9-524FAFA39F86}" dt="2026-07-25T00:16:09.663" v="47" actId="20577"/>
          <ac:spMkLst>
            <pc:docMk/>
            <pc:sldMk cId="571922798" sldId="3162"/>
            <ac:spMk id="3" creationId="{182029D2-14A3-F301-96BF-9639F4168492}"/>
          </ac:spMkLst>
        </pc:spChg>
      </pc:sldChg>
      <pc:sldChg chg="addSp delSp modSp add mod setBg addAnim delAnim setClrOvrMap">
        <pc:chgData name="Parkdale Church" userId="f30ea0ede9bb05e6" providerId="LiveId" clId="{24C4F4ED-5188-4A37-95D9-524FAFA39F86}" dt="2026-07-25T01:04:41.408" v="310" actId="27636"/>
        <pc:sldMkLst>
          <pc:docMk/>
          <pc:sldMk cId="0" sldId="3163"/>
        </pc:sldMkLst>
        <pc:spChg chg="mod">
          <ac:chgData name="Parkdale Church" userId="f30ea0ede9bb05e6" providerId="LiveId" clId="{24C4F4ED-5188-4A37-95D9-524FAFA39F86}" dt="2026-07-25T01:04:41.408" v="310" actId="27636"/>
          <ac:spMkLst>
            <pc:docMk/>
            <pc:sldMk cId="0" sldId="3163"/>
            <ac:spMk id="54" creationId="{00000000-0000-0000-0000-000000000000}"/>
          </ac:spMkLst>
        </pc:spChg>
        <pc:spChg chg="mod ord">
          <ac:chgData name="Parkdale Church" userId="f30ea0ede9bb05e6" providerId="LiveId" clId="{24C4F4ED-5188-4A37-95D9-524FAFA39F86}" dt="2026-07-25T01:04:35.038" v="308" actId="255"/>
          <ac:spMkLst>
            <pc:docMk/>
            <pc:sldMk cId="0" sldId="3163"/>
            <ac:spMk id="55" creationId="{00000000-0000-0000-0000-000000000000}"/>
          </ac:spMkLst>
        </pc:spChg>
        <pc:spChg chg="add del">
          <ac:chgData name="Parkdale Church" userId="f30ea0ede9bb05e6" providerId="LiveId" clId="{24C4F4ED-5188-4A37-95D9-524FAFA39F86}" dt="2026-07-25T00:46:17.860" v="110" actId="26606"/>
          <ac:spMkLst>
            <pc:docMk/>
            <pc:sldMk cId="0" sldId="3163"/>
            <ac:spMk id="57" creationId="{870A1295-61BC-4214-AA3E-D396673024D0}"/>
          </ac:spMkLst>
        </pc:spChg>
        <pc:spChg chg="add del">
          <ac:chgData name="Parkdale Church" userId="f30ea0ede9bb05e6" providerId="LiveId" clId="{24C4F4ED-5188-4A37-95D9-524FAFA39F86}" dt="2026-07-25T00:41:47.276" v="94" actId="26606"/>
          <ac:spMkLst>
            <pc:docMk/>
            <pc:sldMk cId="0" sldId="3163"/>
            <ac:spMk id="60" creationId="{854DEE1C-7FD6-4FA0-A96A-BDF952F199AB}"/>
          </ac:spMkLst>
        </pc:spChg>
        <pc:spChg chg="add del">
          <ac:chgData name="Parkdale Church" userId="f30ea0ede9bb05e6" providerId="LiveId" clId="{24C4F4ED-5188-4A37-95D9-524FAFA39F86}" dt="2026-07-25T00:46:30.954" v="120" actId="26606"/>
          <ac:spMkLst>
            <pc:docMk/>
            <pc:sldMk cId="0" sldId="3163"/>
            <ac:spMk id="64" creationId="{AF2F604E-43BE-4DC3-B983-E071523364F8}"/>
          </ac:spMkLst>
        </pc:spChg>
        <pc:spChg chg="add del">
          <ac:chgData name="Parkdale Church" userId="f30ea0ede9bb05e6" providerId="LiveId" clId="{24C4F4ED-5188-4A37-95D9-524FAFA39F86}" dt="2026-07-25T00:41:46.461" v="92" actId="26606"/>
          <ac:spMkLst>
            <pc:docMk/>
            <pc:sldMk cId="0" sldId="3163"/>
            <ac:spMk id="65" creationId="{F8446B12-7391-4711-8B31-112A0B896C76}"/>
          </ac:spMkLst>
        </pc:spChg>
        <pc:spChg chg="add del">
          <ac:chgData name="Parkdale Church" userId="f30ea0ede9bb05e6" providerId="LiveId" clId="{24C4F4ED-5188-4A37-95D9-524FAFA39F86}" dt="2026-07-25T00:46:30.954" v="120" actId="26606"/>
          <ac:spMkLst>
            <pc:docMk/>
            <pc:sldMk cId="0" sldId="3163"/>
            <ac:spMk id="66" creationId="{08C9B587-E65E-4B52-B37C-ABEBB6E87928}"/>
          </ac:spMkLst>
        </pc:spChg>
        <pc:spChg chg="add del">
          <ac:chgData name="Parkdale Church" userId="f30ea0ede9bb05e6" providerId="LiveId" clId="{24C4F4ED-5188-4A37-95D9-524FAFA39F86}" dt="2026-07-25T00:46:19.392" v="112" actId="26606"/>
          <ac:spMkLst>
            <pc:docMk/>
            <pc:sldMk cId="0" sldId="3163"/>
            <ac:spMk id="68" creationId="{C1DD1A8A-57D5-4A81-AD04-532B043C5611}"/>
          </ac:spMkLst>
        </pc:spChg>
        <pc:spChg chg="add del">
          <ac:chgData name="Parkdale Church" userId="f30ea0ede9bb05e6" providerId="LiveId" clId="{24C4F4ED-5188-4A37-95D9-524FAFA39F86}" dt="2026-07-25T00:46:19.392" v="112" actId="26606"/>
          <ac:spMkLst>
            <pc:docMk/>
            <pc:sldMk cId="0" sldId="3163"/>
            <ac:spMk id="69" creationId="{007891EC-4501-44ED-A8C8-B11B6DB767AB}"/>
          </ac:spMkLst>
        </pc:spChg>
        <pc:spChg chg="add del">
          <ac:chgData name="Parkdale Church" userId="f30ea0ede9bb05e6" providerId="LiveId" clId="{24C4F4ED-5188-4A37-95D9-524FAFA39F86}" dt="2026-07-25T00:46:23.751" v="114" actId="26606"/>
          <ac:spMkLst>
            <pc:docMk/>
            <pc:sldMk cId="0" sldId="3163"/>
            <ac:spMk id="71" creationId="{870A1295-61BC-4214-AA3E-D396673024D0}"/>
          </ac:spMkLst>
        </pc:spChg>
        <pc:spChg chg="add del">
          <ac:chgData name="Parkdale Church" userId="f30ea0ede9bb05e6" providerId="LiveId" clId="{24C4F4ED-5188-4A37-95D9-524FAFA39F86}" dt="2026-07-25T00:41:43.640" v="84" actId="26606"/>
          <ac:spMkLst>
            <pc:docMk/>
            <pc:sldMk cId="0" sldId="3163"/>
            <ac:spMk id="74" creationId="{16A15A88-001A-4EEF-8984-D87E643599AB}"/>
          </ac:spMkLst>
        </pc:spChg>
        <pc:spChg chg="add del">
          <ac:chgData name="Parkdale Church" userId="f30ea0ede9bb05e6" providerId="LiveId" clId="{24C4F4ED-5188-4A37-95D9-524FAFA39F86}" dt="2026-07-25T00:46:26.470" v="116" actId="26606"/>
          <ac:spMkLst>
            <pc:docMk/>
            <pc:sldMk cId="0" sldId="3163"/>
            <ac:spMk id="75" creationId="{71B2258F-86CA-4D4D-8270-BC05FCDEBFB3}"/>
          </ac:spMkLst>
        </pc:spChg>
        <pc:spChg chg="add del">
          <ac:chgData name="Parkdale Church" userId="f30ea0ede9bb05e6" providerId="LiveId" clId="{24C4F4ED-5188-4A37-95D9-524FAFA39F86}" dt="2026-07-25T00:46:30.954" v="120" actId="26606"/>
          <ac:spMkLst>
            <pc:docMk/>
            <pc:sldMk cId="0" sldId="3163"/>
            <ac:spMk id="77" creationId="{0671A8AE-40A1-4631-A6B8-581AFF065482}"/>
          </ac:spMkLst>
        </pc:spChg>
        <pc:spChg chg="add del">
          <ac:chgData name="Parkdale Church" userId="f30ea0ede9bb05e6" providerId="LiveId" clId="{24C4F4ED-5188-4A37-95D9-524FAFA39F86}" dt="2026-07-25T00:46:30.954" v="120" actId="26606"/>
          <ac:spMkLst>
            <pc:docMk/>
            <pc:sldMk cId="0" sldId="3163"/>
            <ac:spMk id="78" creationId="{AB58EF07-17C2-48CF-ABB0-EEF1F17CB8F0}"/>
          </ac:spMkLst>
        </pc:spChg>
        <pc:spChg chg="add">
          <ac:chgData name="Parkdale Church" userId="f30ea0ede9bb05e6" providerId="LiveId" clId="{24C4F4ED-5188-4A37-95D9-524FAFA39F86}" dt="2026-07-25T00:46:30.970" v="121" actId="26606"/>
          <ac:spMkLst>
            <pc:docMk/>
            <pc:sldMk cId="0" sldId="3163"/>
            <ac:spMk id="80" creationId="{870A1295-61BC-4214-AA3E-D396673024D0}"/>
          </ac:spMkLst>
        </pc:spChg>
        <pc:grpChg chg="add del">
          <ac:chgData name="Parkdale Church" userId="f30ea0ede9bb05e6" providerId="LiveId" clId="{24C4F4ED-5188-4A37-95D9-524FAFA39F86}" dt="2026-07-25T00:46:17.860" v="110" actId="26606"/>
          <ac:grpSpMkLst>
            <pc:docMk/>
            <pc:sldMk cId="0" sldId="3163"/>
            <ac:grpSpMk id="62" creationId="{0B139475-2B26-4CA9-9413-DE741E49F7BB}"/>
          </ac:grpSpMkLst>
        </pc:grpChg>
        <pc:grpChg chg="add del">
          <ac:chgData name="Parkdale Church" userId="f30ea0ede9bb05e6" providerId="LiveId" clId="{24C4F4ED-5188-4A37-95D9-524FAFA39F86}" dt="2026-07-25T00:41:46.461" v="92" actId="26606"/>
          <ac:grpSpMkLst>
            <pc:docMk/>
            <pc:sldMk cId="0" sldId="3163"/>
            <ac:grpSpMk id="67" creationId="{4252769E-B9F0-4068-A645-5BBEF16E9C28}"/>
          </ac:grpSpMkLst>
        </pc:grpChg>
        <pc:grpChg chg="add del">
          <ac:chgData name="Parkdale Church" userId="f30ea0ede9bb05e6" providerId="LiveId" clId="{24C4F4ED-5188-4A37-95D9-524FAFA39F86}" dt="2026-07-25T00:46:23.751" v="114" actId="26606"/>
          <ac:grpSpMkLst>
            <pc:docMk/>
            <pc:sldMk cId="0" sldId="3163"/>
            <ac:grpSpMk id="72" creationId="{0B139475-2B26-4CA9-9413-DE741E49F7BB}"/>
          </ac:grpSpMkLst>
        </pc:grpChg>
        <pc:grpChg chg="add del">
          <ac:chgData name="Parkdale Church" userId="f30ea0ede9bb05e6" providerId="LiveId" clId="{24C4F4ED-5188-4A37-95D9-524FAFA39F86}" dt="2026-07-25T00:41:43.640" v="84" actId="26606"/>
          <ac:grpSpMkLst>
            <pc:docMk/>
            <pc:sldMk cId="0" sldId="3163"/>
            <ac:grpSpMk id="76" creationId="{A7900967-84CA-47B4-9F1C-E787BAC1496A}"/>
          </ac:grpSpMkLst>
        </pc:grpChg>
        <pc:grpChg chg="add">
          <ac:chgData name="Parkdale Church" userId="f30ea0ede9bb05e6" providerId="LiveId" clId="{24C4F4ED-5188-4A37-95D9-524FAFA39F86}" dt="2026-07-25T00:46:30.970" v="121" actId="26606"/>
          <ac:grpSpMkLst>
            <pc:docMk/>
            <pc:sldMk cId="0" sldId="3163"/>
            <ac:grpSpMk id="81" creationId="{0B139475-2B26-4CA9-9413-DE741E49F7BB}"/>
          </ac:grpSpMkLst>
        </pc:grpChg>
        <pc:picChg chg="add del">
          <ac:chgData name="Parkdale Church" userId="f30ea0ede9bb05e6" providerId="LiveId" clId="{24C4F4ED-5188-4A37-95D9-524FAFA39F86}" dt="2026-07-25T00:32:32.784" v="61" actId="22"/>
          <ac:picMkLst>
            <pc:docMk/>
            <pc:sldMk cId="0" sldId="3163"/>
            <ac:picMk id="3" creationId="{816C538A-06BA-4E1A-22A3-06498F7DAAA3}"/>
          </ac:picMkLst>
        </pc:picChg>
        <pc:picChg chg="add del mod">
          <ac:chgData name="Parkdale Church" userId="f30ea0ede9bb05e6" providerId="LiveId" clId="{24C4F4ED-5188-4A37-95D9-524FAFA39F86}" dt="2026-07-25T00:41:48.135" v="95" actId="22"/>
          <ac:picMkLst>
            <pc:docMk/>
            <pc:sldMk cId="0" sldId="3163"/>
            <ac:picMk id="4" creationId="{E7B52719-247C-7B9A-FB6A-0C193AFB8DA6}"/>
          </ac:picMkLst>
        </pc:picChg>
        <pc:picChg chg="add del mod modCrop">
          <ac:chgData name="Parkdale Church" userId="f30ea0ede9bb05e6" providerId="LiveId" clId="{24C4F4ED-5188-4A37-95D9-524FAFA39F86}" dt="2026-07-25T00:42:20.243" v="105" actId="22"/>
          <ac:picMkLst>
            <pc:docMk/>
            <pc:sldMk cId="0" sldId="3163"/>
            <ac:picMk id="6" creationId="{B64FB79A-98E4-B07F-BE36-1F4CBE0A5B5F}"/>
          </ac:picMkLst>
        </pc:picChg>
        <pc:picChg chg="add del">
          <ac:chgData name="Parkdale Church" userId="f30ea0ede9bb05e6" providerId="LiveId" clId="{24C4F4ED-5188-4A37-95D9-524FAFA39F86}" dt="2026-07-25T00:42:18.343" v="101" actId="22"/>
          <ac:picMkLst>
            <pc:docMk/>
            <pc:sldMk cId="0" sldId="3163"/>
            <ac:picMk id="8" creationId="{EF0D762A-E933-1196-F3C1-C33D1A98909F}"/>
          </ac:picMkLst>
        </pc:picChg>
        <pc:picChg chg="add mod ord">
          <ac:chgData name="Parkdale Church" userId="f30ea0ede9bb05e6" providerId="LiveId" clId="{24C4F4ED-5188-4A37-95D9-524FAFA39F86}" dt="2026-07-25T00:46:30.970" v="121" actId="26606"/>
          <ac:picMkLst>
            <pc:docMk/>
            <pc:sldMk cId="0" sldId="3163"/>
            <ac:picMk id="9" creationId="{AB923173-3CC4-0461-BD36-912D67F7793D}"/>
          </ac:picMkLst>
        </pc:picChg>
      </pc:sldChg>
      <pc:sldChg chg="delSp modSp add mod">
        <pc:chgData name="Parkdale Church" userId="f30ea0ede9bb05e6" providerId="LiveId" clId="{24C4F4ED-5188-4A37-95D9-524FAFA39F86}" dt="2026-07-25T00:49:45.341" v="143" actId="465"/>
        <pc:sldMkLst>
          <pc:docMk/>
          <pc:sldMk cId="0" sldId="3164"/>
        </pc:sldMkLst>
        <pc:spChg chg="del">
          <ac:chgData name="Parkdale Church" userId="f30ea0ede9bb05e6" providerId="LiveId" clId="{24C4F4ED-5188-4A37-95D9-524FAFA39F86}" dt="2026-07-25T00:48:30.035" v="127" actId="478"/>
          <ac:spMkLst>
            <pc:docMk/>
            <pc:sldMk cId="0" sldId="3164"/>
            <ac:spMk id="60" creationId="{00000000-0000-0000-0000-000000000000}"/>
          </ac:spMkLst>
        </pc:spChg>
        <pc:spChg chg="del">
          <ac:chgData name="Parkdale Church" userId="f30ea0ede9bb05e6" providerId="LiveId" clId="{24C4F4ED-5188-4A37-95D9-524FAFA39F86}" dt="2026-07-25T00:48:31.505" v="128" actId="478"/>
          <ac:spMkLst>
            <pc:docMk/>
            <pc:sldMk cId="0" sldId="3164"/>
            <ac:spMk id="61" creationId="{00000000-0000-0000-0000-000000000000}"/>
          </ac:spMkLst>
        </pc:spChg>
        <pc:picChg chg="mod modCrop">
          <ac:chgData name="Parkdale Church" userId="f30ea0ede9bb05e6" providerId="LiveId" clId="{24C4F4ED-5188-4A37-95D9-524FAFA39F86}" dt="2026-07-25T00:49:45.341" v="143" actId="465"/>
          <ac:picMkLst>
            <pc:docMk/>
            <pc:sldMk cId="0" sldId="3164"/>
            <ac:picMk id="62" creationId="{00000000-0000-0000-0000-000000000000}"/>
          </ac:picMkLst>
        </pc:picChg>
      </pc:sldChg>
      <pc:sldChg chg="delSp modSp add mod">
        <pc:chgData name="Parkdale Church" userId="f30ea0ede9bb05e6" providerId="LiveId" clId="{24C4F4ED-5188-4A37-95D9-524FAFA39F86}" dt="2026-07-25T00:50:11.299" v="150" actId="14100"/>
        <pc:sldMkLst>
          <pc:docMk/>
          <pc:sldMk cId="0" sldId="3165"/>
        </pc:sldMkLst>
        <pc:spChg chg="del">
          <ac:chgData name="Parkdale Church" userId="f30ea0ede9bb05e6" providerId="LiveId" clId="{24C4F4ED-5188-4A37-95D9-524FAFA39F86}" dt="2026-07-25T00:48:56.966" v="131" actId="478"/>
          <ac:spMkLst>
            <pc:docMk/>
            <pc:sldMk cId="0" sldId="3165"/>
            <ac:spMk id="67" creationId="{00000000-0000-0000-0000-000000000000}"/>
          </ac:spMkLst>
        </pc:spChg>
        <pc:spChg chg="del">
          <ac:chgData name="Parkdale Church" userId="f30ea0ede9bb05e6" providerId="LiveId" clId="{24C4F4ED-5188-4A37-95D9-524FAFA39F86}" dt="2026-07-25T00:48:58.046" v="132" actId="478"/>
          <ac:spMkLst>
            <pc:docMk/>
            <pc:sldMk cId="0" sldId="3165"/>
            <ac:spMk id="68" creationId="{00000000-0000-0000-0000-000000000000}"/>
          </ac:spMkLst>
        </pc:spChg>
        <pc:picChg chg="mod">
          <ac:chgData name="Parkdale Church" userId="f30ea0ede9bb05e6" providerId="LiveId" clId="{24C4F4ED-5188-4A37-95D9-524FAFA39F86}" dt="2026-07-25T00:50:11.299" v="150" actId="14100"/>
          <ac:picMkLst>
            <pc:docMk/>
            <pc:sldMk cId="0" sldId="3165"/>
            <ac:picMk id="69" creationId="{00000000-0000-0000-0000-000000000000}"/>
          </ac:picMkLst>
        </pc:picChg>
      </pc:sldChg>
      <pc:sldChg chg="addSp delSp modSp add del mod">
        <pc:chgData name="Parkdale Church" userId="f30ea0ede9bb05e6" providerId="LiveId" clId="{24C4F4ED-5188-4A37-95D9-524FAFA39F86}" dt="2026-07-25T00:57:40.934" v="230" actId="47"/>
        <pc:sldMkLst>
          <pc:docMk/>
          <pc:sldMk cId="0" sldId="3166"/>
        </pc:sldMkLst>
        <pc:spChg chg="mod">
          <ac:chgData name="Parkdale Church" userId="f30ea0ede9bb05e6" providerId="LiveId" clId="{24C4F4ED-5188-4A37-95D9-524FAFA39F86}" dt="2026-07-25T00:55:43.790" v="206" actId="14100"/>
          <ac:spMkLst>
            <pc:docMk/>
            <pc:sldMk cId="0" sldId="3166"/>
            <ac:spMk id="74" creationId="{00000000-0000-0000-0000-000000000000}"/>
          </ac:spMkLst>
        </pc:spChg>
        <pc:spChg chg="mod">
          <ac:chgData name="Parkdale Church" userId="f30ea0ede9bb05e6" providerId="LiveId" clId="{24C4F4ED-5188-4A37-95D9-524FAFA39F86}" dt="2026-07-25T00:54:17.317" v="194" actId="27636"/>
          <ac:spMkLst>
            <pc:docMk/>
            <pc:sldMk cId="0" sldId="3166"/>
            <ac:spMk id="75" creationId="{00000000-0000-0000-0000-000000000000}"/>
          </ac:spMkLst>
        </pc:spChg>
        <pc:spChg chg="mod">
          <ac:chgData name="Parkdale Church" userId="f30ea0ede9bb05e6" providerId="LiveId" clId="{24C4F4ED-5188-4A37-95D9-524FAFA39F86}" dt="2026-07-25T00:54:14.287" v="192" actId="14100"/>
          <ac:spMkLst>
            <pc:docMk/>
            <pc:sldMk cId="0" sldId="3166"/>
            <ac:spMk id="76" creationId="{00000000-0000-0000-0000-000000000000}"/>
          </ac:spMkLst>
        </pc:spChg>
        <pc:picChg chg="add del mod">
          <ac:chgData name="Parkdale Church" userId="f30ea0ede9bb05e6" providerId="LiveId" clId="{24C4F4ED-5188-4A37-95D9-524FAFA39F86}" dt="2026-07-25T00:55:35.306" v="204" actId="478"/>
          <ac:picMkLst>
            <pc:docMk/>
            <pc:sldMk cId="0" sldId="3166"/>
            <ac:picMk id="2" creationId="{C1B9431D-DD73-368B-EE87-F10C5C12B100}"/>
          </ac:picMkLst>
        </pc:picChg>
      </pc:sldChg>
      <pc:sldChg chg="delSp modSp add mod">
        <pc:chgData name="Parkdale Church" userId="f30ea0ede9bb05e6" providerId="LiveId" clId="{24C4F4ED-5188-4A37-95D9-524FAFA39F86}" dt="2026-07-25T00:59:48.768" v="240" actId="1076"/>
        <pc:sldMkLst>
          <pc:docMk/>
          <pc:sldMk cId="0" sldId="3167"/>
        </pc:sldMkLst>
        <pc:spChg chg="del mod">
          <ac:chgData name="Parkdale Church" userId="f30ea0ede9bb05e6" providerId="LiveId" clId="{24C4F4ED-5188-4A37-95D9-524FAFA39F86}" dt="2026-07-25T00:50:56.020" v="153" actId="478"/>
          <ac:spMkLst>
            <pc:docMk/>
            <pc:sldMk cId="0" sldId="3167"/>
            <ac:spMk id="81" creationId="{00000000-0000-0000-0000-000000000000}"/>
          </ac:spMkLst>
        </pc:spChg>
        <pc:picChg chg="mod">
          <ac:chgData name="Parkdale Church" userId="f30ea0ede9bb05e6" providerId="LiveId" clId="{24C4F4ED-5188-4A37-95D9-524FAFA39F86}" dt="2026-07-25T00:59:48.768" v="240" actId="1076"/>
          <ac:picMkLst>
            <pc:docMk/>
            <pc:sldMk cId="0" sldId="3167"/>
            <ac:picMk id="83" creationId="{00000000-0000-0000-0000-000000000000}"/>
          </ac:picMkLst>
        </pc:picChg>
      </pc:sldChg>
      <pc:sldChg chg="addSp delSp modSp add mod">
        <pc:chgData name="Parkdale Church" userId="f30ea0ede9bb05e6" providerId="LiveId" clId="{24C4F4ED-5188-4A37-95D9-524FAFA39F86}" dt="2026-07-25T01:10:59.090" v="389" actId="255"/>
        <pc:sldMkLst>
          <pc:docMk/>
          <pc:sldMk cId="1257764034" sldId="3168"/>
        </pc:sldMkLst>
        <pc:spChg chg="add del mod">
          <ac:chgData name="Parkdale Church" userId="f30ea0ede9bb05e6" providerId="LiveId" clId="{24C4F4ED-5188-4A37-95D9-524FAFA39F86}" dt="2026-07-25T00:55:57.620" v="209" actId="478"/>
          <ac:spMkLst>
            <pc:docMk/>
            <pc:sldMk cId="1257764034" sldId="3168"/>
            <ac:spMk id="3" creationId="{DCC7ADA6-31C1-4448-23C2-9CCB658C6C0E}"/>
          </ac:spMkLst>
        </pc:spChg>
        <pc:spChg chg="add del mod">
          <ac:chgData name="Parkdale Church" userId="f30ea0ede9bb05e6" providerId="LiveId" clId="{24C4F4ED-5188-4A37-95D9-524FAFA39F86}" dt="2026-07-25T00:56:00.770" v="210" actId="478"/>
          <ac:spMkLst>
            <pc:docMk/>
            <pc:sldMk cId="1257764034" sldId="3168"/>
            <ac:spMk id="5" creationId="{4CCBCE29-A4AF-4A43-CA28-8CC17563CB58}"/>
          </ac:spMkLst>
        </pc:spChg>
        <pc:spChg chg="add mod">
          <ac:chgData name="Parkdale Church" userId="f30ea0ede9bb05e6" providerId="LiveId" clId="{24C4F4ED-5188-4A37-95D9-524FAFA39F86}" dt="2026-07-25T01:10:16.249" v="385" actId="255"/>
          <ac:spMkLst>
            <pc:docMk/>
            <pc:sldMk cId="1257764034" sldId="3168"/>
            <ac:spMk id="6" creationId="{8D391DFC-D76D-5ABA-0B11-CCADFFFDB613}"/>
          </ac:spMkLst>
        </pc:spChg>
        <pc:spChg chg="add mod">
          <ac:chgData name="Parkdale Church" userId="f30ea0ede9bb05e6" providerId="LiveId" clId="{24C4F4ED-5188-4A37-95D9-524FAFA39F86}" dt="2026-07-25T01:10:59.090" v="389" actId="255"/>
          <ac:spMkLst>
            <pc:docMk/>
            <pc:sldMk cId="1257764034" sldId="3168"/>
            <ac:spMk id="7" creationId="{6560A7BF-540A-DBFC-C0C9-628090BA7091}"/>
          </ac:spMkLst>
        </pc:spChg>
        <pc:spChg chg="add mod">
          <ac:chgData name="Parkdale Church" userId="f30ea0ede9bb05e6" providerId="LiveId" clId="{24C4F4ED-5188-4A37-95D9-524FAFA39F86}" dt="2026-07-25T01:08:19.806" v="362" actId="12789"/>
          <ac:spMkLst>
            <pc:docMk/>
            <pc:sldMk cId="1257764034" sldId="3168"/>
            <ac:spMk id="8" creationId="{15C8A4EE-11CA-E7B2-29F0-CC2F276B82CF}"/>
          </ac:spMkLst>
        </pc:spChg>
        <pc:spChg chg="del">
          <ac:chgData name="Parkdale Church" userId="f30ea0ede9bb05e6" providerId="LiveId" clId="{24C4F4ED-5188-4A37-95D9-524FAFA39F86}" dt="2026-07-25T00:55:56.380" v="208" actId="478"/>
          <ac:spMkLst>
            <pc:docMk/>
            <pc:sldMk cId="1257764034" sldId="3168"/>
            <ac:spMk id="54" creationId="{F94AF868-415C-B255-FB45-85F0F638AE2C}"/>
          </ac:spMkLst>
        </pc:spChg>
        <pc:spChg chg="del">
          <ac:chgData name="Parkdale Church" userId="f30ea0ede9bb05e6" providerId="LiveId" clId="{24C4F4ED-5188-4A37-95D9-524FAFA39F86}" dt="2026-07-25T00:55:54.024" v="207" actId="478"/>
          <ac:spMkLst>
            <pc:docMk/>
            <pc:sldMk cId="1257764034" sldId="3168"/>
            <ac:spMk id="55" creationId="{782D61EA-FFD4-2E10-7A01-EAB3C7C49726}"/>
          </ac:spMkLst>
        </pc:spChg>
        <pc:picChg chg="mod modCrop">
          <ac:chgData name="Parkdale Church" userId="f30ea0ede9bb05e6" providerId="LiveId" clId="{24C4F4ED-5188-4A37-95D9-524FAFA39F86}" dt="2026-07-25T01:08:39.335" v="365" actId="408"/>
          <ac:picMkLst>
            <pc:docMk/>
            <pc:sldMk cId="1257764034" sldId="3168"/>
            <ac:picMk id="9" creationId="{2C017793-B9A4-0803-0091-FC051008D42F}"/>
          </ac:picMkLst>
        </pc:picChg>
      </pc:sldChg>
      <pc:sldChg chg="delSp add del setBg delDesignElem">
        <pc:chgData name="Parkdale Church" userId="f30ea0ede9bb05e6" providerId="LiveId" clId="{24C4F4ED-5188-4A37-95D9-524FAFA39F86}" dt="2026-07-25T00:55:29.569" v="202" actId="2696"/>
        <pc:sldMkLst>
          <pc:docMk/>
          <pc:sldMk cId="2301183850" sldId="3168"/>
        </pc:sldMkLst>
        <pc:spChg chg="del">
          <ac:chgData name="Parkdale Church" userId="f30ea0ede9bb05e6" providerId="LiveId" clId="{24C4F4ED-5188-4A37-95D9-524FAFA39F86}" dt="2026-07-25T00:55:18.730" v="201"/>
          <ac:spMkLst>
            <pc:docMk/>
            <pc:sldMk cId="2301183850" sldId="3168"/>
            <ac:spMk id="80" creationId="{0CBB990A-DA4A-A98B-E9D8-357267DEDDE2}"/>
          </ac:spMkLst>
        </pc:spChg>
        <pc:grpChg chg="del">
          <ac:chgData name="Parkdale Church" userId="f30ea0ede9bb05e6" providerId="LiveId" clId="{24C4F4ED-5188-4A37-95D9-524FAFA39F86}" dt="2026-07-25T00:55:18.730" v="201"/>
          <ac:grpSpMkLst>
            <pc:docMk/>
            <pc:sldMk cId="2301183850" sldId="3168"/>
            <ac:grpSpMk id="81" creationId="{6D65AA0F-E12E-8E9F-7BDF-2C233FF17260}"/>
          </ac:grpSpMkLst>
        </pc:grpChg>
      </pc:sldChg>
      <pc:sldChg chg="add del">
        <pc:chgData name="Parkdale Church" userId="f30ea0ede9bb05e6" providerId="LiveId" clId="{24C4F4ED-5188-4A37-95D9-524FAFA39F86}" dt="2026-07-25T03:31:50.869" v="546" actId="47"/>
        <pc:sldMkLst>
          <pc:docMk/>
          <pc:sldMk cId="393726585" sldId="3191"/>
        </pc:sldMkLst>
      </pc:sldChg>
      <pc:sldChg chg="addSp delSp modSp add mod">
        <pc:chgData name="Parkdale Church" userId="f30ea0ede9bb05e6" providerId="LiveId" clId="{24C4F4ED-5188-4A37-95D9-524FAFA39F86}" dt="2026-07-25T01:10:39.909" v="387" actId="14100"/>
        <pc:sldMkLst>
          <pc:docMk/>
          <pc:sldMk cId="1930174691" sldId="3192"/>
        </pc:sldMkLst>
        <pc:spChg chg="mod">
          <ac:chgData name="Parkdale Church" userId="f30ea0ede9bb05e6" providerId="LiveId" clId="{24C4F4ED-5188-4A37-95D9-524FAFA39F86}" dt="2026-07-25T01:10:08.168" v="384" actId="255"/>
          <ac:spMkLst>
            <pc:docMk/>
            <pc:sldMk cId="1930174691" sldId="3192"/>
            <ac:spMk id="6" creationId="{FFBE02E9-8EB8-2F64-35E7-10D18A818C1F}"/>
          </ac:spMkLst>
        </pc:spChg>
        <pc:spChg chg="mod">
          <ac:chgData name="Parkdale Church" userId="f30ea0ede9bb05e6" providerId="LiveId" clId="{24C4F4ED-5188-4A37-95D9-524FAFA39F86}" dt="2026-07-25T01:10:39.909" v="387" actId="14100"/>
          <ac:spMkLst>
            <pc:docMk/>
            <pc:sldMk cId="1930174691" sldId="3192"/>
            <ac:spMk id="7" creationId="{CF515D1B-78FC-54DD-4282-C10F3B7C76E6}"/>
          </ac:spMkLst>
        </pc:spChg>
        <pc:spChg chg="del">
          <ac:chgData name="Parkdale Church" userId="f30ea0ede9bb05e6" providerId="LiveId" clId="{24C4F4ED-5188-4A37-95D9-524FAFA39F86}" dt="2026-07-25T01:02:37.314" v="270" actId="478"/>
          <ac:spMkLst>
            <pc:docMk/>
            <pc:sldMk cId="1930174691" sldId="3192"/>
            <ac:spMk id="8" creationId="{1D713002-0303-5AA0-DCFA-4522A493573E}"/>
          </ac:spMkLst>
        </pc:spChg>
        <pc:picChg chg="add">
          <ac:chgData name="Parkdale Church" userId="f30ea0ede9bb05e6" providerId="LiveId" clId="{24C4F4ED-5188-4A37-95D9-524FAFA39F86}" dt="2026-07-25T01:06:58.572" v="354" actId="22"/>
          <ac:picMkLst>
            <pc:docMk/>
            <pc:sldMk cId="1930174691" sldId="3192"/>
            <ac:picMk id="3" creationId="{23864838-02DD-C60B-A92C-778032208DB8}"/>
          </ac:picMkLst>
        </pc:picChg>
        <pc:picChg chg="del">
          <ac:chgData name="Parkdale Church" userId="f30ea0ede9bb05e6" providerId="LiveId" clId="{24C4F4ED-5188-4A37-95D9-524FAFA39F86}" dt="2026-07-25T01:07:00.602" v="355" actId="478"/>
          <ac:picMkLst>
            <pc:docMk/>
            <pc:sldMk cId="1930174691" sldId="3192"/>
            <ac:picMk id="9" creationId="{D7EDFA65-80C4-C7B9-51BC-BD0A85789B63}"/>
          </ac:picMkLst>
        </pc:picChg>
      </pc:sldChg>
      <pc:sldMasterChg chg="delSldLayout">
        <pc:chgData name="Parkdale Church" userId="f30ea0ede9bb05e6" providerId="LiveId" clId="{24C4F4ED-5188-4A37-95D9-524FAFA39F86}" dt="2026-07-25T01:03:05.495" v="280" actId="47"/>
        <pc:sldMasterMkLst>
          <pc:docMk/>
          <pc:sldMasterMk cId="3391757184" sldId="2147486842"/>
        </pc:sldMasterMkLst>
        <pc:sldLayoutChg chg="del">
          <pc:chgData name="Parkdale Church" userId="f30ea0ede9bb05e6" providerId="LiveId" clId="{24C4F4ED-5188-4A37-95D9-524FAFA39F86}" dt="2026-07-25T01:03:05.495" v="280" actId="47"/>
          <pc:sldLayoutMkLst>
            <pc:docMk/>
            <pc:sldMasterMk cId="3391757184" sldId="2147486842"/>
            <pc:sldLayoutMk cId="1110509125" sldId="214748685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A6B5AF-A09C-4734-940F-D6124C10BE8E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F32AE-D9DE-49CF-8CF6-952E14AE9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89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108d758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108d758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EB188C14-DEB3-B6A4-502B-C12F5777D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>
            <a:extLst>
              <a:ext uri="{FF2B5EF4-FFF2-40B4-BE49-F238E27FC236}">
                <a16:creationId xmlns:a16="http://schemas.microsoft.com/office/drawing/2014/main" id="{E72E9037-92B9-D114-560B-E3F11D124C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>
            <a:extLst>
              <a:ext uri="{FF2B5EF4-FFF2-40B4-BE49-F238E27FC236}">
                <a16:creationId xmlns:a16="http://schemas.microsoft.com/office/drawing/2014/main" id="{9337582A-94B9-50F4-BC9B-FC3422F319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199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39B917BE-3148-F816-73B6-02F0CF574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>
            <a:extLst>
              <a:ext uri="{FF2B5EF4-FFF2-40B4-BE49-F238E27FC236}">
                <a16:creationId xmlns:a16="http://schemas.microsoft.com/office/drawing/2014/main" id="{3D8BEF17-A16B-B7A5-3174-C525A3CDDB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>
            <a:extLst>
              <a:ext uri="{FF2B5EF4-FFF2-40B4-BE49-F238E27FC236}">
                <a16:creationId xmlns:a16="http://schemas.microsoft.com/office/drawing/2014/main" id="{FCB9BCF6-6D2A-A855-DD4E-75D6344E03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4941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CBC4DB-B343-4E6A-BC15-18FA492B3432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C32D82-C2EA-4312-9D0D-59B09351DB81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19945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30C356-C117-46A1-A20D-73CC945ABB6E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5867F8-014F-4EB1-82D9-C2227E194899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3696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0EA439-42D6-4142-A99C-B3580AC11904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40109-88BC-4319-9E8C-EC3A6179F55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08479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0312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0795E8-1E36-4094-BC2C-724E3CD320CF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1394E-98D0-4FD5-8862-0B724F4982E8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37132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ED4B38-24CB-4C4E-BAAA-8D1FA5AC848E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BDE54F-1978-4A07-9D14-A0981DFDE18D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30123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E871EC-44FC-4987-84FB-FFDFD3C77E5A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A3CF0F-2CF2-43E6-A453-8930888F90BA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84705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B26E82-347E-49BB-B61A-7A1D092AD264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431DB-1039-4609-8F7C-DD3BC5C3CD9B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39016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DFFE19-51EF-41B1-8FF7-0E001548C8F7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6C4AA-B5BF-492D-A3FA-5A89ED809866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7682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DFF7B4-0059-4B2F-9282-1042A70CC55C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FAE58A-7D94-4DDB-883A-1825DB47E067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8786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C8DB42-D5B9-4EC8-A4B4-73272184BBA2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5D4FC2-D5C8-4701-841E-4C2E3DE1FCC5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7502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621F24-8FBB-4562-8AAB-D9AB65CE5603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F743FA-706B-4564-8FBF-CC233582220C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4526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26E086E-5287-44EC-9CDF-00DFDA21409C}" type="datetimeFigureOut">
              <a:rPr lang="en-CA" altLang="en-US" smtClean="0"/>
              <a:pPr>
                <a:defRPr/>
              </a:pPr>
              <a:t>2026-07-24</a:t>
            </a:fld>
            <a:endParaRPr lang="en-CA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EC357F1-97F9-46F3-B5AB-A54B7356E48F}" type="slidenum">
              <a:rPr lang="en-CA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39175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843" r:id="rId1"/>
    <p:sldLayoutId id="2147486844" r:id="rId2"/>
    <p:sldLayoutId id="2147486845" r:id="rId3"/>
    <p:sldLayoutId id="2147486846" r:id="rId4"/>
    <p:sldLayoutId id="2147486847" r:id="rId5"/>
    <p:sldLayoutId id="2147486848" r:id="rId6"/>
    <p:sldLayoutId id="2147486849" r:id="rId7"/>
    <p:sldLayoutId id="2147486850" r:id="rId8"/>
    <p:sldLayoutId id="2147486851" r:id="rId9"/>
    <p:sldLayoutId id="2147486852" r:id="rId10"/>
    <p:sldLayoutId id="2147486853" r:id="rId11"/>
    <p:sldLayoutId id="214748685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460" y="5075339"/>
            <a:ext cx="6858000" cy="96797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CA" altLang="en-US" sz="4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July 26, 2026</a:t>
            </a:r>
          </a:p>
        </p:txBody>
      </p:sp>
      <p:pic>
        <p:nvPicPr>
          <p:cNvPr id="2051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88" y="880640"/>
            <a:ext cx="8551572" cy="3992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9508" y="1"/>
            <a:ext cx="5709138" cy="6857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28D57875-49CE-DFD3-AF84-1455BA261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C017793-B9A4-0803-0091-FC051008D4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267" b="19220"/>
          <a:stretch>
            <a:fillRect/>
          </a:stretch>
        </p:blipFill>
        <p:spPr>
          <a:xfrm>
            <a:off x="0" y="0"/>
            <a:ext cx="9143980" cy="2414954"/>
          </a:xfrm>
          <a:prstGeom prst="rect">
            <a:avLst/>
          </a:prstGeom>
        </p:spPr>
      </p:pic>
      <p:sp>
        <p:nvSpPr>
          <p:cNvPr id="6" name="Google Shape;74;p3">
            <a:extLst>
              <a:ext uri="{FF2B5EF4-FFF2-40B4-BE49-F238E27FC236}">
                <a16:creationId xmlns:a16="http://schemas.microsoft.com/office/drawing/2014/main" id="{8D391DFC-D76D-5ABA-0B11-CCADFFFDB613}"/>
              </a:ext>
            </a:extLst>
          </p:cNvPr>
          <p:cNvSpPr txBox="1">
            <a:spLocks/>
          </p:cNvSpPr>
          <p:nvPr/>
        </p:nvSpPr>
        <p:spPr>
          <a:xfrm>
            <a:off x="454708" y="2730209"/>
            <a:ext cx="8117192" cy="572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SzPct val="111111"/>
            </a:pPr>
            <a:r>
              <a:rPr lang="en-US" sz="4400" b="1" dirty="0"/>
              <a:t>Two lists of faith heroes</a:t>
            </a:r>
          </a:p>
        </p:txBody>
      </p:sp>
      <p:sp>
        <p:nvSpPr>
          <p:cNvPr id="7" name="Google Shape;75;p3">
            <a:extLst>
              <a:ext uri="{FF2B5EF4-FFF2-40B4-BE49-F238E27FC236}">
                <a16:creationId xmlns:a16="http://schemas.microsoft.com/office/drawing/2014/main" id="{6560A7BF-540A-DBFC-C0C9-628090BA7091}"/>
              </a:ext>
            </a:extLst>
          </p:cNvPr>
          <p:cNvSpPr txBox="1">
            <a:spLocks/>
          </p:cNvSpPr>
          <p:nvPr/>
        </p:nvSpPr>
        <p:spPr>
          <a:xfrm>
            <a:off x="513404" y="3619298"/>
            <a:ext cx="3999900" cy="3171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dk1"/>
                </a:solidFill>
              </a:rPr>
              <a:t>Weakness turned to strength</a:t>
            </a:r>
          </a:p>
          <a:p>
            <a:pPr marL="342900" indent="-342900" algn="l"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dk1"/>
                </a:solidFill>
              </a:rPr>
              <a:t>Death turned to life</a:t>
            </a:r>
            <a:endParaRPr lang="en-US" sz="2300" dirty="0">
              <a:solidFill>
                <a:schemeClr val="bg1"/>
              </a:solidFill>
            </a:endParaRPr>
          </a:p>
          <a:p>
            <a:pPr algn="l">
              <a:spcBef>
                <a:spcPts val="1200"/>
              </a:spcBef>
            </a:pPr>
            <a:r>
              <a:rPr lang="en-US" sz="2300" dirty="0">
                <a:solidFill>
                  <a:schemeClr val="dk1"/>
                </a:solidFill>
              </a:rPr>
              <a:t>Peter escapes prison</a:t>
            </a:r>
          </a:p>
          <a:p>
            <a:pPr algn="l">
              <a:spcBef>
                <a:spcPts val="1200"/>
              </a:spcBef>
            </a:pPr>
            <a:r>
              <a:rPr lang="en-US" sz="2300" dirty="0">
                <a:solidFill>
                  <a:schemeClr val="dk1"/>
                </a:solidFill>
              </a:rPr>
              <a:t>David is victorious over armies</a:t>
            </a:r>
          </a:p>
          <a:p>
            <a:pPr algn="l"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en-US" sz="2300" dirty="0">
                <a:solidFill>
                  <a:schemeClr val="dk1"/>
                </a:solidFill>
              </a:rPr>
              <a:t>widow of Zarephath, the Shunammite woman</a:t>
            </a:r>
          </a:p>
        </p:txBody>
      </p:sp>
      <p:sp>
        <p:nvSpPr>
          <p:cNvPr id="8" name="Google Shape;76;p3">
            <a:extLst>
              <a:ext uri="{FF2B5EF4-FFF2-40B4-BE49-F238E27FC236}">
                <a16:creationId xmlns:a16="http://schemas.microsoft.com/office/drawing/2014/main" id="{15C8A4EE-11CA-E7B2-29F0-CC2F276B82CF}"/>
              </a:ext>
            </a:extLst>
          </p:cNvPr>
          <p:cNvSpPr txBox="1">
            <a:spLocks/>
          </p:cNvSpPr>
          <p:nvPr/>
        </p:nvSpPr>
        <p:spPr>
          <a:xfrm>
            <a:off x="4773704" y="3619298"/>
            <a:ext cx="3999900" cy="317122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dk1"/>
              </a:buClr>
            </a:pPr>
            <a:r>
              <a:rPr lang="en-US" sz="2300" dirty="0">
                <a:solidFill>
                  <a:schemeClr val="dk1"/>
                </a:solidFill>
              </a:rPr>
              <a:t>Persecution resulting in death</a:t>
            </a:r>
          </a:p>
          <a:p>
            <a:pPr>
              <a:buClr>
                <a:schemeClr val="dk1"/>
              </a:buClr>
            </a:pPr>
            <a:r>
              <a:rPr lang="en-US" sz="2300" dirty="0">
                <a:solidFill>
                  <a:schemeClr val="dk1"/>
                </a:solidFill>
              </a:rPr>
              <a:t>Faith that results in greater hardship and even death</a:t>
            </a:r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2300" dirty="0">
                <a:solidFill>
                  <a:schemeClr val="dk1"/>
                </a:solidFill>
              </a:rPr>
              <a:t>John the Baptist beheaded</a:t>
            </a:r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2300" dirty="0">
                <a:solidFill>
                  <a:schemeClr val="dk1"/>
                </a:solidFill>
              </a:rPr>
              <a:t>Jonathan dies in battle, alone</a:t>
            </a:r>
          </a:p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sz="2300" dirty="0">
                <a:solidFill>
                  <a:schemeClr val="dk1"/>
                </a:solidFill>
              </a:rPr>
              <a:t>Widow with 7 sons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257764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>
            <a:spLocks noGrp="1"/>
          </p:cNvSpPr>
          <p:nvPr>
            <p:ph type="body" idx="1"/>
          </p:nvPr>
        </p:nvSpPr>
        <p:spPr>
          <a:xfrm>
            <a:off x="311700" y="20097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" sz="1200">
                <a:solidFill>
                  <a:srgbClr val="202122"/>
                </a:solidFill>
                <a:highlight>
                  <a:srgbClr val="FFFFFF"/>
                </a:highlight>
              </a:rPr>
              <a:t> </a:t>
            </a:r>
            <a:endParaRPr/>
          </a:p>
        </p:txBody>
      </p:sp>
      <p:pic>
        <p:nvPicPr>
          <p:cNvPr id="83" name="Google Shape;83;p4" title="Ciseri,_Antonio_-_Das_Martyrium_der_sieben_Makkabäer_-_186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04292" y="64477"/>
            <a:ext cx="4935416" cy="67290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5" title="Legendari_di_sancti_istoriado_uulgar,_1497_–_(Maccabei)_-_BEIC_IE4411198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D881748A-44E6-A321-BB36-324338352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74;p3">
            <a:extLst>
              <a:ext uri="{FF2B5EF4-FFF2-40B4-BE49-F238E27FC236}">
                <a16:creationId xmlns:a16="http://schemas.microsoft.com/office/drawing/2014/main" id="{FFBE02E9-8EB8-2F64-35E7-10D18A818C1F}"/>
              </a:ext>
            </a:extLst>
          </p:cNvPr>
          <p:cNvSpPr txBox="1">
            <a:spLocks/>
          </p:cNvSpPr>
          <p:nvPr/>
        </p:nvSpPr>
        <p:spPr>
          <a:xfrm>
            <a:off x="370386" y="2684585"/>
            <a:ext cx="8403208" cy="12755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SzPct val="111111"/>
            </a:pPr>
            <a:r>
              <a:rPr lang="en-US" sz="4400" b="1" dirty="0"/>
              <a:t>What does success look like in the Christian worldview?</a:t>
            </a:r>
          </a:p>
        </p:txBody>
      </p:sp>
      <p:sp>
        <p:nvSpPr>
          <p:cNvPr id="7" name="Google Shape;75;p3">
            <a:extLst>
              <a:ext uri="{FF2B5EF4-FFF2-40B4-BE49-F238E27FC236}">
                <a16:creationId xmlns:a16="http://schemas.microsoft.com/office/drawing/2014/main" id="{CF515D1B-78FC-54DD-4282-C10F3B7C76E6}"/>
              </a:ext>
            </a:extLst>
          </p:cNvPr>
          <p:cNvSpPr txBox="1">
            <a:spLocks/>
          </p:cNvSpPr>
          <p:nvPr/>
        </p:nvSpPr>
        <p:spPr>
          <a:xfrm>
            <a:off x="489400" y="3960135"/>
            <a:ext cx="8165200" cy="26047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600" dirty="0"/>
              <a:t>Jesus wounds remind us of a greater purpose behind Christian suffering</a:t>
            </a:r>
          </a:p>
          <a:p>
            <a:pPr marL="342900" indent="-342900" algn="l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3600" dirty="0"/>
              <a:t>Every sorrow, every hardship will make your eventual joy and reward greater.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864838-02DD-C60B-A92C-778032208D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267" b="19220"/>
          <a:stretch>
            <a:fillRect/>
          </a:stretch>
        </p:blipFill>
        <p:spPr>
          <a:xfrm>
            <a:off x="0" y="0"/>
            <a:ext cx="9143980" cy="241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174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6638" y="172996"/>
            <a:ext cx="5449330" cy="1650926"/>
          </a:xfrm>
        </p:spPr>
        <p:txBody>
          <a:bodyPr anchor="b">
            <a:normAutofit/>
          </a:bodyPr>
          <a:lstStyle/>
          <a:p>
            <a:pPr algn="ctr"/>
            <a:r>
              <a:rPr lang="en-CA" sz="5400" b="1" dirty="0">
                <a:effectLst>
                  <a:glow rad="127000">
                    <a:schemeClr val="bg1"/>
                  </a:glow>
                </a:effectLst>
              </a:rPr>
              <a:t>We’re so glad you joined us today!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4670" y="1993900"/>
            <a:ext cx="5449330" cy="48641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450"/>
              </a:spcBef>
              <a:buNone/>
            </a:pP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Please join us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for refreshments </a:t>
            </a:r>
            <a:b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</a:br>
            <a:r>
              <a:rPr lang="en-US" sz="4400" b="1" i="1" spc="-8" dirty="0">
                <a:solidFill>
                  <a:srgbClr val="006600"/>
                </a:solidFill>
                <a:effectLst>
                  <a:glow rad="127000">
                    <a:schemeClr val="bg1"/>
                  </a:glow>
                </a:effectLst>
              </a:rPr>
              <a:t>&amp; fellowship!</a:t>
            </a:r>
          </a:p>
          <a:p>
            <a:pPr marL="0" indent="0" algn="ctr">
              <a:spcBef>
                <a:spcPts val="450"/>
              </a:spcBef>
              <a:buNone/>
            </a:pPr>
            <a:endParaRPr lang="en-US" sz="2400" i="1" dirty="0">
              <a:effectLst>
                <a:glow rad="127000">
                  <a:schemeClr val="bg1"/>
                </a:glow>
              </a:effectLst>
            </a:endParaRPr>
          </a:p>
          <a:p>
            <a:pPr marL="0" indent="0" algn="ctr">
              <a:spcBef>
                <a:spcPts val="450"/>
              </a:spcBef>
              <a:buNone/>
            </a:pP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See the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for more info, </a:t>
            </a:r>
            <a:br>
              <a:rPr lang="en-US" sz="36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600" b="1" i="1" dirty="0">
                <a:effectLst>
                  <a:glow rad="127000">
                    <a:schemeClr val="bg1"/>
                  </a:glow>
                </a:effectLst>
              </a:rPr>
              <a:t>contact</a:t>
            </a:r>
            <a:r>
              <a:rPr lang="en-US" sz="3600" i="1" dirty="0">
                <a:effectLst>
                  <a:glow rad="127000">
                    <a:schemeClr val="bg1"/>
                  </a:glow>
                </a:effectLst>
              </a:rPr>
              <a:t> us at </a:t>
            </a:r>
            <a:r>
              <a:rPr lang="en-US" sz="36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 </a:t>
            </a:r>
            <a:endParaRPr lang="en-US" sz="3600" i="1" dirty="0">
              <a:effectLst>
                <a:glow rad="127000">
                  <a:schemeClr val="bg1"/>
                </a:glow>
              </a:effectLst>
            </a:endParaRPr>
          </a:p>
        </p:txBody>
      </p:sp>
      <p:pic>
        <p:nvPicPr>
          <p:cNvPr id="4" name="Picture 3" descr="A church with a cross on the wall&#10;&#10;Description automatically generated">
            <a:extLst>
              <a:ext uri="{FF2B5EF4-FFF2-40B4-BE49-F238E27FC236}">
                <a16:creationId xmlns:a16="http://schemas.microsoft.com/office/drawing/2014/main" id="{C8825370-DF34-49CE-39CE-BFA6D08DA6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9" r="-1"/>
          <a:stretch>
            <a:fillRect/>
          </a:stretch>
        </p:blipFill>
        <p:spPr>
          <a:xfrm>
            <a:off x="0" y="0"/>
            <a:ext cx="3720820" cy="684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6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E1CD3-20FA-FD5C-1884-FFAB8BE97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6000" b="1" dirty="0"/>
              <a:t>Songs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029D2-14A3-F301-96BF-9639F4168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By Faith</a:t>
            </a:r>
          </a:p>
          <a:p>
            <a:r>
              <a:rPr lang="en-CA" dirty="0"/>
              <a:t>Lord I Need You</a:t>
            </a:r>
          </a:p>
          <a:p>
            <a:r>
              <a:rPr lang="en-CA" dirty="0"/>
              <a:t>Holy </a:t>
            </a:r>
            <a:r>
              <a:rPr lang="en-CA" dirty="0" err="1"/>
              <a:t>Holy</a:t>
            </a:r>
            <a:r>
              <a:rPr lang="en-CA" dirty="0"/>
              <a:t> </a:t>
            </a:r>
            <a:r>
              <a:rPr lang="en-CA" dirty="0" err="1"/>
              <a:t>Holy</a:t>
            </a:r>
            <a:r>
              <a:rPr lang="en-CA" dirty="0"/>
              <a:t>  </a:t>
            </a:r>
          </a:p>
          <a:p>
            <a:r>
              <a:rPr lang="en-CA" dirty="0"/>
              <a:t>Living Hope </a:t>
            </a:r>
          </a:p>
          <a:p>
            <a:r>
              <a:rPr lang="en-CA" dirty="0"/>
              <a:t>Days of Elijah </a:t>
            </a:r>
          </a:p>
        </p:txBody>
      </p:sp>
    </p:spTree>
    <p:extLst>
      <p:ext uri="{BB962C8B-B14F-4D97-AF65-F5344CB8AC3E}">
        <p14:creationId xmlns:p14="http://schemas.microsoft.com/office/powerpoint/2010/main" val="571922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81BA3-4CC2-4B3F-9E14-72C1BAF2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0" y="0"/>
            <a:ext cx="5077715" cy="2755899"/>
          </a:xfrm>
        </p:spPr>
        <p:txBody>
          <a:bodyPr>
            <a:normAutofit/>
          </a:bodyPr>
          <a:lstStyle/>
          <a:p>
            <a:pPr algn="ctr"/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Welcome </a:t>
            </a:r>
            <a:br>
              <a:rPr lang="en-CA" sz="6000" b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CA" sz="6000" b="1" dirty="0">
                <a:effectLst>
                  <a:glow rad="127000">
                    <a:schemeClr val="bg1"/>
                  </a:glow>
                </a:effectLst>
              </a:rPr>
              <a:t>to Parkdale Church!</a:t>
            </a:r>
          </a:p>
        </p:txBody>
      </p:sp>
      <p:pic>
        <p:nvPicPr>
          <p:cNvPr id="4" name="Picture 3" descr="A picture containing outdoor, flower, plant&#10;&#10;Description automatically generated">
            <a:extLst>
              <a:ext uri="{FF2B5EF4-FFF2-40B4-BE49-F238E27FC236}">
                <a16:creationId xmlns:a16="http://schemas.microsoft.com/office/drawing/2014/main" id="{CC175394-ACD8-A69A-FB17-172EADEEA9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12"/>
          <a:stretch/>
        </p:blipFill>
        <p:spPr>
          <a:xfrm>
            <a:off x="20" y="10"/>
            <a:ext cx="458740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129FB-17D3-4FE0-AC96-C5995A609F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0" y="2673627"/>
            <a:ext cx="5077715" cy="4184374"/>
          </a:xfrm>
        </p:spPr>
        <p:txBody>
          <a:bodyPr>
            <a:normAutofit/>
          </a:bodyPr>
          <a:lstStyle/>
          <a:p>
            <a:pPr marL="0" indent="0">
              <a:spcBef>
                <a:spcPts val="450"/>
              </a:spcBef>
              <a:buNone/>
            </a:pPr>
            <a:r>
              <a:rPr lang="en-US" sz="3600" b="1" i="1" spc="-8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  We’re so glad you came!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Please see the </a:t>
            </a:r>
            <a:r>
              <a:rPr lang="en-US" sz="3200" b="1" i="1" dirty="0">
                <a:effectLst>
                  <a:glow rad="127000">
                    <a:schemeClr val="bg1"/>
                  </a:glow>
                </a:effectLst>
              </a:rPr>
              <a:t>Bulletin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 </a:t>
            </a:r>
            <a:br>
              <a:rPr lang="en-US" sz="3200" i="1" dirty="0">
                <a:effectLst>
                  <a:glow rad="127000">
                    <a:schemeClr val="bg1"/>
                  </a:glow>
                </a:effectLst>
              </a:rPr>
            </a:b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parkdalechurch.ca </a:t>
            </a: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for: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Weekly gatherings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Prayer items</a:t>
            </a:r>
          </a:p>
          <a:p>
            <a:pPr lvl="1">
              <a:spcBef>
                <a:spcPts val="450"/>
              </a:spcBef>
            </a:pPr>
            <a:r>
              <a:rPr lang="en-US" sz="2800" i="1" dirty="0">
                <a:effectLst>
                  <a:glow rad="127000">
                    <a:schemeClr val="bg1"/>
                  </a:glow>
                </a:effectLst>
              </a:rPr>
              <a:t>Other news</a:t>
            </a:r>
          </a:p>
          <a:p>
            <a:pPr>
              <a:spcBef>
                <a:spcPts val="450"/>
              </a:spcBef>
            </a:pPr>
            <a:r>
              <a:rPr lang="en-US" sz="3200" i="1" dirty="0">
                <a:effectLst>
                  <a:glow rad="127000">
                    <a:schemeClr val="bg1"/>
                  </a:glow>
                </a:effectLst>
              </a:rPr>
              <a:t>Or contact us at: </a:t>
            </a:r>
            <a:r>
              <a:rPr lang="en-US" sz="3200" b="1" i="1" dirty="0">
                <a:solidFill>
                  <a:srgbClr val="0000CC"/>
                </a:solidFill>
                <a:effectLst>
                  <a:glow rad="127000">
                    <a:schemeClr val="bg1"/>
                  </a:glow>
                </a:effectLst>
              </a:rPr>
              <a:t>parkdaleonline@gmail.com</a:t>
            </a:r>
          </a:p>
        </p:txBody>
      </p:sp>
    </p:spTree>
    <p:extLst>
      <p:ext uri="{BB962C8B-B14F-4D97-AF65-F5344CB8AC3E}">
        <p14:creationId xmlns:p14="http://schemas.microsoft.com/office/powerpoint/2010/main" val="2577613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E5E78C-6DE6-AB70-E386-9933C199D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60" y="325369"/>
            <a:ext cx="3502573" cy="1956841"/>
          </a:xfrm>
        </p:spPr>
        <p:txBody>
          <a:bodyPr anchor="b">
            <a:normAutofit fontScale="90000"/>
          </a:bodyPr>
          <a:lstStyle/>
          <a:p>
            <a:r>
              <a:rPr lang="en-CA" b="1" dirty="0"/>
              <a:t>Announcement</a:t>
            </a:r>
            <a:r>
              <a:rPr lang="en-CA" sz="4700" b="1" dirty="0"/>
              <a:t> </a:t>
            </a:r>
            <a:br>
              <a:rPr lang="en-CA" sz="4700" b="1" dirty="0"/>
            </a:br>
            <a:r>
              <a:rPr lang="en-CA" sz="4700" b="1" dirty="0"/>
              <a:t>@Parkdale!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sX0" fmla="*/ 0 w 2606040"/>
              <a:gd name="csY0" fmla="*/ 0 h 18288"/>
              <a:gd name="csX1" fmla="*/ 625450 w 2606040"/>
              <a:gd name="csY1" fmla="*/ 0 h 18288"/>
              <a:gd name="csX2" fmla="*/ 1224839 w 2606040"/>
              <a:gd name="csY2" fmla="*/ 0 h 18288"/>
              <a:gd name="csX3" fmla="*/ 1824228 w 2606040"/>
              <a:gd name="csY3" fmla="*/ 0 h 18288"/>
              <a:gd name="csX4" fmla="*/ 2606040 w 2606040"/>
              <a:gd name="csY4" fmla="*/ 0 h 18288"/>
              <a:gd name="csX5" fmla="*/ 2606040 w 2606040"/>
              <a:gd name="csY5" fmla="*/ 18288 h 18288"/>
              <a:gd name="csX6" fmla="*/ 1902409 w 2606040"/>
              <a:gd name="csY6" fmla="*/ 18288 h 18288"/>
              <a:gd name="csX7" fmla="*/ 1276960 w 2606040"/>
              <a:gd name="csY7" fmla="*/ 18288 h 18288"/>
              <a:gd name="csX8" fmla="*/ 677570 w 2606040"/>
              <a:gd name="csY8" fmla="*/ 18288 h 18288"/>
              <a:gd name="csX9" fmla="*/ 0 w 2606040"/>
              <a:gd name="csY9" fmla="*/ 18288 h 18288"/>
              <a:gd name="csX10" fmla="*/ 0 w 2606040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608F3-87C3-915D-4ED7-61A49AC92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Autofit/>
          </a:bodyPr>
          <a:lstStyle/>
          <a:p>
            <a:r>
              <a:rPr lang="en-CA" sz="3000" i="1" dirty="0"/>
              <a:t>Volunteers needed to pick up bread </a:t>
            </a:r>
            <a:r>
              <a:rPr lang="en-CA" sz="3000" b="1" dirty="0"/>
              <a:t>Saturday,       August 8</a:t>
            </a:r>
            <a:r>
              <a:rPr lang="en-CA" sz="3000" b="1" baseline="30000" dirty="0"/>
              <a:t>th</a:t>
            </a:r>
          </a:p>
          <a:p>
            <a:pPr marL="0" indent="0">
              <a:buNone/>
            </a:pPr>
            <a:endParaRPr lang="en-CA" sz="3000" b="1" baseline="30000" dirty="0"/>
          </a:p>
          <a:p>
            <a:r>
              <a:rPr lang="en-CA" sz="3000" dirty="0"/>
              <a:t>Coffee Ministry Volunteers Needed!</a:t>
            </a:r>
            <a:endParaRPr lang="en-CA" sz="30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40112A-EA41-1C96-76F0-052AA73FC1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411" r="19169"/>
          <a:stretch>
            <a:fillRect/>
          </a:stretch>
        </p:blipFill>
        <p:spPr>
          <a:xfrm>
            <a:off x="3984919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EB99FD-7965-03C5-EE88-D7E912A5E63D}"/>
              </a:ext>
            </a:extLst>
          </p:cNvPr>
          <p:cNvSpPr/>
          <p:nvPr/>
        </p:nvSpPr>
        <p:spPr>
          <a:xfrm>
            <a:off x="175846" y="2282210"/>
            <a:ext cx="3182691" cy="5078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7595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ue wood with white text and leaves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" b="2"/>
          <a:stretch>
            <a:fillRect/>
          </a:stretch>
        </p:blipFill>
        <p:spPr>
          <a:xfrm>
            <a:off x="342900" y="622421"/>
            <a:ext cx="8458200" cy="561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30268-E5D2-5989-C428-ACCD6DD0F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36671"/>
            <a:ext cx="4000498" cy="994172"/>
          </a:xfrm>
        </p:spPr>
        <p:txBody>
          <a:bodyPr/>
          <a:lstStyle/>
          <a:p>
            <a:pPr algn="ctr"/>
            <a:r>
              <a:rPr lang="en-US" sz="5400" b="1" dirty="0"/>
              <a:t>Offering</a:t>
            </a:r>
            <a:endParaRPr lang="en-CA" sz="5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54CBD-53CD-6905-2235-6288C353F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62100"/>
            <a:ext cx="4000498" cy="5054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i="1" dirty="0">
                <a:solidFill>
                  <a:srgbClr val="0000CC"/>
                </a:solidFill>
              </a:rPr>
              <a:t>Thank you to all </a:t>
            </a:r>
            <a:br>
              <a:rPr lang="en-US" sz="4000" b="1" i="1" dirty="0">
                <a:solidFill>
                  <a:srgbClr val="0000CC"/>
                </a:solidFill>
              </a:rPr>
            </a:br>
            <a:r>
              <a:rPr lang="en-US" sz="4000" b="1" i="1" dirty="0">
                <a:solidFill>
                  <a:srgbClr val="0000CC"/>
                </a:solidFill>
              </a:rPr>
              <a:t>who contribute!</a:t>
            </a:r>
          </a:p>
          <a:p>
            <a:pPr marL="0" indent="0" algn="ctr">
              <a:buNone/>
            </a:pPr>
            <a:endParaRPr lang="en-US" sz="1800" b="1" dirty="0"/>
          </a:p>
          <a:p>
            <a:r>
              <a:rPr lang="en-US" sz="3200" b="1" dirty="0"/>
              <a:t>White drop-box </a:t>
            </a:r>
            <a:r>
              <a:rPr lang="en-US" sz="3200" dirty="0"/>
              <a:t>near the coffee corner</a:t>
            </a:r>
          </a:p>
          <a:p>
            <a:r>
              <a:rPr lang="en-US" sz="3200" b="1" dirty="0"/>
              <a:t>Online</a:t>
            </a:r>
            <a:r>
              <a:rPr lang="en-US" sz="3200" dirty="0"/>
              <a:t> </a:t>
            </a:r>
            <a:r>
              <a:rPr lang="en-US" sz="3200" b="1" dirty="0"/>
              <a:t>giving</a:t>
            </a:r>
            <a:r>
              <a:rPr lang="en-US" sz="3200" dirty="0"/>
              <a:t> via the </a:t>
            </a:r>
            <a:r>
              <a:rPr lang="en-US" sz="3200" b="1" dirty="0">
                <a:solidFill>
                  <a:srgbClr val="0000CC"/>
                </a:solidFill>
              </a:rPr>
              <a:t>website</a:t>
            </a:r>
            <a:r>
              <a:rPr lang="en-US" sz="3200" dirty="0"/>
              <a:t> </a:t>
            </a:r>
          </a:p>
          <a:p>
            <a:r>
              <a:rPr lang="en-US" sz="3200" dirty="0"/>
              <a:t>Or by </a:t>
            </a:r>
            <a:r>
              <a:rPr lang="en-US" sz="3200" b="1" dirty="0"/>
              <a:t>e-transfer</a:t>
            </a:r>
            <a:r>
              <a:rPr lang="en-US" sz="3200" dirty="0"/>
              <a:t> to </a:t>
            </a:r>
            <a:r>
              <a:rPr lang="en-US" sz="3200" b="1" dirty="0" err="1">
                <a:solidFill>
                  <a:srgbClr val="0000CC"/>
                </a:solidFill>
              </a:rPr>
              <a:t>parkdalebookkeeper</a:t>
            </a:r>
            <a:br>
              <a:rPr lang="en-US" sz="3200" b="1" dirty="0">
                <a:solidFill>
                  <a:srgbClr val="0000CC"/>
                </a:solidFill>
              </a:rPr>
            </a:br>
            <a:r>
              <a:rPr lang="en-US" sz="3200" b="1" dirty="0">
                <a:solidFill>
                  <a:srgbClr val="0000CC"/>
                </a:solidFill>
              </a:rPr>
              <a:t>@gmail.com</a:t>
            </a:r>
            <a:endParaRPr lang="en-CA" sz="3200" b="1" dirty="0">
              <a:solidFill>
                <a:srgbClr val="0000CC"/>
              </a:solidFill>
            </a:endParaRPr>
          </a:p>
        </p:txBody>
      </p:sp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01C324DB-8AEC-88F4-28E0-0E629BB8B2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9" y="0"/>
            <a:ext cx="5143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01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48" name="Rectangle 13347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400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0" name="Rectangle 13349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282344"/>
            <a:ext cx="9143997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2" name="Rectangle 13351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6086475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4" name="Rectangle 13353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5282344"/>
            <a:ext cx="9143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24785" y="5490971"/>
            <a:ext cx="5221554" cy="1159200"/>
          </a:xfr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sz="6000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j-lt"/>
                <a:ea typeface="+mj-ea"/>
                <a:cs typeface="+mj-cs"/>
              </a:rPr>
              <a:t>Kids’ Minute</a:t>
            </a:r>
            <a:endParaRPr lang="en-US" altLang="en-US" sz="6000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64E6C3-D527-FF12-DC43-61ED998D2CFA}"/>
              </a:ext>
            </a:extLst>
          </p:cNvPr>
          <p:cNvSpPr txBox="1">
            <a:spLocks/>
          </p:cNvSpPr>
          <p:nvPr/>
        </p:nvSpPr>
        <p:spPr>
          <a:xfrm>
            <a:off x="6342391" y="5633765"/>
            <a:ext cx="2556416" cy="873612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&amp; Sunday </a:t>
            </a:r>
            <a:b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</a:br>
            <a:r>
              <a:rPr lang="en-US" altLang="en-US" b="1" kern="1200" dirty="0">
                <a:solidFill>
                  <a:srgbClr val="FFFFFF"/>
                </a:solidFill>
                <a:effectLst>
                  <a:glow>
                    <a:schemeClr val="bg1"/>
                  </a:glow>
                </a:effectLst>
                <a:latin typeface="+mn-lt"/>
                <a:ea typeface="+mn-ea"/>
                <a:cs typeface="+mn-cs"/>
              </a:rPr>
              <a:t>    School</a:t>
            </a:r>
            <a:endParaRPr lang="en-US" altLang="en-US" i="1" kern="1200" dirty="0">
              <a:solidFill>
                <a:srgbClr val="FFFFFF"/>
              </a:solidFill>
              <a:effectLst>
                <a:glow>
                  <a:schemeClr val="bg1"/>
                </a:glow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2" name="Picture 9" descr="Image result for kids jesus">
            <a:extLst>
              <a:ext uri="{FF2B5EF4-FFF2-40B4-BE49-F238E27FC236}">
                <a16:creationId xmlns:a16="http://schemas.microsoft.com/office/drawing/2014/main" id="{49456107-7433-9358-CCF1-750BD204AA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r="-1" b="-1"/>
          <a:stretch/>
        </p:blipFill>
        <p:spPr bwMode="auto">
          <a:xfrm>
            <a:off x="17314" y="1341414"/>
            <a:ext cx="9144002" cy="260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27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79">
            <a:extLst>
              <a:ext uri="{FF2B5EF4-FFF2-40B4-BE49-F238E27FC236}">
                <a16:creationId xmlns:a16="http://schemas.microsoft.com/office/drawing/2014/main" id="{870A1295-61BC-4214-AA3E-D3966730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Google Shape;54;p1"/>
          <p:cNvSpPr txBox="1">
            <a:spLocks noGrp="1"/>
          </p:cNvSpPr>
          <p:nvPr>
            <p:ph type="ctrTitle"/>
          </p:nvPr>
        </p:nvSpPr>
        <p:spPr>
          <a:xfrm>
            <a:off x="603504" y="5116529"/>
            <a:ext cx="7944130" cy="1366333"/>
          </a:xfrm>
          <a:prstGeom prst="rect">
            <a:avLst/>
          </a:prstGeom>
        </p:spPr>
        <p:txBody>
          <a:bodyPr spcFirstLastPara="1" vert="horz" lIns="91425" tIns="91425" rIns="91425" bIns="91425" rtlCol="0" anchor="t" anchorCtr="0">
            <a:normAutofit/>
          </a:bodyPr>
          <a:lstStyle/>
          <a:p>
            <a:pPr algn="l">
              <a:spcBef>
                <a:spcPts val="0"/>
              </a:spcBef>
              <a:buSzPts val="5200"/>
            </a:pPr>
            <a:r>
              <a:rPr lang="en-CA" b="1" dirty="0"/>
              <a:t>Faith Heroes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923173-3CC4-0461-BD36-912D67F779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267" b="1683"/>
          <a:stretch>
            <a:fillRect/>
          </a:stretch>
        </p:blipFill>
        <p:spPr>
          <a:xfrm>
            <a:off x="20" y="10"/>
            <a:ext cx="9143980" cy="4201449"/>
          </a:xfrm>
          <a:prstGeom prst="rect">
            <a:avLst/>
          </a:prstGeom>
        </p:spPr>
      </p:pic>
      <p:grpSp>
        <p:nvGrpSpPr>
          <p:cNvPr id="81" name="Group 80">
            <a:extLst>
              <a:ext uri="{FF2B5EF4-FFF2-40B4-BE49-F238E27FC236}">
                <a16:creationId xmlns:a16="http://schemas.microsoft.com/office/drawing/2014/main" id="{0B139475-2B26-4CA9-9413-DE741E49F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41813"/>
            <a:ext cx="9141713" cy="1828800"/>
            <a:chOff x="-305" y="3144820"/>
            <a:chExt cx="9182100" cy="1551136"/>
          </a:xfrm>
        </p:grpSpPr>
        <p:sp useBgFill="1">
          <p:nvSpPr>
            <p:cNvPr id="63" name="Freeform: Shape 62">
              <a:extLst>
                <a:ext uri="{FF2B5EF4-FFF2-40B4-BE49-F238E27FC236}">
                  <a16:creationId xmlns:a16="http://schemas.microsoft.com/office/drawing/2014/main" id="{16C6BF63-6277-4C39-BE5D-3C341662C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76854"/>
              <a:ext cx="9182100" cy="1019102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EA3BAD9-C130-4A9C-9086-20D132A6C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44820"/>
              <a:ext cx="9182100" cy="932744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587D38B-9E07-4A8B-B285-5FEBF6A60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80789"/>
              <a:ext cx="9182100" cy="544245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EF4DD4B-217B-4346-A2B8-432793639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324550"/>
              <a:ext cx="9182100" cy="765639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5" name="Google Shape;55;p1"/>
          <p:cNvSpPr txBox="1">
            <a:spLocks noGrp="1"/>
          </p:cNvSpPr>
          <p:nvPr>
            <p:ph type="subTitle" idx="1"/>
          </p:nvPr>
        </p:nvSpPr>
        <p:spPr>
          <a:xfrm>
            <a:off x="603504" y="4575009"/>
            <a:ext cx="7062673" cy="621751"/>
          </a:xfrm>
          <a:prstGeom prst="rect">
            <a:avLst/>
          </a:prstGeom>
        </p:spPr>
        <p:txBody>
          <a:bodyPr spcFirstLastPara="1" vert="horz" lIns="91425" tIns="91425" rIns="91425" bIns="91425" rtlCol="0" anchor="b" anchorCtr="0">
            <a:no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  <a:buSzPts val="2800"/>
            </a:pPr>
            <a:r>
              <a:rPr lang="en-CA" sz="2300" dirty="0"/>
              <a:t>Hebrews 11:32–40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g3f108d758f9_0_0"/>
          <p:cNvPicPr preferRelativeResize="0"/>
          <p:nvPr/>
        </p:nvPicPr>
        <p:blipFill>
          <a:blip r:embed="rId3">
            <a:alphaModFix/>
          </a:blip>
          <a:srcRect t="9231"/>
          <a:stretch>
            <a:fillRect/>
          </a:stretch>
        </p:blipFill>
        <p:spPr>
          <a:xfrm>
            <a:off x="1512277" y="41031"/>
            <a:ext cx="6119447" cy="67759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20135</TotalTime>
  <Words>248</Words>
  <Application>Microsoft Office PowerPoint</Application>
  <PresentationFormat>On-screen Show (4:3)</PresentationFormat>
  <Paragraphs>47</Paragraphs>
  <Slides>15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2013 - 2022 Theme</vt:lpstr>
      <vt:lpstr>PowerPoint Presentation</vt:lpstr>
      <vt:lpstr>Songs</vt:lpstr>
      <vt:lpstr>Welcome  to Parkdale Church!</vt:lpstr>
      <vt:lpstr>Announcement  @Parkdale!</vt:lpstr>
      <vt:lpstr>PowerPoint Presentation</vt:lpstr>
      <vt:lpstr>Offering</vt:lpstr>
      <vt:lpstr>Kids’ Minute</vt:lpstr>
      <vt:lpstr>Faith Heroes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We’re so glad you joined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Stewart</dc:creator>
  <cp:lastModifiedBy>Parkdale Church</cp:lastModifiedBy>
  <cp:revision>150</cp:revision>
  <dcterms:created xsi:type="dcterms:W3CDTF">2021-01-22T20:41:10Z</dcterms:created>
  <dcterms:modified xsi:type="dcterms:W3CDTF">2026-07-25T03:45:32Z</dcterms:modified>
</cp:coreProperties>
</file>