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6842" r:id="rId1"/>
  </p:sldMasterIdLst>
  <p:notesMasterIdLst>
    <p:notesMasterId r:id="rId14"/>
  </p:notesMasterIdLst>
  <p:sldIdLst>
    <p:sldId id="1105" r:id="rId2"/>
    <p:sldId id="3162" r:id="rId3"/>
    <p:sldId id="2919" r:id="rId4"/>
    <p:sldId id="3186" r:id="rId5"/>
    <p:sldId id="2276" r:id="rId6"/>
    <p:sldId id="3029" r:id="rId7"/>
    <p:sldId id="1767" r:id="rId8"/>
    <p:sldId id="256" r:id="rId9"/>
    <p:sldId id="257" r:id="rId10"/>
    <p:sldId id="259" r:id="rId11"/>
    <p:sldId id="3085" r:id="rId12"/>
    <p:sldId id="3043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F0FE668-9D6D-4A99-9E97-636FFE5B8482}">
          <p14:sldIdLst>
            <p14:sldId id="1105"/>
            <p14:sldId id="3162"/>
            <p14:sldId id="2919"/>
            <p14:sldId id="3186"/>
            <p14:sldId id="2276"/>
            <p14:sldId id="3029"/>
            <p14:sldId id="1767"/>
            <p14:sldId id="256"/>
            <p14:sldId id="257"/>
            <p14:sldId id="259"/>
            <p14:sldId id="3085"/>
            <p14:sldId id="304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000FF"/>
    <a:srgbClr val="006600"/>
    <a:srgbClr val="0000CC"/>
    <a:srgbClr val="FFFF66"/>
    <a:srgbClr val="FFFF99"/>
    <a:srgbClr val="99FF33"/>
    <a:srgbClr val="FF7C80"/>
    <a:srgbClr val="CC330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87CD5DC-31F0-4F10-9352-4A314034E9BA}" v="16" dt="2026-07-31T17:38:00.62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71" autoAdjust="0"/>
    <p:restoredTop sz="94703"/>
  </p:normalViewPr>
  <p:slideViewPr>
    <p:cSldViewPr snapToGrid="0">
      <p:cViewPr varScale="1">
        <p:scale>
          <a:sx n="82" d="100"/>
          <a:sy n="82" d="100"/>
        </p:scale>
        <p:origin x="978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rkdale Church" userId="f30ea0ede9bb05e6" providerId="LiveId" clId="{24C4F4ED-5188-4A37-95D9-524FAFA39F86}"/>
    <pc:docChg chg="undo custSel addSld delSld modSld modSection">
      <pc:chgData name="Parkdale Church" userId="f30ea0ede9bb05e6" providerId="LiveId" clId="{24C4F4ED-5188-4A37-95D9-524FAFA39F86}" dt="2026-07-31T17:38:00.625" v="176"/>
      <pc:docMkLst>
        <pc:docMk/>
      </pc:docMkLst>
      <pc:sldChg chg="addSp delSp modSp add mod setBg addAnim delAnim modAnim setClrOvrMap delDesignElem">
        <pc:chgData name="Parkdale Church" userId="f30ea0ede9bb05e6" providerId="LiveId" clId="{24C4F4ED-5188-4A37-95D9-524FAFA39F86}" dt="2026-07-31T17:34:54.305" v="159" actId="26606"/>
        <pc:sldMkLst>
          <pc:docMk/>
          <pc:sldMk cId="60765472" sldId="256"/>
        </pc:sldMkLst>
        <pc:spChg chg="mod">
          <ac:chgData name="Parkdale Church" userId="f30ea0ede9bb05e6" providerId="LiveId" clId="{24C4F4ED-5188-4A37-95D9-524FAFA39F86}" dt="2026-07-31T17:34:54.305" v="159" actId="26606"/>
          <ac:spMkLst>
            <pc:docMk/>
            <pc:sldMk cId="60765472" sldId="256"/>
            <ac:spMk id="2" creationId="{2A22F5DB-1D0F-3553-4869-8B28CB726616}"/>
          </ac:spMkLst>
        </pc:spChg>
        <pc:spChg chg="mod">
          <ac:chgData name="Parkdale Church" userId="f30ea0ede9bb05e6" providerId="LiveId" clId="{24C4F4ED-5188-4A37-95D9-524FAFA39F86}" dt="2026-07-31T17:34:54.305" v="159" actId="26606"/>
          <ac:spMkLst>
            <pc:docMk/>
            <pc:sldMk cId="60765472" sldId="256"/>
            <ac:spMk id="3" creationId="{0D8AE124-2640-319D-4611-610B645F534D}"/>
          </ac:spMkLst>
        </pc:spChg>
        <pc:spChg chg="add">
          <ac:chgData name="Parkdale Church" userId="f30ea0ede9bb05e6" providerId="LiveId" clId="{24C4F4ED-5188-4A37-95D9-524FAFA39F86}" dt="2026-07-31T17:34:54.305" v="159" actId="26606"/>
          <ac:spMkLst>
            <pc:docMk/>
            <pc:sldMk cId="60765472" sldId="256"/>
            <ac:spMk id="7" creationId="{657F69E0-C4B0-4BEC-A689-4F8D877F05D4}"/>
          </ac:spMkLst>
        </pc:spChg>
        <pc:spChg chg="add del">
          <ac:chgData name="Parkdale Church" userId="f30ea0ede9bb05e6" providerId="LiveId" clId="{24C4F4ED-5188-4A37-95D9-524FAFA39F86}" dt="2026-07-31T17:34:40.696" v="158" actId="26606"/>
          <ac:spMkLst>
            <pc:docMk/>
            <pc:sldMk cId="60765472" sldId="256"/>
            <ac:spMk id="10" creationId="{71B2258F-86CA-4D4D-8270-BC05FCDEBFB3}"/>
          </ac:spMkLst>
        </pc:spChg>
        <pc:spChg chg="add">
          <ac:chgData name="Parkdale Church" userId="f30ea0ede9bb05e6" providerId="LiveId" clId="{24C4F4ED-5188-4A37-95D9-524FAFA39F86}" dt="2026-07-31T17:34:54.305" v="159" actId="26606"/>
          <ac:spMkLst>
            <pc:docMk/>
            <pc:sldMk cId="60765472" sldId="256"/>
            <ac:spMk id="12" creationId="{9F6380B4-6A1C-481E-8408-B4E6C75B9B81}"/>
          </ac:spMkLst>
        </pc:spChg>
        <pc:spChg chg="del">
          <ac:chgData name="Parkdale Church" userId="f30ea0ede9bb05e6" providerId="LiveId" clId="{24C4F4ED-5188-4A37-95D9-524FAFA39F86}" dt="2026-07-31T17:33:35.727" v="145"/>
          <ac:spMkLst>
            <pc:docMk/>
            <pc:sldMk cId="60765472" sldId="256"/>
            <ac:spMk id="15" creationId="{37D505C3-540C-4E1B-AFF5-74A9D9BD3E44}"/>
          </ac:spMkLst>
        </pc:spChg>
        <pc:spChg chg="del">
          <ac:chgData name="Parkdale Church" userId="f30ea0ede9bb05e6" providerId="LiveId" clId="{24C4F4ED-5188-4A37-95D9-524FAFA39F86}" dt="2026-07-31T17:33:35.727" v="145"/>
          <ac:spMkLst>
            <pc:docMk/>
            <pc:sldMk cId="60765472" sldId="256"/>
            <ac:spMk id="17" creationId="{C5C14909-AFB2-4E07-A65C-633954901FC1}"/>
          </ac:spMkLst>
        </pc:spChg>
        <pc:spChg chg="del">
          <ac:chgData name="Parkdale Church" userId="f30ea0ede9bb05e6" providerId="LiveId" clId="{24C4F4ED-5188-4A37-95D9-524FAFA39F86}" dt="2026-07-31T17:33:35.727" v="145"/>
          <ac:spMkLst>
            <pc:docMk/>
            <pc:sldMk cId="60765472" sldId="256"/>
            <ac:spMk id="19" creationId="{5BC4B016-0848-4634-83F9-FBC4C80CAE8E}"/>
          </ac:spMkLst>
        </pc:spChg>
        <pc:picChg chg="mod">
          <ac:chgData name="Parkdale Church" userId="f30ea0ede9bb05e6" providerId="LiveId" clId="{24C4F4ED-5188-4A37-95D9-524FAFA39F86}" dt="2026-07-31T17:34:54.305" v="159" actId="26606"/>
          <ac:picMkLst>
            <pc:docMk/>
            <pc:sldMk cId="60765472" sldId="256"/>
            <ac:picMk id="5" creationId="{58A12D1E-CD09-EA2C-5FF6-5152F8EC42BC}"/>
          </ac:picMkLst>
        </pc:picChg>
      </pc:sldChg>
      <pc:sldChg chg="addSp delSp modSp add mod setBg delDesignElem">
        <pc:chgData name="Parkdale Church" userId="f30ea0ede9bb05e6" providerId="LiveId" clId="{24C4F4ED-5188-4A37-95D9-524FAFA39F86}" dt="2026-07-31T17:35:09.258" v="160" actId="26606"/>
        <pc:sldMkLst>
          <pc:docMk/>
          <pc:sldMk cId="631893311" sldId="257"/>
        </pc:sldMkLst>
        <pc:spChg chg="mod">
          <ac:chgData name="Parkdale Church" userId="f30ea0ede9bb05e6" providerId="LiveId" clId="{24C4F4ED-5188-4A37-95D9-524FAFA39F86}" dt="2026-07-31T17:35:09.258" v="160" actId="26606"/>
          <ac:spMkLst>
            <pc:docMk/>
            <pc:sldMk cId="631893311" sldId="257"/>
            <ac:spMk id="6" creationId="{AA9F7AF4-94CB-8C89-23F7-0B5F2A851BA2}"/>
          </ac:spMkLst>
        </pc:spChg>
        <pc:spChg chg="mod">
          <ac:chgData name="Parkdale Church" userId="f30ea0ede9bb05e6" providerId="LiveId" clId="{24C4F4ED-5188-4A37-95D9-524FAFA39F86}" dt="2026-07-31T17:35:09.258" v="160" actId="26606"/>
          <ac:spMkLst>
            <pc:docMk/>
            <pc:sldMk cId="631893311" sldId="257"/>
            <ac:spMk id="7" creationId="{9F0D576E-9F20-7DEE-A853-B980468D2E40}"/>
          </ac:spMkLst>
        </pc:spChg>
        <pc:spChg chg="add">
          <ac:chgData name="Parkdale Church" userId="f30ea0ede9bb05e6" providerId="LiveId" clId="{24C4F4ED-5188-4A37-95D9-524FAFA39F86}" dt="2026-07-31T17:35:09.258" v="160" actId="26606"/>
          <ac:spMkLst>
            <pc:docMk/>
            <pc:sldMk cId="631893311" sldId="257"/>
            <ac:spMk id="12" creationId="{6F828D28-8E09-41CC-8229-3070B5467A96}"/>
          </ac:spMkLst>
        </pc:spChg>
        <pc:spChg chg="add">
          <ac:chgData name="Parkdale Church" userId="f30ea0ede9bb05e6" providerId="LiveId" clId="{24C4F4ED-5188-4A37-95D9-524FAFA39F86}" dt="2026-07-31T17:35:09.258" v="160" actId="26606"/>
          <ac:spMkLst>
            <pc:docMk/>
            <pc:sldMk cId="631893311" sldId="257"/>
            <ac:spMk id="14" creationId="{D5B012D8-7F27-4758-9AC6-C889B154BD73}"/>
          </ac:spMkLst>
        </pc:spChg>
        <pc:spChg chg="add">
          <ac:chgData name="Parkdale Church" userId="f30ea0ede9bb05e6" providerId="LiveId" clId="{24C4F4ED-5188-4A37-95D9-524FAFA39F86}" dt="2026-07-31T17:35:09.258" v="160" actId="26606"/>
          <ac:spMkLst>
            <pc:docMk/>
            <pc:sldMk cId="631893311" sldId="257"/>
            <ac:spMk id="16" creationId="{4063B759-00FC-46D1-9898-8E8625268FAF}"/>
          </ac:spMkLst>
        </pc:spChg>
        <pc:spChg chg="del">
          <ac:chgData name="Parkdale Church" userId="f30ea0ede9bb05e6" providerId="LiveId" clId="{24C4F4ED-5188-4A37-95D9-524FAFA39F86}" dt="2026-07-31T17:33:35.727" v="145"/>
          <ac:spMkLst>
            <pc:docMk/>
            <pc:sldMk cId="631893311" sldId="257"/>
            <ac:spMk id="69" creationId="{5CD60141-EEBD-4EC1-8E34-0344C16A18A2}"/>
          </ac:spMkLst>
        </pc:spChg>
        <pc:spChg chg="del">
          <ac:chgData name="Parkdale Church" userId="f30ea0ede9bb05e6" providerId="LiveId" clId="{24C4F4ED-5188-4A37-95D9-524FAFA39F86}" dt="2026-07-31T17:33:35.727" v="145"/>
          <ac:spMkLst>
            <pc:docMk/>
            <pc:sldMk cId="631893311" sldId="257"/>
            <ac:spMk id="71" creationId="{4DE524F2-C7AF-4466-BA99-09C19DE0D819}"/>
          </ac:spMkLst>
        </pc:spChg>
        <pc:spChg chg="del">
          <ac:chgData name="Parkdale Church" userId="f30ea0ede9bb05e6" providerId="LiveId" clId="{24C4F4ED-5188-4A37-95D9-524FAFA39F86}" dt="2026-07-31T17:33:35.727" v="145"/>
          <ac:spMkLst>
            <pc:docMk/>
            <pc:sldMk cId="631893311" sldId="257"/>
            <ac:spMk id="72" creationId="{904E317E-14BB-4200-84F3-2064B4C971B7}"/>
          </ac:spMkLst>
        </pc:spChg>
        <pc:spChg chg="del">
          <ac:chgData name="Parkdale Church" userId="f30ea0ede9bb05e6" providerId="LiveId" clId="{24C4F4ED-5188-4A37-95D9-524FAFA39F86}" dt="2026-07-31T17:33:35.727" v="145"/>
          <ac:spMkLst>
            <pc:docMk/>
            <pc:sldMk cId="631893311" sldId="257"/>
            <ac:spMk id="73" creationId="{1DF94A24-8152-43C5-86F3-5CC95D8090E2}"/>
          </ac:spMkLst>
        </pc:spChg>
        <pc:picChg chg="mod">
          <ac:chgData name="Parkdale Church" userId="f30ea0ede9bb05e6" providerId="LiveId" clId="{24C4F4ED-5188-4A37-95D9-524FAFA39F86}" dt="2026-07-31T17:35:09.258" v="160" actId="26606"/>
          <ac:picMkLst>
            <pc:docMk/>
            <pc:sldMk cId="631893311" sldId="257"/>
            <ac:picMk id="5" creationId="{E1B39F6E-7724-669A-74C1-96B88E7A5B24}"/>
          </ac:picMkLst>
        </pc:picChg>
        <pc:cxnChg chg="del">
          <ac:chgData name="Parkdale Church" userId="f30ea0ede9bb05e6" providerId="LiveId" clId="{24C4F4ED-5188-4A37-95D9-524FAFA39F86}" dt="2026-07-31T17:33:35.727" v="145"/>
          <ac:cxnSpMkLst>
            <pc:docMk/>
            <pc:sldMk cId="631893311" sldId="257"/>
            <ac:cxnSpMk id="70" creationId="{4C75A547-BCD1-42BE-966E-53CA0AB93165}"/>
          </ac:cxnSpMkLst>
        </pc:cxnChg>
      </pc:sldChg>
      <pc:sldChg chg="addSp delSp modSp add mod setBg delDesignElem">
        <pc:chgData name="Parkdale Church" userId="f30ea0ede9bb05e6" providerId="LiveId" clId="{24C4F4ED-5188-4A37-95D9-524FAFA39F86}" dt="2026-07-31T17:37:38.233" v="173" actId="1076"/>
        <pc:sldMkLst>
          <pc:docMk/>
          <pc:sldMk cId="2301623017" sldId="259"/>
        </pc:sldMkLst>
        <pc:spChg chg="mod">
          <ac:chgData name="Parkdale Church" userId="f30ea0ede9bb05e6" providerId="LiveId" clId="{24C4F4ED-5188-4A37-95D9-524FAFA39F86}" dt="2026-07-31T17:37:38.233" v="173" actId="1076"/>
          <ac:spMkLst>
            <pc:docMk/>
            <pc:sldMk cId="2301623017" sldId="259"/>
            <ac:spMk id="2" creationId="{A2B864CD-67BD-67B9-4FCE-5C3E8AA17232}"/>
          </ac:spMkLst>
        </pc:spChg>
        <pc:spChg chg="add del">
          <ac:chgData name="Parkdale Church" userId="f30ea0ede9bb05e6" providerId="LiveId" clId="{24C4F4ED-5188-4A37-95D9-524FAFA39F86}" dt="2026-07-31T17:35:57.853" v="164" actId="26606"/>
          <ac:spMkLst>
            <pc:docMk/>
            <pc:sldMk cId="2301623017" sldId="259"/>
            <ac:spMk id="10" creationId="{37C89E4B-3C9F-44B9-8B86-D9E3D112D8EC}"/>
          </ac:spMkLst>
        </pc:spChg>
        <pc:spChg chg="add">
          <ac:chgData name="Parkdale Church" userId="f30ea0ede9bb05e6" providerId="LiveId" clId="{24C4F4ED-5188-4A37-95D9-524FAFA39F86}" dt="2026-07-31T17:35:57.853" v="164" actId="26606"/>
          <ac:spMkLst>
            <pc:docMk/>
            <pc:sldMk cId="2301623017" sldId="259"/>
            <ac:spMk id="19" creationId="{0E91F5CA-B392-444C-88E3-BF5BAAEBDEB0}"/>
          </ac:spMkLst>
        </pc:spChg>
        <pc:spChg chg="add">
          <ac:chgData name="Parkdale Church" userId="f30ea0ede9bb05e6" providerId="LiveId" clId="{24C4F4ED-5188-4A37-95D9-524FAFA39F86}" dt="2026-07-31T17:35:57.853" v="164" actId="26606"/>
          <ac:spMkLst>
            <pc:docMk/>
            <pc:sldMk cId="2301623017" sldId="259"/>
            <ac:spMk id="21" creationId="{0459807F-B6FA-44D3-9A53-C55B6B56884A}"/>
          </ac:spMkLst>
        </pc:spChg>
        <pc:spChg chg="del">
          <ac:chgData name="Parkdale Church" userId="f30ea0ede9bb05e6" providerId="LiveId" clId="{24C4F4ED-5188-4A37-95D9-524FAFA39F86}" dt="2026-07-31T17:33:35.727" v="145"/>
          <ac:spMkLst>
            <pc:docMk/>
            <pc:sldMk cId="2301623017" sldId="259"/>
            <ac:spMk id="38" creationId="{5CD60141-EEBD-4EC1-8E34-0344C16A18A2}"/>
          </ac:spMkLst>
        </pc:spChg>
        <pc:spChg chg="del">
          <ac:chgData name="Parkdale Church" userId="f30ea0ede9bb05e6" providerId="LiveId" clId="{24C4F4ED-5188-4A37-95D9-524FAFA39F86}" dt="2026-07-31T17:33:35.727" v="145"/>
          <ac:spMkLst>
            <pc:docMk/>
            <pc:sldMk cId="2301623017" sldId="259"/>
            <ac:spMk id="40" creationId="{4DE524F2-C7AF-4466-BA99-09C19DE0D819}"/>
          </ac:spMkLst>
        </pc:spChg>
        <pc:spChg chg="del">
          <ac:chgData name="Parkdale Church" userId="f30ea0ede9bb05e6" providerId="LiveId" clId="{24C4F4ED-5188-4A37-95D9-524FAFA39F86}" dt="2026-07-31T17:33:35.727" v="145"/>
          <ac:spMkLst>
            <pc:docMk/>
            <pc:sldMk cId="2301623017" sldId="259"/>
            <ac:spMk id="41" creationId="{904E317E-14BB-4200-84F3-2064B4C971B7}"/>
          </ac:spMkLst>
        </pc:spChg>
        <pc:spChg chg="del">
          <ac:chgData name="Parkdale Church" userId="f30ea0ede9bb05e6" providerId="LiveId" clId="{24C4F4ED-5188-4A37-95D9-524FAFA39F86}" dt="2026-07-31T17:33:35.727" v="145"/>
          <ac:spMkLst>
            <pc:docMk/>
            <pc:sldMk cId="2301623017" sldId="259"/>
            <ac:spMk id="42" creationId="{1DF94A24-8152-43C5-86F3-5CC95D8090E2}"/>
          </ac:spMkLst>
        </pc:spChg>
        <pc:picChg chg="mod ord">
          <ac:chgData name="Parkdale Church" userId="f30ea0ede9bb05e6" providerId="LiveId" clId="{24C4F4ED-5188-4A37-95D9-524FAFA39F86}" dt="2026-07-31T17:37:34.511" v="172" actId="1076"/>
          <ac:picMkLst>
            <pc:docMk/>
            <pc:sldMk cId="2301623017" sldId="259"/>
            <ac:picMk id="5" creationId="{20EC688E-6AFE-F601-6E41-EF228F579F64}"/>
          </ac:picMkLst>
        </pc:picChg>
        <pc:cxnChg chg="add del">
          <ac:chgData name="Parkdale Church" userId="f30ea0ede9bb05e6" providerId="LiveId" clId="{24C4F4ED-5188-4A37-95D9-524FAFA39F86}" dt="2026-07-31T17:35:57.853" v="164" actId="26606"/>
          <ac:cxnSpMkLst>
            <pc:docMk/>
            <pc:sldMk cId="2301623017" sldId="259"/>
            <ac:cxnSpMk id="12" creationId="{AA2EAA10-076F-46BD-8F0F-B9A2FB77A85C}"/>
          </ac:cxnSpMkLst>
        </pc:cxnChg>
        <pc:cxnChg chg="add del">
          <ac:chgData name="Parkdale Church" userId="f30ea0ede9bb05e6" providerId="LiveId" clId="{24C4F4ED-5188-4A37-95D9-524FAFA39F86}" dt="2026-07-31T17:35:57.853" v="164" actId="26606"/>
          <ac:cxnSpMkLst>
            <pc:docMk/>
            <pc:sldMk cId="2301623017" sldId="259"/>
            <ac:cxnSpMk id="14" creationId="{D891E407-403B-4764-86C9-33A56D3BCAA3}"/>
          </ac:cxnSpMkLst>
        </pc:cxnChg>
        <pc:cxnChg chg="del">
          <ac:chgData name="Parkdale Church" userId="f30ea0ede9bb05e6" providerId="LiveId" clId="{24C4F4ED-5188-4A37-95D9-524FAFA39F86}" dt="2026-07-31T17:33:35.727" v="145"/>
          <ac:cxnSpMkLst>
            <pc:docMk/>
            <pc:sldMk cId="2301623017" sldId="259"/>
            <ac:cxnSpMk id="39" creationId="{4C75A547-BCD1-42BE-966E-53CA0AB93165}"/>
          </ac:cxnSpMkLst>
        </pc:cxnChg>
      </pc:sldChg>
      <pc:sldChg chg="modSp mod">
        <pc:chgData name="Parkdale Church" userId="f30ea0ede9bb05e6" providerId="LiveId" clId="{24C4F4ED-5188-4A37-95D9-524FAFA39F86}" dt="2026-07-28T02:19:17.427" v="13" actId="6549"/>
        <pc:sldMkLst>
          <pc:docMk/>
          <pc:sldMk cId="0" sldId="1105"/>
        </pc:sldMkLst>
        <pc:spChg chg="mod">
          <ac:chgData name="Parkdale Church" userId="f30ea0ede9bb05e6" providerId="LiveId" clId="{24C4F4ED-5188-4A37-95D9-524FAFA39F86}" dt="2026-07-28T02:19:17.427" v="13" actId="6549"/>
          <ac:spMkLst>
            <pc:docMk/>
            <pc:sldMk cId="0" sldId="1105"/>
            <ac:spMk id="3" creationId="{00000000-0000-0000-0000-000000000000}"/>
          </ac:spMkLst>
        </pc:spChg>
      </pc:sldChg>
      <pc:sldChg chg="add modAnim">
        <pc:chgData name="Parkdale Church" userId="f30ea0ede9bb05e6" providerId="LiveId" clId="{24C4F4ED-5188-4A37-95D9-524FAFA39F86}" dt="2026-07-31T17:38:00.625" v="176"/>
        <pc:sldMkLst>
          <pc:docMk/>
          <pc:sldMk cId="4030707733" sldId="3085"/>
        </pc:sldMkLst>
      </pc:sldChg>
      <pc:sldChg chg="modSp mod">
        <pc:chgData name="Parkdale Church" userId="f30ea0ede9bb05e6" providerId="LiveId" clId="{24C4F4ED-5188-4A37-95D9-524FAFA39F86}" dt="2026-07-28T02:20:51.016" v="71" actId="20577"/>
        <pc:sldMkLst>
          <pc:docMk/>
          <pc:sldMk cId="571922798" sldId="3162"/>
        </pc:sldMkLst>
        <pc:spChg chg="mod">
          <ac:chgData name="Parkdale Church" userId="f30ea0ede9bb05e6" providerId="LiveId" clId="{24C4F4ED-5188-4A37-95D9-524FAFA39F86}" dt="2026-07-28T02:20:51.016" v="71" actId="20577"/>
          <ac:spMkLst>
            <pc:docMk/>
            <pc:sldMk cId="571922798" sldId="3162"/>
            <ac:spMk id="3" creationId="{182029D2-14A3-F301-96BF-9639F4168492}"/>
          </ac:spMkLst>
        </pc:spChg>
      </pc:sldChg>
      <pc:sldChg chg="addSp delSp modSp new del mod">
        <pc:chgData name="Parkdale Church" userId="f30ea0ede9bb05e6" providerId="LiveId" clId="{24C4F4ED-5188-4A37-95D9-524FAFA39F86}" dt="2026-07-31T17:33:38.040" v="148" actId="47"/>
        <pc:sldMkLst>
          <pc:docMk/>
          <pc:sldMk cId="2358319683" sldId="3164"/>
        </pc:sldMkLst>
        <pc:spChg chg="add del mod">
          <ac:chgData name="Parkdale Church" userId="f30ea0ede9bb05e6" providerId="LiveId" clId="{24C4F4ED-5188-4A37-95D9-524FAFA39F86}" dt="2026-07-31T17:33:23.790" v="141" actId="22"/>
          <ac:spMkLst>
            <pc:docMk/>
            <pc:sldMk cId="2358319683" sldId="3164"/>
            <ac:spMk id="5" creationId="{AE00109F-F371-9F0F-912D-A69A298B4B15}"/>
          </ac:spMkLst>
        </pc:spChg>
      </pc:sldChg>
      <pc:sldChg chg="modSp add mod">
        <pc:chgData name="Parkdale Church" userId="f30ea0ede9bb05e6" providerId="LiveId" clId="{24C4F4ED-5188-4A37-95D9-524FAFA39F86}" dt="2026-07-28T02:26:06.517" v="137" actId="20577"/>
        <pc:sldMkLst>
          <pc:docMk/>
          <pc:sldMk cId="2940122199" sldId="3186"/>
        </pc:sldMkLst>
        <pc:spChg chg="mod">
          <ac:chgData name="Parkdale Church" userId="f30ea0ede9bb05e6" providerId="LiveId" clId="{24C4F4ED-5188-4A37-95D9-524FAFA39F86}" dt="2026-07-28T02:26:06.517" v="137" actId="20577"/>
          <ac:spMkLst>
            <pc:docMk/>
            <pc:sldMk cId="2940122199" sldId="3186"/>
            <ac:spMk id="3" creationId="{BEFF9B0D-7B3C-ECC3-5672-D2D0118973BF}"/>
          </ac:spMkLst>
        </pc:spChg>
      </pc:sldChg>
      <pc:sldMasterChg chg="delSldLayout">
        <pc:chgData name="Parkdale Church" userId="f30ea0ede9bb05e6" providerId="LiveId" clId="{24C4F4ED-5188-4A37-95D9-524FAFA39F86}" dt="2026-07-28T02:21:11.298" v="75" actId="47"/>
        <pc:sldMasterMkLst>
          <pc:docMk/>
          <pc:sldMasterMk cId="3391757184" sldId="2147486842"/>
        </pc:sldMasterMkLst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A6B5AF-A09C-4734-940F-D6124C10BE8E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DF32AE-D9DE-49CF-8CF6-952E14AE9B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5895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7CBC4DB-B343-4E6A-BC15-18FA492B3432}" type="datetimeFigureOut">
              <a:rPr lang="en-CA" altLang="en-US" smtClean="0"/>
              <a:pPr>
                <a:defRPr/>
              </a:pPr>
              <a:t>2026-07-31</a:t>
            </a:fld>
            <a:endParaRPr lang="en-CA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C32D82-C2EA-4312-9D0D-59B09351DB81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4199452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30C356-C117-46A1-A20D-73CC945ABB6E}" type="datetimeFigureOut">
              <a:rPr lang="en-CA" altLang="en-US" smtClean="0"/>
              <a:pPr>
                <a:defRPr/>
              </a:pPr>
              <a:t>2026-07-31</a:t>
            </a:fld>
            <a:endParaRPr lang="en-CA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5867F8-014F-4EB1-82D9-C2227E194899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333696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E0EA439-42D6-4142-A99C-B3580AC11904}" type="datetimeFigureOut">
              <a:rPr lang="en-CA" altLang="en-US" smtClean="0"/>
              <a:pPr>
                <a:defRPr/>
              </a:pPr>
              <a:t>2026-07-31</a:t>
            </a:fld>
            <a:endParaRPr lang="en-CA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940109-88BC-4319-9E8C-EC3A6179F55C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708479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0795E8-1E36-4094-BC2C-724E3CD320CF}" type="datetimeFigureOut">
              <a:rPr lang="en-CA" altLang="en-US" smtClean="0"/>
              <a:pPr>
                <a:defRPr/>
              </a:pPr>
              <a:t>2026-07-31</a:t>
            </a:fld>
            <a:endParaRPr lang="en-CA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81394E-98D0-4FD5-8862-0B724F4982E8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371329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ED4B38-24CB-4C4E-BAAA-8D1FA5AC848E}" type="datetimeFigureOut">
              <a:rPr lang="en-CA" altLang="en-US" smtClean="0"/>
              <a:pPr>
                <a:defRPr/>
              </a:pPr>
              <a:t>2026-07-31</a:t>
            </a:fld>
            <a:endParaRPr lang="en-CA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BDE54F-1978-4A07-9D14-A0981DFDE18D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330123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E871EC-44FC-4987-84FB-FFDFD3C77E5A}" type="datetimeFigureOut">
              <a:rPr lang="en-CA" altLang="en-US" smtClean="0"/>
              <a:pPr>
                <a:defRPr/>
              </a:pPr>
              <a:t>2026-07-31</a:t>
            </a:fld>
            <a:endParaRPr lang="en-CA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A3CF0F-2CF2-43E6-A453-8930888F90BA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284705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B26E82-347E-49BB-B61A-7A1D092AD264}" type="datetimeFigureOut">
              <a:rPr lang="en-CA" altLang="en-US" smtClean="0"/>
              <a:pPr>
                <a:defRPr/>
              </a:pPr>
              <a:t>2026-07-31</a:t>
            </a:fld>
            <a:endParaRPr lang="en-CA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3431DB-1039-4609-8F7C-DD3BC5C3CD9B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139016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CDFFE19-51EF-41B1-8FF7-0E001548C8F7}" type="datetimeFigureOut">
              <a:rPr lang="en-CA" altLang="en-US" smtClean="0"/>
              <a:pPr>
                <a:defRPr/>
              </a:pPr>
              <a:t>2026-07-31</a:t>
            </a:fld>
            <a:endParaRPr lang="en-CA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26C4AA-B5BF-492D-A3FA-5A89ED809866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976827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DFF7B4-0059-4B2F-9282-1042A70CC55C}" type="datetimeFigureOut">
              <a:rPr lang="en-CA" altLang="en-US" smtClean="0"/>
              <a:pPr>
                <a:defRPr/>
              </a:pPr>
              <a:t>2026-07-31</a:t>
            </a:fld>
            <a:endParaRPr lang="en-CA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FAE58A-7D94-4DDB-883A-1825DB47E067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88786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6C8DB42-D5B9-4EC8-A4B4-73272184BBA2}" type="datetimeFigureOut">
              <a:rPr lang="en-CA" altLang="en-US" smtClean="0"/>
              <a:pPr>
                <a:defRPr/>
              </a:pPr>
              <a:t>2026-07-31</a:t>
            </a:fld>
            <a:endParaRPr lang="en-CA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5D4FC2-D5C8-4701-841E-4C2E3DE1FCC5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175028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E621F24-8FBB-4562-8AAB-D9AB65CE5603}" type="datetimeFigureOut">
              <a:rPr lang="en-CA" altLang="en-US" smtClean="0"/>
              <a:pPr>
                <a:defRPr/>
              </a:pPr>
              <a:t>2026-07-31</a:t>
            </a:fld>
            <a:endParaRPr lang="en-CA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743FA-706B-4564-8FBF-CC233582220C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545268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26E086E-5287-44EC-9CDF-00DFDA21409C}" type="datetimeFigureOut">
              <a:rPr lang="en-CA" altLang="en-US" smtClean="0"/>
              <a:pPr>
                <a:defRPr/>
              </a:pPr>
              <a:t>2026-07-31</a:t>
            </a:fld>
            <a:endParaRPr lang="en-CA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EC357F1-97F9-46F3-B5AB-A54B7356E48F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391757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843" r:id="rId1"/>
    <p:sldLayoutId id="2147486844" r:id="rId2"/>
    <p:sldLayoutId id="2147486845" r:id="rId3"/>
    <p:sldLayoutId id="2147486846" r:id="rId4"/>
    <p:sldLayoutId id="2147486847" r:id="rId5"/>
    <p:sldLayoutId id="2147486848" r:id="rId6"/>
    <p:sldLayoutId id="2147486849" r:id="rId7"/>
    <p:sldLayoutId id="2147486850" r:id="rId8"/>
    <p:sldLayoutId id="2147486851" r:id="rId9"/>
    <p:sldLayoutId id="2147486852" r:id="rId10"/>
    <p:sldLayoutId id="214748685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8460" y="5075339"/>
            <a:ext cx="6858000" cy="967978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CA" altLang="en-US" sz="45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August 02, 2026</a:t>
            </a:r>
          </a:p>
        </p:txBody>
      </p:sp>
      <p:pic>
        <p:nvPicPr>
          <p:cNvPr id="2051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488" y="880640"/>
            <a:ext cx="8551572" cy="3992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0E91F5CA-B392-444C-88E3-BF5BAAEBDE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459807F-B6FA-44D3-9A53-C55B6B5688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80681"/>
            <a:ext cx="9144000" cy="2777318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B864CD-67BD-67B9-4FCE-5C3E8AA17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447" y="5262446"/>
            <a:ext cx="7593105" cy="739880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sz="2400" cap="all" spc="2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The Greatness of His Power At Work In You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0EC688E-6AFE-F601-6E41-EF228F579F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60" r="-1" b="-1"/>
          <a:stretch>
            <a:fillRect/>
          </a:stretch>
        </p:blipFill>
        <p:spPr>
          <a:xfrm>
            <a:off x="20" y="10"/>
            <a:ext cx="9143979" cy="5886523"/>
          </a:xfrm>
          <a:custGeom>
            <a:avLst/>
            <a:gdLst/>
            <a:ahLst/>
            <a:cxnLst/>
            <a:rect l="l" t="t" r="r" b="b"/>
            <a:pathLst>
              <a:path w="12191999" h="5886533">
                <a:moveTo>
                  <a:pt x="4721173" y="4907914"/>
                </a:moveTo>
                <a:lnTo>
                  <a:pt x="4722109" y="4908125"/>
                </a:lnTo>
                <a:cubicBezTo>
                  <a:pt x="4721143" y="4908767"/>
                  <a:pt x="4718263" y="4909373"/>
                  <a:pt x="4717199" y="4909396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5751311"/>
                </a:lnTo>
                <a:lnTo>
                  <a:pt x="12140860" y="5770509"/>
                </a:lnTo>
                <a:cubicBezTo>
                  <a:pt x="12126656" y="5772723"/>
                  <a:pt x="12093589" y="5827925"/>
                  <a:pt x="12080161" y="5826358"/>
                </a:cubicBezTo>
                <a:cubicBezTo>
                  <a:pt x="11978188" y="5850511"/>
                  <a:pt x="11967361" y="5873564"/>
                  <a:pt x="11917885" y="5861578"/>
                </a:cubicBezTo>
                <a:cubicBezTo>
                  <a:pt x="11872779" y="5859863"/>
                  <a:pt x="11928861" y="5896778"/>
                  <a:pt x="11894610" y="5883738"/>
                </a:cubicBezTo>
                <a:cubicBezTo>
                  <a:pt x="11860359" y="5870698"/>
                  <a:pt x="11736091" y="5807232"/>
                  <a:pt x="11712379" y="5783337"/>
                </a:cubicBezTo>
                <a:cubicBezTo>
                  <a:pt x="11688667" y="5759442"/>
                  <a:pt x="11627912" y="5782933"/>
                  <a:pt x="11585366" y="5740371"/>
                </a:cubicBezTo>
                <a:lnTo>
                  <a:pt x="11516470" y="5663679"/>
                </a:lnTo>
                <a:cubicBezTo>
                  <a:pt x="11468274" y="5661847"/>
                  <a:pt x="11507335" y="5626593"/>
                  <a:pt x="11462692" y="5610127"/>
                </a:cubicBezTo>
                <a:cubicBezTo>
                  <a:pt x="11417567" y="5608500"/>
                  <a:pt x="11408021" y="5556613"/>
                  <a:pt x="11369712" y="5548654"/>
                </a:cubicBezTo>
                <a:cubicBezTo>
                  <a:pt x="11354317" y="5554704"/>
                  <a:pt x="11288328" y="5499810"/>
                  <a:pt x="11273969" y="5488986"/>
                </a:cubicBezTo>
                <a:cubicBezTo>
                  <a:pt x="11231913" y="5490378"/>
                  <a:pt x="11221973" y="5480544"/>
                  <a:pt x="11195084" y="5467967"/>
                </a:cubicBezTo>
                <a:cubicBezTo>
                  <a:pt x="11164086" y="5497749"/>
                  <a:pt x="11171649" y="5471790"/>
                  <a:pt x="11143408" y="5468614"/>
                </a:cubicBezTo>
                <a:cubicBezTo>
                  <a:pt x="11125906" y="5464975"/>
                  <a:pt x="11102603" y="5460835"/>
                  <a:pt x="11085935" y="5459365"/>
                </a:cubicBezTo>
                <a:cubicBezTo>
                  <a:pt x="11057493" y="5459661"/>
                  <a:pt x="11029906" y="5441496"/>
                  <a:pt x="11030953" y="5456484"/>
                </a:cubicBezTo>
                <a:cubicBezTo>
                  <a:pt x="11007784" y="5459001"/>
                  <a:pt x="10982005" y="5463178"/>
                  <a:pt x="10951060" y="5461240"/>
                </a:cubicBezTo>
                <a:cubicBezTo>
                  <a:pt x="10885365" y="5424406"/>
                  <a:pt x="10915288" y="5460968"/>
                  <a:pt x="10857721" y="5448157"/>
                </a:cubicBezTo>
                <a:cubicBezTo>
                  <a:pt x="10806646" y="5435790"/>
                  <a:pt x="10707075" y="5402712"/>
                  <a:pt x="10644616" y="5387039"/>
                </a:cubicBezTo>
                <a:cubicBezTo>
                  <a:pt x="10616446" y="5382224"/>
                  <a:pt x="10558603" y="5371613"/>
                  <a:pt x="10519277" y="5366793"/>
                </a:cubicBezTo>
                <a:cubicBezTo>
                  <a:pt x="10495461" y="5368312"/>
                  <a:pt x="10473830" y="5354868"/>
                  <a:pt x="10445981" y="5364735"/>
                </a:cubicBezTo>
                <a:cubicBezTo>
                  <a:pt x="10436536" y="5368773"/>
                  <a:pt x="10409281" y="5367966"/>
                  <a:pt x="10383865" y="5360888"/>
                </a:cubicBezTo>
                <a:cubicBezTo>
                  <a:pt x="10374827" y="5369095"/>
                  <a:pt x="10347864" y="5360432"/>
                  <a:pt x="10336852" y="5360277"/>
                </a:cubicBezTo>
                <a:cubicBezTo>
                  <a:pt x="10323586" y="5366987"/>
                  <a:pt x="10274741" y="5357921"/>
                  <a:pt x="10261098" y="5350526"/>
                </a:cubicBezTo>
                <a:lnTo>
                  <a:pt x="10126497" y="5339011"/>
                </a:lnTo>
                <a:lnTo>
                  <a:pt x="10082166" y="5336916"/>
                </a:lnTo>
                <a:cubicBezTo>
                  <a:pt x="10074567" y="5338985"/>
                  <a:pt x="10046860" y="5337657"/>
                  <a:pt x="10039237" y="5338580"/>
                </a:cubicBezTo>
                <a:cubicBezTo>
                  <a:pt x="9998458" y="5328479"/>
                  <a:pt x="9984394" y="5327989"/>
                  <a:pt x="9960016" y="5323065"/>
                </a:cubicBezTo>
                <a:cubicBezTo>
                  <a:pt x="9918980" y="5322923"/>
                  <a:pt x="9888741" y="5326122"/>
                  <a:pt x="9847789" y="5316297"/>
                </a:cubicBezTo>
                <a:lnTo>
                  <a:pt x="9728306" y="5296090"/>
                </a:lnTo>
                <a:cubicBezTo>
                  <a:pt x="9675056" y="5305676"/>
                  <a:pt x="9602035" y="5297282"/>
                  <a:pt x="9584504" y="5284670"/>
                </a:cubicBezTo>
                <a:cubicBezTo>
                  <a:pt x="9518952" y="5270394"/>
                  <a:pt x="9415429" y="5244268"/>
                  <a:pt x="9343049" y="5238968"/>
                </a:cubicBezTo>
                <a:lnTo>
                  <a:pt x="9231367" y="5187063"/>
                </a:lnTo>
                <a:lnTo>
                  <a:pt x="9194807" y="5176984"/>
                </a:lnTo>
                <a:lnTo>
                  <a:pt x="9189243" y="5167745"/>
                </a:lnTo>
                <a:lnTo>
                  <a:pt x="9151229" y="5156543"/>
                </a:lnTo>
                <a:lnTo>
                  <a:pt x="9150207" y="5157608"/>
                </a:lnTo>
                <a:cubicBezTo>
                  <a:pt x="9147045" y="5159739"/>
                  <a:pt x="9143081" y="5160831"/>
                  <a:pt x="9137315" y="5159777"/>
                </a:cubicBezTo>
                <a:cubicBezTo>
                  <a:pt x="9138862" y="5179261"/>
                  <a:pt x="9130952" y="5165972"/>
                  <a:pt x="9113809" y="5161143"/>
                </a:cubicBezTo>
                <a:cubicBezTo>
                  <a:pt x="9112388" y="5190326"/>
                  <a:pt x="9068114" y="5155892"/>
                  <a:pt x="9053450" y="5169457"/>
                </a:cubicBezTo>
                <a:lnTo>
                  <a:pt x="9005483" y="5166172"/>
                </a:lnTo>
                <a:lnTo>
                  <a:pt x="9005198" y="5166412"/>
                </a:lnTo>
                <a:cubicBezTo>
                  <a:pt x="9003143" y="5166632"/>
                  <a:pt x="9000324" y="5166304"/>
                  <a:pt x="8996229" y="5165201"/>
                </a:cubicBezTo>
                <a:lnTo>
                  <a:pt x="8990391" y="5163140"/>
                </a:lnTo>
                <a:lnTo>
                  <a:pt x="8974334" y="5159914"/>
                </a:lnTo>
                <a:lnTo>
                  <a:pt x="8968008" y="5160614"/>
                </a:lnTo>
                <a:lnTo>
                  <a:pt x="8963045" y="5162839"/>
                </a:lnTo>
                <a:cubicBezTo>
                  <a:pt x="8954690" y="5154888"/>
                  <a:pt x="8955517" y="5145940"/>
                  <a:pt x="8928985" y="5166027"/>
                </a:cubicBezTo>
                <a:cubicBezTo>
                  <a:pt x="8898031" y="5165007"/>
                  <a:pt x="8789300" y="5150352"/>
                  <a:pt x="8752441" y="5146795"/>
                </a:cubicBezTo>
                <a:cubicBezTo>
                  <a:pt x="8719819" y="5136075"/>
                  <a:pt x="8748194" y="5149736"/>
                  <a:pt x="8707844" y="5144694"/>
                </a:cubicBezTo>
                <a:cubicBezTo>
                  <a:pt x="8671606" y="5125159"/>
                  <a:pt x="8639142" y="5141599"/>
                  <a:pt x="8596068" y="5136122"/>
                </a:cubicBezTo>
                <a:lnTo>
                  <a:pt x="8525227" y="5150964"/>
                </a:lnTo>
                <a:lnTo>
                  <a:pt x="8510980" y="5145049"/>
                </a:lnTo>
                <a:lnTo>
                  <a:pt x="8506164" y="5142048"/>
                </a:lnTo>
                <a:cubicBezTo>
                  <a:pt x="8502646" y="5140271"/>
                  <a:pt x="8500045" y="5139460"/>
                  <a:pt x="8497965" y="5139310"/>
                </a:cubicBezTo>
                <a:lnTo>
                  <a:pt x="8497591" y="5139489"/>
                </a:lnTo>
                <a:lnTo>
                  <a:pt x="8490246" y="5136439"/>
                </a:lnTo>
                <a:lnTo>
                  <a:pt x="8367179" y="5122397"/>
                </a:lnTo>
                <a:cubicBezTo>
                  <a:pt x="8362021" y="5120372"/>
                  <a:pt x="8357730" y="5120720"/>
                  <a:pt x="8353796" y="5122203"/>
                </a:cubicBezTo>
                <a:lnTo>
                  <a:pt x="8352369" y="5123043"/>
                </a:lnTo>
                <a:lnTo>
                  <a:pt x="8320101" y="5105625"/>
                </a:lnTo>
                <a:lnTo>
                  <a:pt x="8314429" y="5105299"/>
                </a:lnTo>
                <a:lnTo>
                  <a:pt x="8295170" y="5091404"/>
                </a:lnTo>
                <a:lnTo>
                  <a:pt x="8284273" y="5085581"/>
                </a:lnTo>
                <a:lnTo>
                  <a:pt x="8283146" y="5081138"/>
                </a:lnTo>
                <a:cubicBezTo>
                  <a:pt x="8280842" y="5077893"/>
                  <a:pt x="8276148" y="5075245"/>
                  <a:pt x="8266072" y="5073963"/>
                </a:cubicBezTo>
                <a:lnTo>
                  <a:pt x="8263373" y="5074193"/>
                </a:lnTo>
                <a:lnTo>
                  <a:pt x="8252030" y="5064350"/>
                </a:lnTo>
                <a:cubicBezTo>
                  <a:pt x="8248856" y="5060500"/>
                  <a:pt x="8246644" y="5056218"/>
                  <a:pt x="8245831" y="5051358"/>
                </a:cubicBezTo>
                <a:cubicBezTo>
                  <a:pt x="8181824" y="5054265"/>
                  <a:pt x="8147127" y="5020143"/>
                  <a:pt x="8090268" y="5005197"/>
                </a:cubicBezTo>
                <a:cubicBezTo>
                  <a:pt x="8025464" y="4982055"/>
                  <a:pt x="7967067" y="4960819"/>
                  <a:pt x="7905404" y="4963224"/>
                </a:cubicBezTo>
                <a:cubicBezTo>
                  <a:pt x="7835116" y="4948312"/>
                  <a:pt x="7780962" y="4946081"/>
                  <a:pt x="7718741" y="4937509"/>
                </a:cubicBezTo>
                <a:lnTo>
                  <a:pt x="7614343" y="4940980"/>
                </a:lnTo>
                <a:lnTo>
                  <a:pt x="7527539" y="4935152"/>
                </a:lnTo>
                <a:lnTo>
                  <a:pt x="7519567" y="4932599"/>
                </a:lnTo>
                <a:cubicBezTo>
                  <a:pt x="7513989" y="4931260"/>
                  <a:pt x="7510169" y="4930910"/>
                  <a:pt x="7507408" y="4931264"/>
                </a:cubicBezTo>
                <a:lnTo>
                  <a:pt x="7507036" y="4931591"/>
                </a:lnTo>
                <a:lnTo>
                  <a:pt x="7495791" y="4929639"/>
                </a:lnTo>
                <a:cubicBezTo>
                  <a:pt x="7476982" y="4925521"/>
                  <a:pt x="7422524" y="4942937"/>
                  <a:pt x="7405387" y="4937744"/>
                </a:cubicBezTo>
                <a:cubicBezTo>
                  <a:pt x="7374785" y="4940694"/>
                  <a:pt x="7333986" y="4941799"/>
                  <a:pt x="7312176" y="4947339"/>
                </a:cubicBezTo>
                <a:lnTo>
                  <a:pt x="7310849" y="4948781"/>
                </a:lnTo>
                <a:lnTo>
                  <a:pt x="7218556" y="4923532"/>
                </a:lnTo>
                <a:lnTo>
                  <a:pt x="7201098" y="4918982"/>
                </a:lnTo>
                <a:lnTo>
                  <a:pt x="7197000" y="4913624"/>
                </a:lnTo>
                <a:cubicBezTo>
                  <a:pt x="7192108" y="4910101"/>
                  <a:pt x="7184502" y="4907962"/>
                  <a:pt x="7170804" y="4908976"/>
                </a:cubicBezTo>
                <a:lnTo>
                  <a:pt x="7096984" y="4896748"/>
                </a:lnTo>
                <a:cubicBezTo>
                  <a:pt x="7061144" y="4895770"/>
                  <a:pt x="7050185" y="4894793"/>
                  <a:pt x="7018492" y="4897122"/>
                </a:cubicBezTo>
                <a:cubicBezTo>
                  <a:pt x="6937524" y="4886184"/>
                  <a:pt x="6943641" y="4862018"/>
                  <a:pt x="6904142" y="4867616"/>
                </a:cubicBezTo>
                <a:cubicBezTo>
                  <a:pt x="6871918" y="4872824"/>
                  <a:pt x="6787985" y="4853750"/>
                  <a:pt x="6708218" y="4839661"/>
                </a:cubicBezTo>
                <a:cubicBezTo>
                  <a:pt x="6649102" y="4830206"/>
                  <a:pt x="6628102" y="4816105"/>
                  <a:pt x="6549451" y="4810885"/>
                </a:cubicBezTo>
                <a:cubicBezTo>
                  <a:pt x="6472150" y="4766795"/>
                  <a:pt x="6409692" y="4790518"/>
                  <a:pt x="6317556" y="4764085"/>
                </a:cubicBezTo>
                <a:cubicBezTo>
                  <a:pt x="6297547" y="4748563"/>
                  <a:pt x="6209288" y="4765756"/>
                  <a:pt x="6168670" y="4761998"/>
                </a:cubicBezTo>
                <a:cubicBezTo>
                  <a:pt x="6128052" y="4758240"/>
                  <a:pt x="6090536" y="4744692"/>
                  <a:pt x="6073844" y="4741536"/>
                </a:cubicBezTo>
                <a:lnTo>
                  <a:pt x="6068526" y="4743073"/>
                </a:lnTo>
                <a:lnTo>
                  <a:pt x="6048634" y="4742390"/>
                </a:lnTo>
                <a:lnTo>
                  <a:pt x="6041279" y="4750739"/>
                </a:lnTo>
                <a:lnTo>
                  <a:pt x="6010088" y="4755832"/>
                </a:lnTo>
                <a:cubicBezTo>
                  <a:pt x="5998677" y="4756419"/>
                  <a:pt x="5970124" y="4755506"/>
                  <a:pt x="5957373" y="4752188"/>
                </a:cubicBezTo>
                <a:lnTo>
                  <a:pt x="5758915" y="4736496"/>
                </a:lnTo>
                <a:lnTo>
                  <a:pt x="5626957" y="4735473"/>
                </a:lnTo>
                <a:lnTo>
                  <a:pt x="5470902" y="4749493"/>
                </a:lnTo>
                <a:cubicBezTo>
                  <a:pt x="5478131" y="4762521"/>
                  <a:pt x="5439006" y="4748455"/>
                  <a:pt x="5432757" y="4760746"/>
                </a:cubicBezTo>
                <a:cubicBezTo>
                  <a:pt x="5429365" y="4770778"/>
                  <a:pt x="5391824" y="4775462"/>
                  <a:pt x="5381664" y="4778448"/>
                </a:cubicBezTo>
                <a:lnTo>
                  <a:pt x="5261760" y="4798865"/>
                </a:lnTo>
                <a:cubicBezTo>
                  <a:pt x="5251595" y="4799049"/>
                  <a:pt x="5230547" y="4807359"/>
                  <a:pt x="5222959" y="4809989"/>
                </a:cubicBezTo>
                <a:lnTo>
                  <a:pt x="5174657" y="4812979"/>
                </a:lnTo>
                <a:lnTo>
                  <a:pt x="5156551" y="4820202"/>
                </a:lnTo>
                <a:lnTo>
                  <a:pt x="5142595" y="4823602"/>
                </a:lnTo>
                <a:lnTo>
                  <a:pt x="5139593" y="4825703"/>
                </a:lnTo>
                <a:cubicBezTo>
                  <a:pt x="5133873" y="4829743"/>
                  <a:pt x="5128076" y="4833554"/>
                  <a:pt x="5121656" y="4836556"/>
                </a:cubicBezTo>
                <a:cubicBezTo>
                  <a:pt x="5108317" y="4807937"/>
                  <a:pt x="5064853" y="4857373"/>
                  <a:pt x="5065787" y="4829985"/>
                </a:cubicBezTo>
                <a:cubicBezTo>
                  <a:pt x="5028193" y="4841501"/>
                  <a:pt x="5038944" y="4812412"/>
                  <a:pt x="5011510" y="4846366"/>
                </a:cubicBezTo>
                <a:cubicBezTo>
                  <a:pt x="4937023" y="4845983"/>
                  <a:pt x="4916353" y="4832976"/>
                  <a:pt x="4840437" y="4870383"/>
                </a:cubicBezTo>
                <a:cubicBezTo>
                  <a:pt x="4806739" y="4887025"/>
                  <a:pt x="4784106" y="4898171"/>
                  <a:pt x="4762444" y="4898151"/>
                </a:cubicBezTo>
                <a:cubicBezTo>
                  <a:pt x="4741323" y="4902652"/>
                  <a:pt x="4729481" y="4905474"/>
                  <a:pt x="4723182" y="4907166"/>
                </a:cubicBezTo>
                <a:lnTo>
                  <a:pt x="4721173" y="4907914"/>
                </a:lnTo>
                <a:lnTo>
                  <a:pt x="4715524" y="4906639"/>
                </a:lnTo>
                <a:cubicBezTo>
                  <a:pt x="4680148" y="4913595"/>
                  <a:pt x="4524744" y="4914403"/>
                  <a:pt x="4515810" y="4916541"/>
                </a:cubicBezTo>
                <a:cubicBezTo>
                  <a:pt x="4457819" y="4929653"/>
                  <a:pt x="4462659" y="4930394"/>
                  <a:pt x="4428539" y="4927192"/>
                </a:cubicBezTo>
                <a:cubicBezTo>
                  <a:pt x="4423303" y="4923821"/>
                  <a:pt x="4368974" y="4930115"/>
                  <a:pt x="4362872" y="4928538"/>
                </a:cubicBezTo>
                <a:lnTo>
                  <a:pt x="4316962" y="4921923"/>
                </a:lnTo>
                <a:lnTo>
                  <a:pt x="4315106" y="4923264"/>
                </a:lnTo>
                <a:cubicBezTo>
                  <a:pt x="4306123" y="4926635"/>
                  <a:pt x="4299993" y="4926634"/>
                  <a:pt x="4295140" y="4925143"/>
                </a:cubicBezTo>
                <a:lnTo>
                  <a:pt x="4290059" y="4922226"/>
                </a:lnTo>
                <a:lnTo>
                  <a:pt x="4276138" y="4922472"/>
                </a:lnTo>
                <a:lnTo>
                  <a:pt x="4248113" y="4920148"/>
                </a:lnTo>
                <a:lnTo>
                  <a:pt x="4202046" y="4922943"/>
                </a:lnTo>
                <a:cubicBezTo>
                  <a:pt x="4201945" y="4923363"/>
                  <a:pt x="4201842" y="4923782"/>
                  <a:pt x="4201741" y="4924202"/>
                </a:cubicBezTo>
                <a:cubicBezTo>
                  <a:pt x="4200116" y="4927039"/>
                  <a:pt x="4197140" y="4929158"/>
                  <a:pt x="4191245" y="4929836"/>
                </a:cubicBezTo>
                <a:cubicBezTo>
                  <a:pt x="4204212" y="4947125"/>
                  <a:pt x="4161274" y="4945230"/>
                  <a:pt x="4142742" y="4945701"/>
                </a:cubicBezTo>
                <a:cubicBezTo>
                  <a:pt x="4124717" y="4952767"/>
                  <a:pt x="4099099" y="4966347"/>
                  <a:pt x="4083094" y="4972234"/>
                </a:cubicBezTo>
                <a:lnTo>
                  <a:pt x="4074543" y="4973069"/>
                </a:lnTo>
                <a:cubicBezTo>
                  <a:pt x="4074504" y="4973170"/>
                  <a:pt x="4074463" y="4973269"/>
                  <a:pt x="4074424" y="4973368"/>
                </a:cubicBezTo>
                <a:cubicBezTo>
                  <a:pt x="4072678" y="4974152"/>
                  <a:pt x="4069906" y="4974653"/>
                  <a:pt x="4065507" y="4974812"/>
                </a:cubicBezTo>
                <a:lnTo>
                  <a:pt x="4058951" y="4974594"/>
                </a:lnTo>
                <a:lnTo>
                  <a:pt x="4042361" y="4976215"/>
                </a:lnTo>
                <a:lnTo>
                  <a:pt x="4036993" y="4978649"/>
                </a:lnTo>
                <a:lnTo>
                  <a:pt x="4035360" y="4982316"/>
                </a:lnTo>
                <a:lnTo>
                  <a:pt x="4033775" y="4982081"/>
                </a:lnTo>
                <a:cubicBezTo>
                  <a:pt x="4021424" y="4977217"/>
                  <a:pt x="4016874" y="4968841"/>
                  <a:pt x="4004535" y="4994649"/>
                </a:cubicBezTo>
                <a:cubicBezTo>
                  <a:pt x="3976667" y="4987584"/>
                  <a:pt x="3972977" y="5002913"/>
                  <a:pt x="3936843" y="5012106"/>
                </a:cubicBezTo>
                <a:cubicBezTo>
                  <a:pt x="3920506" y="5004382"/>
                  <a:pt x="3908535" y="5009071"/>
                  <a:pt x="3897272" y="5017761"/>
                </a:cubicBezTo>
                <a:cubicBezTo>
                  <a:pt x="3861092" y="5017265"/>
                  <a:pt x="3829628" y="5031135"/>
                  <a:pt x="3789757" y="5037999"/>
                </a:cubicBezTo>
                <a:cubicBezTo>
                  <a:pt x="3741007" y="5052705"/>
                  <a:pt x="3725129" y="5054682"/>
                  <a:pt x="3682510" y="5061922"/>
                </a:cubicBezTo>
                <a:lnTo>
                  <a:pt x="3610032" y="5094193"/>
                </a:lnTo>
                <a:lnTo>
                  <a:pt x="3603852" y="5092831"/>
                </a:lnTo>
                <a:cubicBezTo>
                  <a:pt x="3599580" y="5092212"/>
                  <a:pt x="3596726" y="5092212"/>
                  <a:pt x="3594733" y="5092667"/>
                </a:cubicBezTo>
                <a:lnTo>
                  <a:pt x="3594498" y="5092936"/>
                </a:lnTo>
                <a:lnTo>
                  <a:pt x="3585975" y="5092246"/>
                </a:lnTo>
                <a:cubicBezTo>
                  <a:pt x="3571623" y="5090455"/>
                  <a:pt x="3549389" y="5104654"/>
                  <a:pt x="3536132" y="5101945"/>
                </a:cubicBezTo>
                <a:cubicBezTo>
                  <a:pt x="3513940" y="5106241"/>
                  <a:pt x="3488622" y="5099976"/>
                  <a:pt x="3473220" y="5105606"/>
                </a:cubicBezTo>
                <a:lnTo>
                  <a:pt x="3400725" y="5117654"/>
                </a:lnTo>
                <a:lnTo>
                  <a:pt x="3375935" y="5106247"/>
                </a:lnTo>
                <a:lnTo>
                  <a:pt x="3348219" y="5109860"/>
                </a:lnTo>
                <a:cubicBezTo>
                  <a:pt x="3337206" y="5110533"/>
                  <a:pt x="3327054" y="5111295"/>
                  <a:pt x="3319639" y="5114795"/>
                </a:cubicBezTo>
                <a:lnTo>
                  <a:pt x="3248529" y="5133347"/>
                </a:lnTo>
                <a:lnTo>
                  <a:pt x="3210308" y="5119794"/>
                </a:lnTo>
                <a:cubicBezTo>
                  <a:pt x="3206088" y="5117870"/>
                  <a:pt x="3200152" y="5117326"/>
                  <a:pt x="3190375" y="5119915"/>
                </a:cubicBezTo>
                <a:lnTo>
                  <a:pt x="3188145" y="5121096"/>
                </a:lnTo>
                <a:cubicBezTo>
                  <a:pt x="3182625" y="5119116"/>
                  <a:pt x="3141856" y="5121682"/>
                  <a:pt x="3108596" y="5122416"/>
                </a:cubicBezTo>
                <a:cubicBezTo>
                  <a:pt x="3055968" y="5124842"/>
                  <a:pt x="3048940" y="5117475"/>
                  <a:pt x="2988584" y="5125502"/>
                </a:cubicBezTo>
                <a:cubicBezTo>
                  <a:pt x="2928853" y="5129690"/>
                  <a:pt x="2917951" y="5124649"/>
                  <a:pt x="2876540" y="5133019"/>
                </a:cubicBezTo>
                <a:lnTo>
                  <a:pt x="2626864" y="5133771"/>
                </a:lnTo>
                <a:cubicBezTo>
                  <a:pt x="2562348" y="5111858"/>
                  <a:pt x="2563422" y="5142456"/>
                  <a:pt x="2491422" y="5135486"/>
                </a:cubicBezTo>
                <a:cubicBezTo>
                  <a:pt x="2433091" y="5200962"/>
                  <a:pt x="2455709" y="5160483"/>
                  <a:pt x="2415617" y="5168715"/>
                </a:cubicBezTo>
                <a:lnTo>
                  <a:pt x="2290098" y="5166151"/>
                </a:lnTo>
                <a:cubicBezTo>
                  <a:pt x="2257057" y="5152522"/>
                  <a:pt x="2202458" y="5187690"/>
                  <a:pt x="2161714" y="5169302"/>
                </a:cubicBezTo>
                <a:cubicBezTo>
                  <a:pt x="2122714" y="5172302"/>
                  <a:pt x="2080450" y="5180350"/>
                  <a:pt x="2056089" y="5184144"/>
                </a:cubicBezTo>
                <a:cubicBezTo>
                  <a:pt x="2019828" y="5191108"/>
                  <a:pt x="1978839" y="5203797"/>
                  <a:pt x="1944153" y="5211084"/>
                </a:cubicBezTo>
                <a:cubicBezTo>
                  <a:pt x="1925867" y="5199079"/>
                  <a:pt x="1896027" y="5224183"/>
                  <a:pt x="1847968" y="5227868"/>
                </a:cubicBezTo>
                <a:cubicBezTo>
                  <a:pt x="1827977" y="5213971"/>
                  <a:pt x="1815570" y="5230544"/>
                  <a:pt x="1777083" y="5212267"/>
                </a:cubicBezTo>
                <a:cubicBezTo>
                  <a:pt x="1775439" y="5214216"/>
                  <a:pt x="1773397" y="5216035"/>
                  <a:pt x="1771025" y="5217668"/>
                </a:cubicBezTo>
                <a:cubicBezTo>
                  <a:pt x="1757251" y="5227146"/>
                  <a:pt x="1735528" y="5228402"/>
                  <a:pt x="1722509" y="5220470"/>
                </a:cubicBezTo>
                <a:cubicBezTo>
                  <a:pt x="1691779" y="5208440"/>
                  <a:pt x="1662321" y="5203305"/>
                  <a:pt x="1633941" y="5200774"/>
                </a:cubicBezTo>
                <a:lnTo>
                  <a:pt x="1586145" y="5210184"/>
                </a:lnTo>
                <a:cubicBezTo>
                  <a:pt x="1567948" y="5215416"/>
                  <a:pt x="1545900" y="5226363"/>
                  <a:pt x="1524748" y="5232173"/>
                </a:cubicBezTo>
                <a:cubicBezTo>
                  <a:pt x="1502586" y="5235395"/>
                  <a:pt x="1478013" y="5230993"/>
                  <a:pt x="1459242" y="5245044"/>
                </a:cubicBezTo>
                <a:cubicBezTo>
                  <a:pt x="1421474" y="5260197"/>
                  <a:pt x="1374524" y="5244220"/>
                  <a:pt x="1349457" y="5280705"/>
                </a:cubicBezTo>
                <a:cubicBezTo>
                  <a:pt x="1273276" y="5302389"/>
                  <a:pt x="1121512" y="5336260"/>
                  <a:pt x="1009212" y="5361227"/>
                </a:cubicBezTo>
                <a:cubicBezTo>
                  <a:pt x="939016" y="5373529"/>
                  <a:pt x="866895" y="5370149"/>
                  <a:pt x="808572" y="5377024"/>
                </a:cubicBezTo>
                <a:cubicBezTo>
                  <a:pt x="802823" y="5374184"/>
                  <a:pt x="726016" y="5397963"/>
                  <a:pt x="719549" y="5396991"/>
                </a:cubicBezTo>
                <a:lnTo>
                  <a:pt x="698795" y="5397657"/>
                </a:lnTo>
                <a:cubicBezTo>
                  <a:pt x="689833" y="5401894"/>
                  <a:pt x="683492" y="5402495"/>
                  <a:pt x="678327" y="5401487"/>
                </a:cubicBezTo>
                <a:lnTo>
                  <a:pt x="672784" y="5399085"/>
                </a:lnTo>
                <a:lnTo>
                  <a:pt x="658406" y="5400696"/>
                </a:lnTo>
                <a:lnTo>
                  <a:pt x="629185" y="5401132"/>
                </a:lnTo>
                <a:lnTo>
                  <a:pt x="624558" y="5403782"/>
                </a:lnTo>
                <a:lnTo>
                  <a:pt x="581798" y="5408438"/>
                </a:lnTo>
                <a:cubicBezTo>
                  <a:pt x="581736" y="5408865"/>
                  <a:pt x="581671" y="5409294"/>
                  <a:pt x="581608" y="5409722"/>
                </a:cubicBezTo>
                <a:cubicBezTo>
                  <a:pt x="580204" y="5412704"/>
                  <a:pt x="577331" y="5415106"/>
                  <a:pt x="571299" y="5416358"/>
                </a:cubicBezTo>
                <a:cubicBezTo>
                  <a:pt x="551623" y="5426267"/>
                  <a:pt x="484499" y="5459654"/>
                  <a:pt x="463549" y="5469173"/>
                </a:cubicBezTo>
                <a:cubicBezTo>
                  <a:pt x="453136" y="5470720"/>
                  <a:pt x="449731" y="5472678"/>
                  <a:pt x="445606" y="5473465"/>
                </a:cubicBezTo>
                <a:lnTo>
                  <a:pt x="438799" y="5473893"/>
                </a:lnTo>
                <a:cubicBezTo>
                  <a:pt x="417222" y="5482183"/>
                  <a:pt x="343312" y="5513407"/>
                  <a:pt x="316138" y="5523213"/>
                </a:cubicBezTo>
                <a:cubicBezTo>
                  <a:pt x="298481" y="5517132"/>
                  <a:pt x="286556" y="5522972"/>
                  <a:pt x="275748" y="5532726"/>
                </a:cubicBezTo>
                <a:cubicBezTo>
                  <a:pt x="238274" y="5535784"/>
                  <a:pt x="207076" y="5552679"/>
                  <a:pt x="166496" y="5563424"/>
                </a:cubicBezTo>
                <a:lnTo>
                  <a:pt x="0" y="5629888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3016230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16085B-D20A-3AE2-977C-2D29EE7EAB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ookie and a glass of coffee&#10;&#10;Description automatically generated with low confidence">
            <a:extLst>
              <a:ext uri="{FF2B5EF4-FFF2-40B4-BE49-F238E27FC236}">
                <a16:creationId xmlns:a16="http://schemas.microsoft.com/office/drawing/2014/main" id="{88FC5FF5-350E-6637-70AC-C60B721EB7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866" r="7629" b="1"/>
          <a:stretch/>
        </p:blipFill>
        <p:spPr>
          <a:xfrm>
            <a:off x="5117910" y="10"/>
            <a:ext cx="4026090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E16585-D3EA-989C-8057-53E46C0DA8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717" y="122830"/>
            <a:ext cx="5554638" cy="67351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000" b="1" dirty="0">
                <a:solidFill>
                  <a:srgbClr val="C00000"/>
                </a:solidFill>
                <a:effectLst>
                  <a:glow rad="127000">
                    <a:schemeClr val="bg1"/>
                  </a:glow>
                </a:effectLst>
              </a:rPr>
              <a:t>1 Corinthians 11:23-26</a:t>
            </a:r>
          </a:p>
          <a:p>
            <a:pPr marL="0" indent="0">
              <a:buNone/>
            </a:pPr>
            <a:r>
              <a:rPr lang="en-CA" sz="3000" dirty="0">
                <a:effectLst>
                  <a:glow rad="127000">
                    <a:schemeClr val="bg1"/>
                  </a:glow>
                </a:effectLst>
              </a:rPr>
              <a:t>The Lord Jesus, on the night </a:t>
            </a:r>
            <a:br>
              <a:rPr lang="en-CA" sz="3000" dirty="0">
                <a:effectLst>
                  <a:glow rad="127000">
                    <a:schemeClr val="bg1"/>
                  </a:glow>
                </a:effectLst>
              </a:rPr>
            </a:br>
            <a:r>
              <a:rPr lang="en-CA" sz="3000" dirty="0">
                <a:effectLst>
                  <a:glow rad="127000">
                    <a:schemeClr val="bg1"/>
                  </a:glow>
                </a:effectLst>
              </a:rPr>
              <a:t>He was betrayed, took bread, </a:t>
            </a:r>
            <a:br>
              <a:rPr lang="en-CA" sz="3000" dirty="0">
                <a:effectLst>
                  <a:glow rad="127000">
                    <a:schemeClr val="bg1"/>
                  </a:glow>
                </a:effectLst>
              </a:rPr>
            </a:br>
            <a:r>
              <a:rPr lang="en-CA" sz="3000" dirty="0">
                <a:effectLst>
                  <a:glow rad="127000">
                    <a:schemeClr val="bg1"/>
                  </a:glow>
                </a:effectLst>
              </a:rPr>
              <a:t>and when He had given thanks, </a:t>
            </a:r>
            <a:br>
              <a:rPr lang="en-CA" sz="3000" dirty="0">
                <a:effectLst>
                  <a:glow rad="127000">
                    <a:schemeClr val="bg1"/>
                  </a:glow>
                </a:effectLst>
              </a:rPr>
            </a:br>
            <a:r>
              <a:rPr lang="en-CA" sz="3000" dirty="0">
                <a:effectLst>
                  <a:glow rad="127000">
                    <a:schemeClr val="bg1"/>
                  </a:glow>
                </a:effectLst>
              </a:rPr>
              <a:t>He broke it and said, </a:t>
            </a:r>
            <a:br>
              <a:rPr lang="en-CA" sz="3000" dirty="0">
                <a:effectLst>
                  <a:glow rad="127000">
                    <a:schemeClr val="bg1"/>
                  </a:glow>
                </a:effectLst>
              </a:rPr>
            </a:br>
            <a:r>
              <a:rPr lang="en-CA" sz="3000" dirty="0">
                <a:effectLst>
                  <a:glow rad="127000">
                    <a:schemeClr val="bg1"/>
                  </a:glow>
                </a:effectLst>
              </a:rPr>
              <a:t>“</a:t>
            </a:r>
            <a:r>
              <a:rPr lang="en-CA" sz="3000" b="1" dirty="0">
                <a:solidFill>
                  <a:srgbClr val="C00000"/>
                </a:solidFill>
                <a:effectLst>
                  <a:glow rad="127000">
                    <a:schemeClr val="bg1"/>
                  </a:glow>
                </a:effectLst>
              </a:rPr>
              <a:t>This is My body, which is for you; do this in remembrance of Me</a:t>
            </a:r>
            <a:r>
              <a:rPr lang="en-CA" sz="3000" dirty="0">
                <a:effectLst>
                  <a:glow rad="127000">
                    <a:schemeClr val="bg1"/>
                  </a:glow>
                </a:effectLst>
              </a:rPr>
              <a:t>.” </a:t>
            </a:r>
            <a:endParaRPr lang="en-US" sz="3000" dirty="0">
              <a:effectLst>
                <a:glow rad="127000">
                  <a:schemeClr val="bg1"/>
                </a:glow>
              </a:effectLst>
            </a:endParaRPr>
          </a:p>
          <a:p>
            <a:pPr marL="0" indent="0">
              <a:buNone/>
            </a:pPr>
            <a:r>
              <a:rPr lang="en-CA" sz="3000" dirty="0">
                <a:effectLst>
                  <a:glow rad="127000">
                    <a:schemeClr val="bg1"/>
                  </a:glow>
                </a:effectLst>
              </a:rPr>
              <a:t>In the same way, after supper </a:t>
            </a:r>
            <a:br>
              <a:rPr lang="en-CA" sz="3000" dirty="0">
                <a:effectLst>
                  <a:glow rad="127000">
                    <a:schemeClr val="bg1"/>
                  </a:glow>
                </a:effectLst>
              </a:rPr>
            </a:br>
            <a:r>
              <a:rPr lang="en-CA" sz="3000" dirty="0">
                <a:effectLst>
                  <a:glow rad="127000">
                    <a:schemeClr val="bg1"/>
                  </a:glow>
                </a:effectLst>
              </a:rPr>
              <a:t>He took the cup, saying, </a:t>
            </a:r>
            <a:br>
              <a:rPr lang="en-CA" sz="3000" dirty="0">
                <a:effectLst>
                  <a:glow rad="127000">
                    <a:schemeClr val="bg1"/>
                  </a:glow>
                </a:effectLst>
              </a:rPr>
            </a:br>
            <a:r>
              <a:rPr lang="en-CA" sz="3000" dirty="0">
                <a:effectLst>
                  <a:glow rad="127000">
                    <a:schemeClr val="bg1"/>
                  </a:glow>
                </a:effectLst>
              </a:rPr>
              <a:t>“</a:t>
            </a:r>
            <a:r>
              <a:rPr lang="en-CA" sz="3000" b="1" dirty="0">
                <a:solidFill>
                  <a:srgbClr val="C00000"/>
                </a:solidFill>
                <a:effectLst>
                  <a:glow rad="127000">
                    <a:schemeClr val="bg1"/>
                  </a:glow>
                </a:effectLst>
              </a:rPr>
              <a:t>This cup is the new covenant in My blood; do this, whenever you drink it, in remembrance of Me</a:t>
            </a:r>
            <a:r>
              <a:rPr lang="en-CA" sz="3000" dirty="0">
                <a:effectLst>
                  <a:glow rad="127000">
                    <a:schemeClr val="bg1"/>
                  </a:glow>
                </a:effectLst>
              </a:rPr>
              <a:t>.” </a:t>
            </a:r>
          </a:p>
          <a:p>
            <a:pPr marL="0" indent="0">
              <a:buNone/>
            </a:pPr>
            <a:r>
              <a:rPr lang="en-CA" sz="3000" dirty="0">
                <a:effectLst>
                  <a:glow rad="127000">
                    <a:schemeClr val="bg1"/>
                  </a:glow>
                </a:effectLst>
              </a:rPr>
              <a:t>For whenever you eat this bread and drink this cup, you proclaim </a:t>
            </a:r>
            <a:br>
              <a:rPr lang="en-CA" sz="3000" dirty="0">
                <a:effectLst>
                  <a:glow rad="127000">
                    <a:schemeClr val="bg1"/>
                  </a:glow>
                </a:effectLst>
              </a:rPr>
            </a:br>
            <a:r>
              <a:rPr lang="en-CA" sz="3000" dirty="0">
                <a:effectLst>
                  <a:glow rad="127000">
                    <a:schemeClr val="bg1"/>
                  </a:glow>
                </a:effectLst>
              </a:rPr>
              <a:t>the Lord’s death until He comes.</a:t>
            </a:r>
            <a:endParaRPr lang="en-US" sz="3000" dirty="0">
              <a:effectLst>
                <a:glow rad="127000">
                  <a:schemeClr val="bg1"/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307077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81BA3-4CC2-4B3F-9E14-72C1BAF23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6638" y="172996"/>
            <a:ext cx="5449330" cy="1650926"/>
          </a:xfrm>
        </p:spPr>
        <p:txBody>
          <a:bodyPr anchor="b">
            <a:normAutofit/>
          </a:bodyPr>
          <a:lstStyle/>
          <a:p>
            <a:pPr algn="ctr"/>
            <a:r>
              <a:rPr lang="en-CA" sz="5400" b="1" dirty="0">
                <a:effectLst>
                  <a:glow rad="127000">
                    <a:schemeClr val="bg1"/>
                  </a:glow>
                </a:effectLst>
              </a:rPr>
              <a:t>We’re so glad you joined us today!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4129FB-17D3-4FE0-AC96-C5995A609F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4670" y="1993900"/>
            <a:ext cx="5449330" cy="4864100"/>
          </a:xfrm>
        </p:spPr>
        <p:txBody>
          <a:bodyPr>
            <a:noAutofit/>
          </a:bodyPr>
          <a:lstStyle/>
          <a:p>
            <a:pPr marL="0" indent="0" algn="ctr">
              <a:spcBef>
                <a:spcPts val="450"/>
              </a:spcBef>
              <a:buNone/>
            </a:pPr>
            <a:r>
              <a:rPr lang="en-US" sz="4400" b="1" i="1" spc="-8" dirty="0">
                <a:solidFill>
                  <a:srgbClr val="006600"/>
                </a:solidFill>
                <a:effectLst>
                  <a:glow rad="127000">
                    <a:schemeClr val="bg1"/>
                  </a:glow>
                </a:effectLst>
              </a:rPr>
              <a:t>Please join us </a:t>
            </a:r>
            <a:br>
              <a:rPr lang="en-US" sz="4400" b="1" i="1" spc="-8" dirty="0">
                <a:solidFill>
                  <a:srgbClr val="006600"/>
                </a:solidFill>
                <a:effectLst>
                  <a:glow rad="127000">
                    <a:schemeClr val="bg1"/>
                  </a:glow>
                </a:effectLst>
              </a:rPr>
            </a:br>
            <a:r>
              <a:rPr lang="en-US" sz="4400" b="1" i="1" spc="-8" dirty="0">
                <a:solidFill>
                  <a:srgbClr val="006600"/>
                </a:solidFill>
                <a:effectLst>
                  <a:glow rad="127000">
                    <a:schemeClr val="bg1"/>
                  </a:glow>
                </a:effectLst>
              </a:rPr>
              <a:t>for refreshments </a:t>
            </a:r>
            <a:br>
              <a:rPr lang="en-US" sz="4400" b="1" i="1" spc="-8" dirty="0">
                <a:solidFill>
                  <a:srgbClr val="006600"/>
                </a:solidFill>
                <a:effectLst>
                  <a:glow rad="127000">
                    <a:schemeClr val="bg1"/>
                  </a:glow>
                </a:effectLst>
              </a:rPr>
            </a:br>
            <a:r>
              <a:rPr lang="en-US" sz="4400" b="1" i="1" spc="-8" dirty="0">
                <a:solidFill>
                  <a:srgbClr val="006600"/>
                </a:solidFill>
                <a:effectLst>
                  <a:glow rad="127000">
                    <a:schemeClr val="bg1"/>
                  </a:glow>
                </a:effectLst>
              </a:rPr>
              <a:t>&amp; fellowship!</a:t>
            </a:r>
          </a:p>
          <a:p>
            <a:pPr marL="0" indent="0" algn="ctr">
              <a:spcBef>
                <a:spcPts val="450"/>
              </a:spcBef>
              <a:buNone/>
            </a:pPr>
            <a:endParaRPr lang="en-US" sz="2400" i="1" dirty="0">
              <a:effectLst>
                <a:glow rad="127000">
                  <a:schemeClr val="bg1"/>
                </a:glow>
              </a:effectLst>
            </a:endParaRPr>
          </a:p>
          <a:p>
            <a:pPr marL="0" indent="0" algn="ctr">
              <a:spcBef>
                <a:spcPts val="450"/>
              </a:spcBef>
              <a:buNone/>
            </a:pPr>
            <a:r>
              <a:rPr lang="en-US" sz="3600" i="1" dirty="0">
                <a:effectLst>
                  <a:glow rad="127000">
                    <a:schemeClr val="bg1"/>
                  </a:glow>
                </a:effectLst>
              </a:rPr>
              <a:t>See the </a:t>
            </a:r>
            <a:r>
              <a:rPr lang="en-US" sz="3600" b="1" i="1" dirty="0">
                <a:effectLst>
                  <a:glow rad="127000">
                    <a:schemeClr val="bg1"/>
                  </a:glow>
                </a:effectLst>
              </a:rPr>
              <a:t>bulletin</a:t>
            </a:r>
            <a:r>
              <a:rPr lang="en-US" sz="3600" i="1" dirty="0">
                <a:effectLst>
                  <a:glow rad="127000">
                    <a:schemeClr val="bg1"/>
                  </a:glow>
                </a:effectLst>
              </a:rPr>
              <a:t> </a:t>
            </a:r>
            <a:br>
              <a:rPr lang="en-US" sz="3600" i="1" dirty="0">
                <a:effectLst>
                  <a:glow rad="127000">
                    <a:schemeClr val="bg1"/>
                  </a:glow>
                </a:effectLst>
              </a:rPr>
            </a:br>
            <a:r>
              <a:rPr lang="en-US" sz="3600" i="1" dirty="0">
                <a:effectLst>
                  <a:glow rad="127000">
                    <a:schemeClr val="bg1"/>
                  </a:glow>
                </a:effectLst>
              </a:rPr>
              <a:t>for more info, </a:t>
            </a:r>
            <a:br>
              <a:rPr lang="en-US" sz="3600" i="1" dirty="0">
                <a:effectLst>
                  <a:glow rad="127000">
                    <a:schemeClr val="bg1"/>
                  </a:glow>
                </a:effectLst>
              </a:rPr>
            </a:br>
            <a:r>
              <a:rPr lang="en-US" sz="3600" i="1" dirty="0">
                <a:effectLst>
                  <a:glow rad="127000">
                    <a:schemeClr val="bg1"/>
                  </a:glow>
                </a:effectLst>
              </a:rPr>
              <a:t>or </a:t>
            </a:r>
            <a:r>
              <a:rPr lang="en-US" sz="3600" b="1" i="1" dirty="0">
                <a:effectLst>
                  <a:glow rad="127000">
                    <a:schemeClr val="bg1"/>
                  </a:glow>
                </a:effectLst>
              </a:rPr>
              <a:t>contact</a:t>
            </a:r>
            <a:r>
              <a:rPr lang="en-US" sz="3600" i="1" dirty="0">
                <a:effectLst>
                  <a:glow rad="127000">
                    <a:schemeClr val="bg1"/>
                  </a:glow>
                </a:effectLst>
              </a:rPr>
              <a:t> us at </a:t>
            </a:r>
            <a:r>
              <a:rPr lang="en-US" sz="3600" b="1" i="1" dirty="0">
                <a:solidFill>
                  <a:srgbClr val="0000CC"/>
                </a:solidFill>
                <a:effectLst>
                  <a:glow rad="127000">
                    <a:schemeClr val="bg1"/>
                  </a:glow>
                </a:effectLst>
              </a:rPr>
              <a:t>parkdaleonline@gmail.com </a:t>
            </a:r>
            <a:endParaRPr lang="en-US" sz="3600" i="1" dirty="0">
              <a:effectLst>
                <a:glow rad="127000">
                  <a:schemeClr val="bg1"/>
                </a:glow>
              </a:effectLst>
            </a:endParaRPr>
          </a:p>
        </p:txBody>
      </p:sp>
      <p:pic>
        <p:nvPicPr>
          <p:cNvPr id="4" name="Picture 3" descr="A church with a cross on the wall&#10;&#10;Description automatically generated">
            <a:extLst>
              <a:ext uri="{FF2B5EF4-FFF2-40B4-BE49-F238E27FC236}">
                <a16:creationId xmlns:a16="http://schemas.microsoft.com/office/drawing/2014/main" id="{C8825370-DF34-49CE-39CE-BFA6D08DA6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39" r="-1"/>
          <a:stretch>
            <a:fillRect/>
          </a:stretch>
        </p:blipFill>
        <p:spPr>
          <a:xfrm>
            <a:off x="0" y="0"/>
            <a:ext cx="3720820" cy="6847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067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7E1CD3-20FA-FD5C-1884-FFAB8BE97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6000" b="1" dirty="0"/>
              <a:t>Songs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2029D2-14A3-F301-96BF-9639F41684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dirty="0"/>
              <a:t>Here I am to Worship</a:t>
            </a:r>
          </a:p>
          <a:p>
            <a:r>
              <a:rPr lang="en-CA" dirty="0"/>
              <a:t>Open the Eyes of My Heart  </a:t>
            </a:r>
          </a:p>
          <a:p>
            <a:r>
              <a:rPr lang="en-CA" dirty="0"/>
              <a:t>How Great is Our God </a:t>
            </a:r>
          </a:p>
          <a:p>
            <a:r>
              <a:rPr lang="en-CA" dirty="0"/>
              <a:t>Holy Forever </a:t>
            </a:r>
          </a:p>
          <a:p>
            <a:r>
              <a:rPr lang="en-CA" dirty="0"/>
              <a:t>Might to Save </a:t>
            </a:r>
          </a:p>
        </p:txBody>
      </p:sp>
    </p:spTree>
    <p:extLst>
      <p:ext uri="{BB962C8B-B14F-4D97-AF65-F5344CB8AC3E}">
        <p14:creationId xmlns:p14="http://schemas.microsoft.com/office/powerpoint/2010/main" val="571922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481BA3-4CC2-4B3F-9E14-72C1BAF23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4000" y="0"/>
            <a:ext cx="5077715" cy="2755899"/>
          </a:xfrm>
        </p:spPr>
        <p:txBody>
          <a:bodyPr>
            <a:normAutofit/>
          </a:bodyPr>
          <a:lstStyle/>
          <a:p>
            <a:pPr algn="ctr"/>
            <a:r>
              <a:rPr lang="en-CA" sz="6000" b="1" dirty="0">
                <a:effectLst>
                  <a:glow rad="127000">
                    <a:schemeClr val="bg1"/>
                  </a:glow>
                </a:effectLst>
              </a:rPr>
              <a:t>Welcome </a:t>
            </a:r>
            <a:br>
              <a:rPr lang="en-CA" sz="6000" b="1" dirty="0">
                <a:effectLst>
                  <a:glow rad="127000">
                    <a:schemeClr val="bg1"/>
                  </a:glow>
                </a:effectLst>
              </a:rPr>
            </a:br>
            <a:r>
              <a:rPr lang="en-CA" sz="6000" b="1" dirty="0">
                <a:effectLst>
                  <a:glow rad="127000">
                    <a:schemeClr val="bg1"/>
                  </a:glow>
                </a:effectLst>
              </a:rPr>
              <a:t>to Parkdale Church!</a:t>
            </a:r>
          </a:p>
        </p:txBody>
      </p:sp>
      <p:pic>
        <p:nvPicPr>
          <p:cNvPr id="4" name="Picture 3" descr="A picture containing outdoor, flower, plant&#10;&#10;Description automatically generated">
            <a:extLst>
              <a:ext uri="{FF2B5EF4-FFF2-40B4-BE49-F238E27FC236}">
                <a16:creationId xmlns:a16="http://schemas.microsoft.com/office/drawing/2014/main" id="{CC175394-ACD8-A69A-FB17-172EADEEA98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812"/>
          <a:stretch/>
        </p:blipFill>
        <p:spPr>
          <a:xfrm>
            <a:off x="20" y="10"/>
            <a:ext cx="4587406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4129FB-17D3-4FE0-AC96-C5995A609F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0" y="2673627"/>
            <a:ext cx="5077715" cy="4184374"/>
          </a:xfrm>
        </p:spPr>
        <p:txBody>
          <a:bodyPr>
            <a:normAutofit/>
          </a:bodyPr>
          <a:lstStyle/>
          <a:p>
            <a:pPr marL="0" indent="0">
              <a:spcBef>
                <a:spcPts val="450"/>
              </a:spcBef>
              <a:buNone/>
            </a:pPr>
            <a:r>
              <a:rPr lang="en-US" sz="3600" b="1" i="1" spc="-8" dirty="0">
                <a:solidFill>
                  <a:srgbClr val="0000CC"/>
                </a:solidFill>
                <a:effectLst>
                  <a:glow rad="127000">
                    <a:schemeClr val="bg1"/>
                  </a:glow>
                </a:effectLst>
              </a:rPr>
              <a:t>  We’re so glad you came!</a:t>
            </a:r>
          </a:p>
          <a:p>
            <a:pPr>
              <a:spcBef>
                <a:spcPts val="450"/>
              </a:spcBef>
            </a:pPr>
            <a:r>
              <a:rPr lang="en-US" sz="3200" i="1" dirty="0">
                <a:effectLst>
                  <a:glow rad="127000">
                    <a:schemeClr val="bg1"/>
                  </a:glow>
                </a:effectLst>
              </a:rPr>
              <a:t>Please see the </a:t>
            </a:r>
            <a:r>
              <a:rPr lang="en-US" sz="3200" b="1" i="1" dirty="0">
                <a:effectLst>
                  <a:glow rad="127000">
                    <a:schemeClr val="bg1"/>
                  </a:glow>
                </a:effectLst>
              </a:rPr>
              <a:t>Bulletin</a:t>
            </a:r>
            <a:r>
              <a:rPr lang="en-US" sz="3200" i="1" dirty="0">
                <a:effectLst>
                  <a:glow rad="127000">
                    <a:schemeClr val="bg1"/>
                  </a:glow>
                </a:effectLst>
              </a:rPr>
              <a:t> </a:t>
            </a:r>
            <a:br>
              <a:rPr lang="en-US" sz="3200" i="1" dirty="0">
                <a:effectLst>
                  <a:glow rad="127000">
                    <a:schemeClr val="bg1"/>
                  </a:glow>
                </a:effectLst>
              </a:rPr>
            </a:br>
            <a:r>
              <a:rPr lang="en-US" sz="3200" i="1" dirty="0">
                <a:effectLst>
                  <a:glow rad="127000">
                    <a:schemeClr val="bg1"/>
                  </a:glow>
                </a:effectLst>
              </a:rPr>
              <a:t>or </a:t>
            </a:r>
            <a:r>
              <a:rPr lang="en-US" sz="3200" b="1" i="1" dirty="0">
                <a:solidFill>
                  <a:srgbClr val="0000CC"/>
                </a:solidFill>
                <a:effectLst>
                  <a:glow rad="127000">
                    <a:schemeClr val="bg1"/>
                  </a:glow>
                </a:effectLst>
              </a:rPr>
              <a:t>parkdalechurch.ca </a:t>
            </a:r>
            <a:r>
              <a:rPr lang="en-US" sz="3200" i="1" dirty="0">
                <a:effectLst>
                  <a:glow rad="127000">
                    <a:schemeClr val="bg1"/>
                  </a:glow>
                </a:effectLst>
              </a:rPr>
              <a:t>for:</a:t>
            </a:r>
          </a:p>
          <a:p>
            <a:pPr lvl="1">
              <a:spcBef>
                <a:spcPts val="450"/>
              </a:spcBef>
            </a:pPr>
            <a:r>
              <a:rPr lang="en-US" sz="2800" i="1" dirty="0">
                <a:effectLst>
                  <a:glow rad="127000">
                    <a:schemeClr val="bg1"/>
                  </a:glow>
                </a:effectLst>
              </a:rPr>
              <a:t>Weekly gatherings</a:t>
            </a:r>
          </a:p>
          <a:p>
            <a:pPr lvl="1">
              <a:spcBef>
                <a:spcPts val="450"/>
              </a:spcBef>
            </a:pPr>
            <a:r>
              <a:rPr lang="en-US" sz="2800" i="1" dirty="0">
                <a:effectLst>
                  <a:glow rad="127000">
                    <a:schemeClr val="bg1"/>
                  </a:glow>
                </a:effectLst>
              </a:rPr>
              <a:t>Prayer items</a:t>
            </a:r>
          </a:p>
          <a:p>
            <a:pPr lvl="1">
              <a:spcBef>
                <a:spcPts val="450"/>
              </a:spcBef>
            </a:pPr>
            <a:r>
              <a:rPr lang="en-US" sz="2800" i="1" dirty="0">
                <a:effectLst>
                  <a:glow rad="127000">
                    <a:schemeClr val="bg1"/>
                  </a:glow>
                </a:effectLst>
              </a:rPr>
              <a:t>Other news</a:t>
            </a:r>
          </a:p>
          <a:p>
            <a:pPr>
              <a:spcBef>
                <a:spcPts val="450"/>
              </a:spcBef>
            </a:pPr>
            <a:r>
              <a:rPr lang="en-US" sz="3200" i="1" dirty="0">
                <a:effectLst>
                  <a:glow rad="127000">
                    <a:schemeClr val="bg1"/>
                  </a:glow>
                </a:effectLst>
              </a:rPr>
              <a:t>Or contact us at: </a:t>
            </a:r>
            <a:r>
              <a:rPr lang="en-US" sz="3200" b="1" i="1" dirty="0">
                <a:solidFill>
                  <a:srgbClr val="0000CC"/>
                </a:solidFill>
                <a:effectLst>
                  <a:glow rad="127000">
                    <a:schemeClr val="bg1"/>
                  </a:glow>
                </a:effectLst>
              </a:rPr>
              <a:t>parkdaleonline@gmail.com</a:t>
            </a:r>
          </a:p>
        </p:txBody>
      </p:sp>
    </p:spTree>
    <p:extLst>
      <p:ext uri="{BB962C8B-B14F-4D97-AF65-F5344CB8AC3E}">
        <p14:creationId xmlns:p14="http://schemas.microsoft.com/office/powerpoint/2010/main" val="2577613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082AFE-DBD7-316D-CC0C-40CC87F51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607EA-E6E1-8676-8E48-73A355A3E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60" y="199639"/>
            <a:ext cx="3734131" cy="1667701"/>
          </a:xfrm>
        </p:spPr>
        <p:txBody>
          <a:bodyPr anchor="b">
            <a:normAutofit fontScale="90000"/>
          </a:bodyPr>
          <a:lstStyle/>
          <a:p>
            <a:r>
              <a:rPr lang="en-CA" sz="6000" b="1" dirty="0"/>
              <a:t>Upcoming </a:t>
            </a:r>
            <a:br>
              <a:rPr lang="en-CA" sz="6000" b="1" dirty="0"/>
            </a:br>
            <a:r>
              <a:rPr lang="en-CA" sz="6000" b="1" dirty="0"/>
              <a:t>@ Parkdale!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FF9B0D-7B3C-ECC3-5672-D2D0118973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031" y="2066969"/>
            <a:ext cx="3835012" cy="47910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A" sz="4000" b="1" dirty="0">
                <a:solidFill>
                  <a:srgbClr val="C00000"/>
                </a:solidFill>
              </a:rPr>
              <a:t>Sunday, Aug 23</a:t>
            </a:r>
          </a:p>
          <a:p>
            <a:r>
              <a:rPr lang="en-CA" sz="4000" b="1" i="1" dirty="0"/>
              <a:t>Snack and Yak</a:t>
            </a:r>
            <a:r>
              <a:rPr lang="en-CA" sz="4000" i="1" dirty="0"/>
              <a:t> </a:t>
            </a:r>
            <a:r>
              <a:rPr lang="en-CA" sz="4000" b="1" i="1" dirty="0"/>
              <a:t>potluck</a:t>
            </a:r>
            <a:br>
              <a:rPr lang="en-CA" sz="4000" i="1" dirty="0"/>
            </a:br>
            <a:r>
              <a:rPr lang="en-CA" sz="4000" i="1" dirty="0"/>
              <a:t>Everyone is invited!</a:t>
            </a:r>
          </a:p>
          <a:p>
            <a:pPr marL="0" indent="0">
              <a:buNone/>
            </a:pPr>
            <a:endParaRPr lang="en-CA" sz="4000" i="1" dirty="0"/>
          </a:p>
        </p:txBody>
      </p:sp>
      <p:pic>
        <p:nvPicPr>
          <p:cNvPr id="5" name="Picture 4" descr="A table with plates of food&#10;&#10;AI-generated content may be incorrect.">
            <a:extLst>
              <a:ext uri="{FF2B5EF4-FFF2-40B4-BE49-F238E27FC236}">
                <a16:creationId xmlns:a16="http://schemas.microsoft.com/office/drawing/2014/main" id="{E67BE5F2-7DEB-D0E5-79F9-CF391A3E5B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77" r="32435" b="2"/>
          <a:stretch/>
        </p:blipFill>
        <p:spPr>
          <a:xfrm>
            <a:off x="3983776" y="10"/>
            <a:ext cx="5159081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9401221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8" name="Rectangle 4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42713" y="-1142284"/>
            <a:ext cx="68580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125298" y="-161647"/>
            <a:ext cx="4894564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blue wood with white text and leaves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8" r="2" b="2"/>
          <a:stretch>
            <a:fillRect/>
          </a:stretch>
        </p:blipFill>
        <p:spPr>
          <a:xfrm>
            <a:off x="342900" y="622421"/>
            <a:ext cx="8458200" cy="5613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060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30268-E5D2-5989-C428-ACCD6DD0F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336671"/>
            <a:ext cx="4000498" cy="994172"/>
          </a:xfrm>
        </p:spPr>
        <p:txBody>
          <a:bodyPr/>
          <a:lstStyle/>
          <a:p>
            <a:pPr algn="ctr"/>
            <a:r>
              <a:rPr lang="en-US" sz="5400" b="1" dirty="0"/>
              <a:t>Offering</a:t>
            </a:r>
            <a:endParaRPr lang="en-CA" sz="54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B54CBD-53CD-6905-2235-6288C353FD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62100"/>
            <a:ext cx="4000498" cy="5054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b="1" i="1" dirty="0">
                <a:solidFill>
                  <a:srgbClr val="0000CC"/>
                </a:solidFill>
              </a:rPr>
              <a:t>Thank you to all </a:t>
            </a:r>
            <a:br>
              <a:rPr lang="en-US" sz="4000" b="1" i="1" dirty="0">
                <a:solidFill>
                  <a:srgbClr val="0000CC"/>
                </a:solidFill>
              </a:rPr>
            </a:br>
            <a:r>
              <a:rPr lang="en-US" sz="4000" b="1" i="1" dirty="0">
                <a:solidFill>
                  <a:srgbClr val="0000CC"/>
                </a:solidFill>
              </a:rPr>
              <a:t>who contribute!</a:t>
            </a:r>
          </a:p>
          <a:p>
            <a:pPr marL="0" indent="0" algn="ctr">
              <a:buNone/>
            </a:pPr>
            <a:endParaRPr lang="en-US" sz="1800" b="1" dirty="0"/>
          </a:p>
          <a:p>
            <a:r>
              <a:rPr lang="en-US" sz="3200" b="1" dirty="0"/>
              <a:t>White drop-box </a:t>
            </a:r>
            <a:r>
              <a:rPr lang="en-US" sz="3200" dirty="0"/>
              <a:t>near the coffee corner</a:t>
            </a:r>
          </a:p>
          <a:p>
            <a:r>
              <a:rPr lang="en-US" sz="3200" b="1" dirty="0"/>
              <a:t>Online</a:t>
            </a:r>
            <a:r>
              <a:rPr lang="en-US" sz="3200" dirty="0"/>
              <a:t> </a:t>
            </a:r>
            <a:r>
              <a:rPr lang="en-US" sz="3200" b="1" dirty="0"/>
              <a:t>giving</a:t>
            </a:r>
            <a:r>
              <a:rPr lang="en-US" sz="3200" dirty="0"/>
              <a:t> via the </a:t>
            </a:r>
            <a:r>
              <a:rPr lang="en-US" sz="3200" b="1" dirty="0">
                <a:solidFill>
                  <a:srgbClr val="0000CC"/>
                </a:solidFill>
              </a:rPr>
              <a:t>website</a:t>
            </a:r>
            <a:r>
              <a:rPr lang="en-US" sz="3200" dirty="0"/>
              <a:t> </a:t>
            </a:r>
          </a:p>
          <a:p>
            <a:r>
              <a:rPr lang="en-US" sz="3200" dirty="0"/>
              <a:t>Or by </a:t>
            </a:r>
            <a:r>
              <a:rPr lang="en-US" sz="3200" b="1" dirty="0"/>
              <a:t>e-transfer</a:t>
            </a:r>
            <a:r>
              <a:rPr lang="en-US" sz="3200" dirty="0"/>
              <a:t> to </a:t>
            </a:r>
            <a:r>
              <a:rPr lang="en-US" sz="3200" b="1" dirty="0" err="1">
                <a:solidFill>
                  <a:srgbClr val="0000CC"/>
                </a:solidFill>
              </a:rPr>
              <a:t>parkdalebookkeeper</a:t>
            </a:r>
            <a:br>
              <a:rPr lang="en-US" sz="3200" b="1" dirty="0">
                <a:solidFill>
                  <a:srgbClr val="0000CC"/>
                </a:solidFill>
              </a:rPr>
            </a:br>
            <a:r>
              <a:rPr lang="en-US" sz="3200" b="1" dirty="0">
                <a:solidFill>
                  <a:srgbClr val="0000CC"/>
                </a:solidFill>
              </a:rPr>
              <a:t>@gmail.com</a:t>
            </a:r>
            <a:endParaRPr lang="en-CA" sz="3200" b="1" dirty="0">
              <a:solidFill>
                <a:srgbClr val="0000CC"/>
              </a:solidFill>
            </a:endParaRPr>
          </a:p>
        </p:txBody>
      </p:sp>
      <p:pic>
        <p:nvPicPr>
          <p:cNvPr id="7" name="Picture 6" descr="Text&#10;&#10;Description automatically generated with medium confidence">
            <a:extLst>
              <a:ext uri="{FF2B5EF4-FFF2-40B4-BE49-F238E27FC236}">
                <a16:creationId xmlns:a16="http://schemas.microsoft.com/office/drawing/2014/main" id="{01C324DB-8AEC-88F4-28E0-0E629BB8B2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499" y="0"/>
            <a:ext cx="51435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201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348" name="Rectangle 13347">
            <a:extLst>
              <a:ext uri="{FF2B5EF4-FFF2-40B4-BE49-F238E27FC236}">
                <a16:creationId xmlns:a16="http://schemas.microsoft.com/office/drawing/2014/main" id="{F0A604E4-7307-451C-93BE-F1F7E1BF3B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9144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50" name="Rectangle 13349">
            <a:extLst>
              <a:ext uri="{FF2B5EF4-FFF2-40B4-BE49-F238E27FC236}">
                <a16:creationId xmlns:a16="http://schemas.microsoft.com/office/drawing/2014/main" id="{F7F3A0AA-35E5-4085-942B-7378390306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282344"/>
            <a:ext cx="9143997" cy="159074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52" name="Rectangle 13351">
            <a:extLst>
              <a:ext uri="{FF2B5EF4-FFF2-40B4-BE49-F238E27FC236}">
                <a16:creationId xmlns:a16="http://schemas.microsoft.com/office/drawing/2014/main" id="{402F5C38-C747-4173-ABBF-656E39E821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5282344"/>
            <a:ext cx="6086475" cy="1590742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54" name="Rectangle 13353">
            <a:extLst>
              <a:ext uri="{FF2B5EF4-FFF2-40B4-BE49-F238E27FC236}">
                <a16:creationId xmlns:a16="http://schemas.microsoft.com/office/drawing/2014/main" id="{E37EECFC-A684-4391-AE85-4CDAF5565F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5282344"/>
            <a:ext cx="9143998" cy="1590742"/>
          </a:xfrm>
          <a:prstGeom prst="rect">
            <a:avLst/>
          </a:prstGeom>
          <a:gradFill>
            <a:gsLst>
              <a:gs pos="0">
                <a:srgbClr val="000000">
                  <a:alpha val="71765"/>
                </a:srgbClr>
              </a:gs>
              <a:gs pos="100000">
                <a:schemeClr val="accent1">
                  <a:alpha val="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524785" y="5490971"/>
            <a:ext cx="5221554" cy="1159200"/>
          </a:xfrm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en-US" altLang="en-US" sz="6000" b="1" kern="1200" dirty="0">
                <a:solidFill>
                  <a:srgbClr val="FFFFFF"/>
                </a:solidFill>
                <a:effectLst>
                  <a:glow>
                    <a:schemeClr val="bg1"/>
                  </a:glow>
                </a:effectLst>
                <a:latin typeface="+mj-lt"/>
                <a:ea typeface="+mj-ea"/>
                <a:cs typeface="+mj-cs"/>
              </a:rPr>
              <a:t>Kids’ Minute</a:t>
            </a:r>
            <a:endParaRPr lang="en-US" altLang="en-US" sz="6000" i="1" kern="1200" dirty="0">
              <a:solidFill>
                <a:srgbClr val="FFFFFF"/>
              </a:solidFill>
              <a:effectLst>
                <a:glow>
                  <a:schemeClr val="bg1"/>
                </a:glo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A64E6C3-D527-FF12-DC43-61ED998D2CFA}"/>
              </a:ext>
            </a:extLst>
          </p:cNvPr>
          <p:cNvSpPr txBox="1">
            <a:spLocks/>
          </p:cNvSpPr>
          <p:nvPr/>
        </p:nvSpPr>
        <p:spPr>
          <a:xfrm>
            <a:off x="6342391" y="5633765"/>
            <a:ext cx="2556416" cy="873612"/>
          </a:xfrm>
          <a:prstGeom prst="rect">
            <a:avLst/>
          </a:prstGeom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000"/>
              </a:spcBef>
              <a:defRPr/>
            </a:pPr>
            <a:r>
              <a:rPr lang="en-US" altLang="en-US" b="1" kern="1200" dirty="0">
                <a:solidFill>
                  <a:srgbClr val="FFFFFF"/>
                </a:solidFill>
                <a:effectLst>
                  <a:glow>
                    <a:schemeClr val="bg1"/>
                  </a:glow>
                </a:effectLst>
                <a:latin typeface="+mn-lt"/>
                <a:ea typeface="+mn-ea"/>
                <a:cs typeface="+mn-cs"/>
              </a:rPr>
              <a:t>&amp; Sunday </a:t>
            </a:r>
            <a:br>
              <a:rPr lang="en-US" altLang="en-US" b="1" kern="1200" dirty="0">
                <a:solidFill>
                  <a:srgbClr val="FFFFFF"/>
                </a:solidFill>
                <a:effectLst>
                  <a:glow>
                    <a:schemeClr val="bg1"/>
                  </a:glow>
                </a:effectLst>
                <a:latin typeface="+mn-lt"/>
                <a:ea typeface="+mn-ea"/>
                <a:cs typeface="+mn-cs"/>
              </a:rPr>
            </a:br>
            <a:r>
              <a:rPr lang="en-US" altLang="en-US" b="1" kern="1200" dirty="0">
                <a:solidFill>
                  <a:srgbClr val="FFFFFF"/>
                </a:solidFill>
                <a:effectLst>
                  <a:glow>
                    <a:schemeClr val="bg1"/>
                  </a:glow>
                </a:effectLst>
                <a:latin typeface="+mn-lt"/>
                <a:ea typeface="+mn-ea"/>
                <a:cs typeface="+mn-cs"/>
              </a:rPr>
              <a:t>    School</a:t>
            </a:r>
            <a:endParaRPr lang="en-US" altLang="en-US" i="1" kern="1200" dirty="0">
              <a:solidFill>
                <a:srgbClr val="FFFFFF"/>
              </a:solidFill>
              <a:effectLst>
                <a:glow>
                  <a:schemeClr val="bg1"/>
                </a:glow>
              </a:effectLst>
              <a:latin typeface="+mn-lt"/>
              <a:ea typeface="+mn-ea"/>
              <a:cs typeface="+mn-cs"/>
            </a:endParaRPr>
          </a:p>
        </p:txBody>
      </p:sp>
      <p:pic>
        <p:nvPicPr>
          <p:cNvPr id="2" name="Picture 9" descr="Image result for kids jesus">
            <a:extLst>
              <a:ext uri="{FF2B5EF4-FFF2-40B4-BE49-F238E27FC236}">
                <a16:creationId xmlns:a16="http://schemas.microsoft.com/office/drawing/2014/main" id="{49456107-7433-9358-CCF1-750BD204AA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" r="-1" b="-1"/>
          <a:stretch/>
        </p:blipFill>
        <p:spPr bwMode="auto">
          <a:xfrm>
            <a:off x="17314" y="1341414"/>
            <a:ext cx="9144002" cy="2608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12753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57F69E0-C4B0-4BEC-A689-4F8D877F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8A12D1E-CD09-EA2C-5FF6-5152F8EC42B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19"/>
          <a:stretch>
            <a:fillRect/>
          </a:stretch>
        </p:blipFill>
        <p:spPr>
          <a:xfrm>
            <a:off x="20" y="10"/>
            <a:ext cx="9141692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A22F5DB-1D0F-3553-4869-8B28CB7266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3063240"/>
          </a:xfrm>
        </p:spPr>
        <p:txBody>
          <a:bodyPr>
            <a:normAutofit/>
          </a:bodyPr>
          <a:lstStyle/>
          <a:p>
            <a:r>
              <a:rPr lang="en-US" sz="5700" dirty="0">
                <a:solidFill>
                  <a:schemeClr val="bg1"/>
                </a:solidFill>
              </a:rPr>
              <a:t>In Christ: </a:t>
            </a:r>
            <a:br>
              <a:rPr lang="en-US" sz="5700" dirty="0">
                <a:solidFill>
                  <a:schemeClr val="bg1"/>
                </a:solidFill>
              </a:rPr>
            </a:br>
            <a:r>
              <a:rPr lang="en-US" sz="5700" dirty="0">
                <a:solidFill>
                  <a:schemeClr val="bg1"/>
                </a:solidFill>
              </a:rPr>
              <a:t>The Letter to the Ephesians</a:t>
            </a:r>
            <a:endParaRPr lang="en-CA" sz="5700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8AE124-2640-319D-4611-610B645F53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5286" y="4599432"/>
            <a:ext cx="6858000" cy="153619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The Hope of Your Calling: </a:t>
            </a:r>
          </a:p>
          <a:p>
            <a:r>
              <a:rPr lang="en-CA" dirty="0">
                <a:solidFill>
                  <a:schemeClr val="bg1"/>
                </a:solidFill>
              </a:rPr>
              <a:t>Ephesians 1: 15-23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9F6380B4-6A1C-481E-8408-B4E6C75B9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980654" y="4368623"/>
            <a:ext cx="3182692" cy="18288"/>
          </a:xfrm>
          <a:custGeom>
            <a:avLst/>
            <a:gdLst>
              <a:gd name="csX0" fmla="*/ 0 w 3182692"/>
              <a:gd name="csY0" fmla="*/ 0 h 18288"/>
              <a:gd name="csX1" fmla="*/ 636538 w 3182692"/>
              <a:gd name="csY1" fmla="*/ 0 h 18288"/>
              <a:gd name="csX2" fmla="*/ 1273077 w 3182692"/>
              <a:gd name="csY2" fmla="*/ 0 h 18288"/>
              <a:gd name="csX3" fmla="*/ 1909615 w 3182692"/>
              <a:gd name="csY3" fmla="*/ 0 h 18288"/>
              <a:gd name="csX4" fmla="*/ 2482500 w 3182692"/>
              <a:gd name="csY4" fmla="*/ 0 h 18288"/>
              <a:gd name="csX5" fmla="*/ 3182692 w 3182692"/>
              <a:gd name="csY5" fmla="*/ 0 h 18288"/>
              <a:gd name="csX6" fmla="*/ 3182692 w 3182692"/>
              <a:gd name="csY6" fmla="*/ 18288 h 18288"/>
              <a:gd name="csX7" fmla="*/ 2609807 w 3182692"/>
              <a:gd name="csY7" fmla="*/ 18288 h 18288"/>
              <a:gd name="csX8" fmla="*/ 2068750 w 3182692"/>
              <a:gd name="csY8" fmla="*/ 18288 h 18288"/>
              <a:gd name="csX9" fmla="*/ 1432211 w 3182692"/>
              <a:gd name="csY9" fmla="*/ 18288 h 18288"/>
              <a:gd name="csX10" fmla="*/ 859327 w 3182692"/>
              <a:gd name="csY10" fmla="*/ 18288 h 18288"/>
              <a:gd name="csX11" fmla="*/ 0 w 3182692"/>
              <a:gd name="csY11" fmla="*/ 18288 h 18288"/>
              <a:gd name="csX12" fmla="*/ 0 w 3182692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182692" h="18288" fill="none" extrusionOk="0">
                <a:moveTo>
                  <a:pt x="0" y="0"/>
                </a:moveTo>
                <a:cubicBezTo>
                  <a:pt x="253588" y="25878"/>
                  <a:pt x="409323" y="-5359"/>
                  <a:pt x="636538" y="0"/>
                </a:cubicBezTo>
                <a:cubicBezTo>
                  <a:pt x="863753" y="5359"/>
                  <a:pt x="1007727" y="-28"/>
                  <a:pt x="1273077" y="0"/>
                </a:cubicBezTo>
                <a:cubicBezTo>
                  <a:pt x="1538427" y="28"/>
                  <a:pt x="1698640" y="-12775"/>
                  <a:pt x="1909615" y="0"/>
                </a:cubicBezTo>
                <a:cubicBezTo>
                  <a:pt x="2120590" y="12775"/>
                  <a:pt x="2210293" y="-21823"/>
                  <a:pt x="2482500" y="0"/>
                </a:cubicBezTo>
                <a:cubicBezTo>
                  <a:pt x="2754708" y="21823"/>
                  <a:pt x="3004133" y="-28750"/>
                  <a:pt x="3182692" y="0"/>
                </a:cubicBezTo>
                <a:cubicBezTo>
                  <a:pt x="3183134" y="4516"/>
                  <a:pt x="3181865" y="12266"/>
                  <a:pt x="3182692" y="18288"/>
                </a:cubicBezTo>
                <a:cubicBezTo>
                  <a:pt x="2947402" y="22440"/>
                  <a:pt x="2876226" y="27191"/>
                  <a:pt x="2609807" y="18288"/>
                </a:cubicBezTo>
                <a:cubicBezTo>
                  <a:pt x="2343389" y="9385"/>
                  <a:pt x="2326689" y="25579"/>
                  <a:pt x="2068750" y="18288"/>
                </a:cubicBezTo>
                <a:cubicBezTo>
                  <a:pt x="1810811" y="10997"/>
                  <a:pt x="1713836" y="48219"/>
                  <a:pt x="1432211" y="18288"/>
                </a:cubicBezTo>
                <a:cubicBezTo>
                  <a:pt x="1150586" y="-11643"/>
                  <a:pt x="982765" y="3747"/>
                  <a:pt x="859327" y="18288"/>
                </a:cubicBezTo>
                <a:cubicBezTo>
                  <a:pt x="735889" y="32829"/>
                  <a:pt x="254183" y="35231"/>
                  <a:pt x="0" y="18288"/>
                </a:cubicBezTo>
                <a:cubicBezTo>
                  <a:pt x="-306" y="11477"/>
                  <a:pt x="485" y="4355"/>
                  <a:pt x="0" y="0"/>
                </a:cubicBezTo>
                <a:close/>
              </a:path>
              <a:path w="3182692" h="18288" stroke="0" extrusionOk="0">
                <a:moveTo>
                  <a:pt x="0" y="0"/>
                </a:moveTo>
                <a:cubicBezTo>
                  <a:pt x="243108" y="-22426"/>
                  <a:pt x="387854" y="22949"/>
                  <a:pt x="572885" y="0"/>
                </a:cubicBezTo>
                <a:cubicBezTo>
                  <a:pt x="757916" y="-22949"/>
                  <a:pt x="923707" y="6797"/>
                  <a:pt x="1113942" y="0"/>
                </a:cubicBezTo>
                <a:cubicBezTo>
                  <a:pt x="1304177" y="-6797"/>
                  <a:pt x="1495991" y="20627"/>
                  <a:pt x="1686827" y="0"/>
                </a:cubicBezTo>
                <a:cubicBezTo>
                  <a:pt x="1877663" y="-20627"/>
                  <a:pt x="2170182" y="-20672"/>
                  <a:pt x="2323365" y="0"/>
                </a:cubicBezTo>
                <a:cubicBezTo>
                  <a:pt x="2476548" y="20672"/>
                  <a:pt x="2919164" y="6097"/>
                  <a:pt x="3182692" y="0"/>
                </a:cubicBezTo>
                <a:cubicBezTo>
                  <a:pt x="3183269" y="4624"/>
                  <a:pt x="3183511" y="11191"/>
                  <a:pt x="3182692" y="18288"/>
                </a:cubicBezTo>
                <a:cubicBezTo>
                  <a:pt x="3026065" y="-10849"/>
                  <a:pt x="2775006" y="23067"/>
                  <a:pt x="2546154" y="18288"/>
                </a:cubicBezTo>
                <a:cubicBezTo>
                  <a:pt x="2317302" y="13509"/>
                  <a:pt x="2168173" y="-8513"/>
                  <a:pt x="1845961" y="18288"/>
                </a:cubicBezTo>
                <a:cubicBezTo>
                  <a:pt x="1523749" y="45089"/>
                  <a:pt x="1450078" y="-844"/>
                  <a:pt x="1304904" y="18288"/>
                </a:cubicBezTo>
                <a:cubicBezTo>
                  <a:pt x="1159730" y="37420"/>
                  <a:pt x="942635" y="-10021"/>
                  <a:pt x="604711" y="18288"/>
                </a:cubicBezTo>
                <a:cubicBezTo>
                  <a:pt x="266787" y="46597"/>
                  <a:pt x="141927" y="-8395"/>
                  <a:pt x="0" y="18288"/>
                </a:cubicBezTo>
                <a:cubicBezTo>
                  <a:pt x="-171" y="12755"/>
                  <a:pt x="-690" y="7930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chemeClr val="bg1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654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F828D28-8E09-41CC-8229-3070B5467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1B39F6E-7724-669A-74C1-96B88E7A5B24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1" r="8633"/>
          <a:stretch>
            <a:fillRect/>
          </a:stretch>
        </p:blipFill>
        <p:spPr>
          <a:xfrm>
            <a:off x="20" y="-22"/>
            <a:ext cx="9143977" cy="6858022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5B012D8-7F27-4758-9AC6-C889B154B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684783" y="1682484"/>
            <a:ext cx="6858003" cy="3493010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A9F7AF4-94CB-8C89-23F7-0B5F2A851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599" y="643467"/>
            <a:ext cx="4089397" cy="356924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500" cap="all" spc="225" dirty="0">
                <a:solidFill>
                  <a:srgbClr val="FFFFFF"/>
                </a:solidFill>
              </a:rPr>
              <a:t>Coming into Focus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F0D576E-9F20-7DEE-A853-B980468D2E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2599" y="4551037"/>
            <a:ext cx="4087109" cy="157805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Wisdom and Revelation to Perceive Our Hope and Calling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063B759-00FC-46D1-9898-8E862526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797890" y="2511887"/>
            <a:ext cx="6858003" cy="1834218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8933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20146</TotalTime>
  <Words>311</Words>
  <Application>Microsoft Office PowerPoint</Application>
  <PresentationFormat>On-screen Show (4:3)</PresentationFormat>
  <Paragraphs>39</Paragraphs>
  <Slides>12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2013 - 2022 Theme</vt:lpstr>
      <vt:lpstr>PowerPoint Presentation</vt:lpstr>
      <vt:lpstr>Songs</vt:lpstr>
      <vt:lpstr>Welcome  to Parkdale Church!</vt:lpstr>
      <vt:lpstr>Upcoming  @ Parkdale!</vt:lpstr>
      <vt:lpstr>PowerPoint Presentation</vt:lpstr>
      <vt:lpstr>Offering</vt:lpstr>
      <vt:lpstr>Kids’ Minute</vt:lpstr>
      <vt:lpstr>In Christ:  The Letter to the Ephesians</vt:lpstr>
      <vt:lpstr>Coming into Focus</vt:lpstr>
      <vt:lpstr>The Greatness of His Power At Work In You</vt:lpstr>
      <vt:lpstr>PowerPoint Presentation</vt:lpstr>
      <vt:lpstr>We’re so glad you joined us today!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Tim Stewart</dc:creator>
  <cp:lastModifiedBy>Parkdale Church</cp:lastModifiedBy>
  <cp:revision>151</cp:revision>
  <dcterms:created xsi:type="dcterms:W3CDTF">2021-01-22T20:41:10Z</dcterms:created>
  <dcterms:modified xsi:type="dcterms:W3CDTF">2026-07-31T17:38:01Z</dcterms:modified>
</cp:coreProperties>
</file>