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842" r:id="rId1"/>
  </p:sldMasterIdLst>
  <p:notesMasterIdLst>
    <p:notesMasterId r:id="rId13"/>
  </p:notesMasterIdLst>
  <p:sldIdLst>
    <p:sldId id="1105" r:id="rId2"/>
    <p:sldId id="3162" r:id="rId3"/>
    <p:sldId id="2919" r:id="rId4"/>
    <p:sldId id="3186" r:id="rId5"/>
    <p:sldId id="2276" r:id="rId6"/>
    <p:sldId id="3029" r:id="rId7"/>
    <p:sldId id="1767" r:id="rId8"/>
    <p:sldId id="256" r:id="rId9"/>
    <p:sldId id="257" r:id="rId10"/>
    <p:sldId id="259" r:id="rId11"/>
    <p:sldId id="304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0FE668-9D6D-4A99-9E97-636FFE5B8482}">
          <p14:sldIdLst>
            <p14:sldId id="1105"/>
            <p14:sldId id="3162"/>
            <p14:sldId id="2919"/>
            <p14:sldId id="3186"/>
            <p14:sldId id="2276"/>
            <p14:sldId id="3029"/>
            <p14:sldId id="1767"/>
            <p14:sldId id="256"/>
            <p14:sldId id="257"/>
            <p14:sldId id="259"/>
            <p14:sldId id="30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4472C4"/>
    <a:srgbClr val="0000FF"/>
    <a:srgbClr val="006600"/>
    <a:srgbClr val="0000CC"/>
    <a:srgbClr val="FFFF66"/>
    <a:srgbClr val="FFFF99"/>
    <a:srgbClr val="99FF33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2B065-7AB1-434A-9D29-1AB69A4F1AF2}" v="6" dt="2026-08-08T21:20:37.9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1" autoAdjust="0"/>
    <p:restoredTop sz="94703"/>
  </p:normalViewPr>
  <p:slideViewPr>
    <p:cSldViewPr snapToGrid="0">
      <p:cViewPr>
        <p:scale>
          <a:sx n="84" d="100"/>
          <a:sy n="84" d="100"/>
        </p:scale>
        <p:origin x="91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kdale Church" userId="f30ea0ede9bb05e6" providerId="LiveId" clId="{24C4F4ED-5188-4A37-95D9-524FAFA39F86}"/>
    <pc:docChg chg="undo custSel addSld delSld modSld sldOrd modSection">
      <pc:chgData name="Parkdale Church" userId="f30ea0ede9bb05e6" providerId="LiveId" clId="{24C4F4ED-5188-4A37-95D9-524FAFA39F86}" dt="2026-08-08T21:21:16.679" v="359" actId="20577"/>
      <pc:docMkLst>
        <pc:docMk/>
      </pc:docMkLst>
      <pc:sldChg chg="addSp delSp modSp add del mod setBg delDesignElem">
        <pc:chgData name="Parkdale Church" userId="f30ea0ede9bb05e6" providerId="LiveId" clId="{24C4F4ED-5188-4A37-95D9-524FAFA39F86}" dt="2026-08-08T21:13:48.609" v="309" actId="14100"/>
        <pc:sldMkLst>
          <pc:docMk/>
          <pc:sldMk cId="60765472" sldId="256"/>
        </pc:sldMkLst>
        <pc:spChg chg="del mod">
          <ac:chgData name="Parkdale Church" userId="f30ea0ede9bb05e6" providerId="LiveId" clId="{24C4F4ED-5188-4A37-95D9-524FAFA39F86}" dt="2026-08-08T21:08:58.065" v="233" actId="21"/>
          <ac:spMkLst>
            <pc:docMk/>
            <pc:sldMk cId="60765472" sldId="256"/>
            <ac:spMk id="2" creationId="{2A22F5DB-1D0F-3553-4869-8B28CB726616}"/>
          </ac:spMkLst>
        </pc:spChg>
        <pc:spChg chg="del mod">
          <ac:chgData name="Parkdale Church" userId="f30ea0ede9bb05e6" providerId="LiveId" clId="{24C4F4ED-5188-4A37-95D9-524FAFA39F86}" dt="2026-08-08T21:09:10.722" v="237" actId="21"/>
          <ac:spMkLst>
            <pc:docMk/>
            <pc:sldMk cId="60765472" sldId="256"/>
            <ac:spMk id="3" creationId="{0D8AE124-2640-319D-4611-610B645F534D}"/>
          </ac:spMkLst>
        </pc:spChg>
        <pc:spChg chg="add del">
          <ac:chgData name="Parkdale Church" userId="f30ea0ede9bb05e6" providerId="LiveId" clId="{24C4F4ED-5188-4A37-95D9-524FAFA39F86}" dt="2026-08-08T21:08:46.112" v="229" actId="22"/>
          <ac:spMkLst>
            <pc:docMk/>
            <pc:sldMk cId="60765472" sldId="256"/>
            <ac:spMk id="6" creationId="{894C27F4-1CC5-FB94-4C71-D05C55463BCB}"/>
          </ac:spMkLst>
        </pc:spChg>
        <pc:spChg chg="add del">
          <ac:chgData name="Parkdale Church" userId="f30ea0ede9bb05e6" providerId="LiveId" clId="{24C4F4ED-5188-4A37-95D9-524FAFA39F86}" dt="2026-08-08T21:08:46.112" v="229" actId="22"/>
          <ac:spMkLst>
            <pc:docMk/>
            <pc:sldMk cId="60765472" sldId="256"/>
            <ac:spMk id="8" creationId="{93D7666F-C131-E4BD-51A9-FC787587D432}"/>
          </ac:spMkLst>
        </pc:spChg>
        <pc:spChg chg="add mod">
          <ac:chgData name="Parkdale Church" userId="f30ea0ede9bb05e6" providerId="LiveId" clId="{24C4F4ED-5188-4A37-95D9-524FAFA39F86}" dt="2026-08-08T21:13:48.609" v="309" actId="14100"/>
          <ac:spMkLst>
            <pc:docMk/>
            <pc:sldMk cId="60765472" sldId="256"/>
            <ac:spMk id="10" creationId="{4FE3339C-20E9-0D31-5900-A5D20AF3CFEC}"/>
          </ac:spMkLst>
        </pc:spChg>
        <pc:spChg chg="add mod">
          <ac:chgData name="Parkdale Church" userId="f30ea0ede9bb05e6" providerId="LiveId" clId="{24C4F4ED-5188-4A37-95D9-524FAFA39F86}" dt="2026-08-08T21:10:36.972" v="290" actId="14100"/>
          <ac:spMkLst>
            <pc:docMk/>
            <pc:sldMk cId="60765472" sldId="256"/>
            <ac:spMk id="12" creationId="{F243BD48-F448-8999-5485-6D4D41203858}"/>
          </ac:spMkLst>
        </pc:spChg>
        <pc:spChg chg="add del mod">
          <ac:chgData name="Parkdale Church" userId="f30ea0ede9bb05e6" providerId="LiveId" clId="{24C4F4ED-5188-4A37-95D9-524FAFA39F86}" dt="2026-08-08T21:09:01.175" v="235" actId="478"/>
          <ac:spMkLst>
            <pc:docMk/>
            <pc:sldMk cId="60765472" sldId="256"/>
            <ac:spMk id="14" creationId="{D3679533-2872-C936-AB38-58BCA4A01B61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60765472" sldId="256"/>
            <ac:spMk id="15" creationId="{37D505C3-540C-4E1B-AFF5-74A9D9BD3E44}"/>
          </ac:spMkLst>
        </pc:spChg>
        <pc:spChg chg="add mod">
          <ac:chgData name="Parkdale Church" userId="f30ea0ede9bb05e6" providerId="LiveId" clId="{24C4F4ED-5188-4A37-95D9-524FAFA39F86}" dt="2026-08-08T21:09:07.940" v="236" actId="1076"/>
          <ac:spMkLst>
            <pc:docMk/>
            <pc:sldMk cId="60765472" sldId="256"/>
            <ac:spMk id="16" creationId="{2A22F5DB-1D0F-3553-4869-8B28CB726616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60765472" sldId="256"/>
            <ac:spMk id="17" creationId="{C5C14909-AFB2-4E07-A65C-633954901FC1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60765472" sldId="256"/>
            <ac:spMk id="19" creationId="{5BC4B016-0848-4634-83F9-FBC4C80CAE8E}"/>
          </ac:spMkLst>
        </pc:spChg>
        <pc:spChg chg="add del mod">
          <ac:chgData name="Parkdale Church" userId="f30ea0ede9bb05e6" providerId="LiveId" clId="{24C4F4ED-5188-4A37-95D9-524FAFA39F86}" dt="2026-08-08T21:09:14.159" v="239" actId="478"/>
          <ac:spMkLst>
            <pc:docMk/>
            <pc:sldMk cId="60765472" sldId="256"/>
            <ac:spMk id="20" creationId="{764F0223-7997-7362-EA95-909260CC24F6}"/>
          </ac:spMkLst>
        </pc:spChg>
        <pc:spChg chg="add mod">
          <ac:chgData name="Parkdale Church" userId="f30ea0ede9bb05e6" providerId="LiveId" clId="{24C4F4ED-5188-4A37-95D9-524FAFA39F86}" dt="2026-08-08T21:09:20.143" v="240" actId="1076"/>
          <ac:spMkLst>
            <pc:docMk/>
            <pc:sldMk cId="60765472" sldId="256"/>
            <ac:spMk id="21" creationId="{0D8AE124-2640-319D-4611-610B645F534D}"/>
          </ac:spMkLst>
        </pc:spChg>
        <pc:picChg chg="mod">
          <ac:chgData name="Parkdale Church" userId="f30ea0ede9bb05e6" providerId="LiveId" clId="{24C4F4ED-5188-4A37-95D9-524FAFA39F86}" dt="2026-08-08T21:07:17.253" v="218" actId="14100"/>
          <ac:picMkLst>
            <pc:docMk/>
            <pc:sldMk cId="60765472" sldId="256"/>
            <ac:picMk id="5" creationId="{58A12D1E-CD09-EA2C-5FF6-5152F8EC42BC}"/>
          </ac:picMkLst>
        </pc:picChg>
      </pc:sldChg>
      <pc:sldChg chg="addSp delSp modSp add del mod setBg delDesignElem">
        <pc:chgData name="Parkdale Church" userId="f30ea0ede9bb05e6" providerId="LiveId" clId="{24C4F4ED-5188-4A37-95D9-524FAFA39F86}" dt="2026-08-08T20:59:17.664" v="73" actId="1076"/>
        <pc:sldMkLst>
          <pc:docMk/>
          <pc:sldMk cId="631893311" sldId="257"/>
        </pc:sldMkLst>
        <pc:spChg chg="mod">
          <ac:chgData name="Parkdale Church" userId="f30ea0ede9bb05e6" providerId="LiveId" clId="{24C4F4ED-5188-4A37-95D9-524FAFA39F86}" dt="2026-08-08T20:59:17.664" v="73" actId="1076"/>
          <ac:spMkLst>
            <pc:docMk/>
            <pc:sldMk cId="631893311" sldId="257"/>
            <ac:spMk id="6" creationId="{AA9F7AF4-94CB-8C89-23F7-0B5F2A851BA2}"/>
          </ac:spMkLst>
        </pc:spChg>
        <pc:spChg chg="mod">
          <ac:chgData name="Parkdale Church" userId="f30ea0ede9bb05e6" providerId="LiveId" clId="{24C4F4ED-5188-4A37-95D9-524FAFA39F86}" dt="2026-08-08T20:58:40.027" v="66" actId="403"/>
          <ac:spMkLst>
            <pc:docMk/>
            <pc:sldMk cId="631893311" sldId="257"/>
            <ac:spMk id="7" creationId="{9F0D576E-9F20-7DEE-A853-B980468D2E40}"/>
          </ac:spMkLst>
        </pc:spChg>
        <pc:spChg chg="add">
          <ac:chgData name="Parkdale Church" userId="f30ea0ede9bb05e6" providerId="LiveId" clId="{24C4F4ED-5188-4A37-95D9-524FAFA39F86}" dt="2026-08-08T20:57:10.283" v="53" actId="26606"/>
          <ac:spMkLst>
            <pc:docMk/>
            <pc:sldMk cId="631893311" sldId="257"/>
            <ac:spMk id="9" creationId="{42A4FC2C-047E-45A5-965D-8E1E3BF09BC6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631893311" sldId="257"/>
            <ac:spMk id="12" creationId="{FD57F13B-6973-4CE9-92F3-5EC476ED97B5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631893311" sldId="257"/>
            <ac:spMk id="14" creationId="{968B5335-D5FF-4145-97AC-3783A0DE47FD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631893311" sldId="257"/>
            <ac:spMk id="16" creationId="{0C1D0562-B987-4741-985E-3AADE1075E66}"/>
          </ac:spMkLst>
        </pc:spChg>
        <pc:picChg chg="mod">
          <ac:chgData name="Parkdale Church" userId="f30ea0ede9bb05e6" providerId="LiveId" clId="{24C4F4ED-5188-4A37-95D9-524FAFA39F86}" dt="2026-08-08T20:59:13.211" v="72" actId="1076"/>
          <ac:picMkLst>
            <pc:docMk/>
            <pc:sldMk cId="631893311" sldId="257"/>
            <ac:picMk id="5" creationId="{E1B39F6E-7724-669A-74C1-96B88E7A5B24}"/>
          </ac:picMkLst>
        </pc:picChg>
      </pc:sldChg>
      <pc:sldChg chg="addSp delSp modSp add del mod setBg delDesignElem">
        <pc:chgData name="Parkdale Church" userId="f30ea0ede9bb05e6" providerId="LiveId" clId="{24C4F4ED-5188-4A37-95D9-524FAFA39F86}" dt="2026-08-08T21:13:34.562" v="308" actId="14100"/>
        <pc:sldMkLst>
          <pc:docMk/>
          <pc:sldMk cId="2301623017" sldId="259"/>
        </pc:sldMkLst>
        <pc:spChg chg="del mod">
          <ac:chgData name="Parkdale Church" userId="f30ea0ede9bb05e6" providerId="LiveId" clId="{24C4F4ED-5188-4A37-95D9-524FAFA39F86}" dt="2026-08-08T21:03:01.456" v="89" actId="21"/>
          <ac:spMkLst>
            <pc:docMk/>
            <pc:sldMk cId="2301623017" sldId="259"/>
            <ac:spMk id="2" creationId="{A2B864CD-67BD-67B9-4FCE-5C3E8AA17232}"/>
          </ac:spMkLst>
        </pc:spChg>
        <pc:spChg chg="add mod">
          <ac:chgData name="Parkdale Church" userId="f30ea0ede9bb05e6" providerId="LiveId" clId="{24C4F4ED-5188-4A37-95D9-524FAFA39F86}" dt="2026-08-08T21:13:19.437" v="307" actId="1076"/>
          <ac:spMkLst>
            <pc:docMk/>
            <pc:sldMk cId="2301623017" sldId="259"/>
            <ac:spMk id="3" creationId="{1F7C9587-855C-F0F8-F18B-3BA4E2E5449F}"/>
          </ac:spMkLst>
        </pc:spChg>
        <pc:spChg chg="add del mod">
          <ac:chgData name="Parkdale Church" userId="f30ea0ede9bb05e6" providerId="LiveId" clId="{24C4F4ED-5188-4A37-95D9-524FAFA39F86}" dt="2026-08-08T21:03:05.862" v="91" actId="478"/>
          <ac:spMkLst>
            <pc:docMk/>
            <pc:sldMk cId="2301623017" sldId="259"/>
            <ac:spMk id="6" creationId="{B66C6DD1-6B46-63D4-EA6C-C485ABC774BB}"/>
          </ac:spMkLst>
        </pc:spChg>
        <pc:spChg chg="add mod">
          <ac:chgData name="Parkdale Church" userId="f30ea0ede9bb05e6" providerId="LiveId" clId="{24C4F4ED-5188-4A37-95D9-524FAFA39F86}" dt="2026-08-08T21:12:45.562" v="302" actId="1076"/>
          <ac:spMkLst>
            <pc:docMk/>
            <pc:sldMk cId="2301623017" sldId="259"/>
            <ac:spMk id="7" creationId="{A2B864CD-67BD-67B9-4FCE-5C3E8AA17232}"/>
          </ac:spMkLst>
        </pc:spChg>
        <pc:spChg chg="add del mod">
          <ac:chgData name="Parkdale Church" userId="f30ea0ede9bb05e6" providerId="LiveId" clId="{24C4F4ED-5188-4A37-95D9-524FAFA39F86}" dt="2026-08-08T21:04:13.175" v="103" actId="478"/>
          <ac:spMkLst>
            <pc:docMk/>
            <pc:sldMk cId="2301623017" sldId="259"/>
            <ac:spMk id="8" creationId="{353229FE-96B1-E85E-0708-EA2EC5F75D79}"/>
          </ac:spMkLst>
        </pc:spChg>
        <pc:spChg chg="add mod">
          <ac:chgData name="Parkdale Church" userId="f30ea0ede9bb05e6" providerId="LiveId" clId="{24C4F4ED-5188-4A37-95D9-524FAFA39F86}" dt="2026-08-08T21:13:02.953" v="305" actId="14100"/>
          <ac:spMkLst>
            <pc:docMk/>
            <pc:sldMk cId="2301623017" sldId="259"/>
            <ac:spMk id="10" creationId="{827B7993-4464-743D-586B-BB94EE9041D1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2301623017" sldId="259"/>
            <ac:spMk id="38" creationId="{5CD60141-EEBD-4EC1-8E34-0344C16A18A2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2301623017" sldId="259"/>
            <ac:spMk id="40" creationId="{4DE524F2-C7AF-4466-BA99-09C19DE0D819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2301623017" sldId="259"/>
            <ac:spMk id="41" creationId="{904E317E-14BB-4200-84F3-2064B4C971B7}"/>
          </ac:spMkLst>
        </pc:spChg>
        <pc:spChg chg="del">
          <ac:chgData name="Parkdale Church" userId="f30ea0ede9bb05e6" providerId="LiveId" clId="{24C4F4ED-5188-4A37-95D9-524FAFA39F86}" dt="2026-08-08T20:56:54.111" v="50"/>
          <ac:spMkLst>
            <pc:docMk/>
            <pc:sldMk cId="2301623017" sldId="259"/>
            <ac:spMk id="42" creationId="{1DF94A24-8152-43C5-86F3-5CC95D8090E2}"/>
          </ac:spMkLst>
        </pc:spChg>
        <pc:picChg chg="mod">
          <ac:chgData name="Parkdale Church" userId="f30ea0ede9bb05e6" providerId="LiveId" clId="{24C4F4ED-5188-4A37-95D9-524FAFA39F86}" dt="2026-08-08T21:13:34.562" v="308" actId="14100"/>
          <ac:picMkLst>
            <pc:docMk/>
            <pc:sldMk cId="2301623017" sldId="259"/>
            <ac:picMk id="5" creationId="{20EC688E-6AFE-F601-6E41-EF228F579F64}"/>
          </ac:picMkLst>
        </pc:picChg>
        <pc:cxnChg chg="del">
          <ac:chgData name="Parkdale Church" userId="f30ea0ede9bb05e6" providerId="LiveId" clId="{24C4F4ED-5188-4A37-95D9-524FAFA39F86}" dt="2026-08-08T20:56:54.111" v="50"/>
          <ac:cxnSpMkLst>
            <pc:docMk/>
            <pc:sldMk cId="2301623017" sldId="259"/>
            <ac:cxnSpMk id="39" creationId="{4C75A547-BCD1-42BE-966E-53CA0AB93165}"/>
          </ac:cxnSpMkLst>
        </pc:cxnChg>
      </pc:sldChg>
      <pc:sldChg chg="modSp mod">
        <pc:chgData name="Parkdale Church" userId="f30ea0ede9bb05e6" providerId="LiveId" clId="{24C4F4ED-5188-4A37-95D9-524FAFA39F86}" dt="2026-08-08T20:51:31.221" v="1" actId="20577"/>
        <pc:sldMkLst>
          <pc:docMk/>
          <pc:sldMk cId="0" sldId="1105"/>
        </pc:sldMkLst>
        <pc:spChg chg="mod">
          <ac:chgData name="Parkdale Church" userId="f30ea0ede9bb05e6" providerId="LiveId" clId="{24C4F4ED-5188-4A37-95D9-524FAFA39F86}" dt="2026-08-08T20:51:31.221" v="1" actId="20577"/>
          <ac:spMkLst>
            <pc:docMk/>
            <pc:sldMk cId="0" sldId="1105"/>
            <ac:spMk id="3" creationId="{00000000-0000-0000-0000-000000000000}"/>
          </ac:spMkLst>
        </pc:spChg>
      </pc:sldChg>
      <pc:sldChg chg="addSp delSp modSp mod">
        <pc:chgData name="Parkdale Church" userId="f30ea0ede9bb05e6" providerId="LiveId" clId="{24C4F4ED-5188-4A37-95D9-524FAFA39F86}" dt="2026-08-08T20:56:51.736" v="46" actId="478"/>
        <pc:sldMkLst>
          <pc:docMk/>
          <pc:sldMk cId="3421275345" sldId="1767"/>
        </pc:sldMkLst>
        <pc:spChg chg="add del mod">
          <ac:chgData name="Parkdale Church" userId="f30ea0ede9bb05e6" providerId="LiveId" clId="{24C4F4ED-5188-4A37-95D9-524FAFA39F86}" dt="2026-08-08T20:52:56.074" v="9" actId="478"/>
          <ac:spMkLst>
            <pc:docMk/>
            <pc:sldMk cId="3421275345" sldId="1767"/>
            <ac:spMk id="5" creationId="{F18E0031-B1FC-37B8-0585-0C2A31716E87}"/>
          </ac:spMkLst>
        </pc:spChg>
        <pc:picChg chg="add del">
          <ac:chgData name="Parkdale Church" userId="f30ea0ede9bb05e6" providerId="LiveId" clId="{24C4F4ED-5188-4A37-95D9-524FAFA39F86}" dt="2026-08-08T20:56:51.736" v="46" actId="478"/>
          <ac:picMkLst>
            <pc:docMk/>
            <pc:sldMk cId="3421275345" sldId="1767"/>
            <ac:picMk id="7" creationId="{2C8409A4-7001-F0E1-3B13-9B12CA95A889}"/>
          </ac:picMkLst>
        </pc:picChg>
      </pc:sldChg>
      <pc:sldChg chg="del">
        <pc:chgData name="Parkdale Church" userId="f30ea0ede9bb05e6" providerId="LiveId" clId="{24C4F4ED-5188-4A37-95D9-524FAFA39F86}" dt="2026-08-08T20:52:41.777" v="5" actId="47"/>
        <pc:sldMkLst>
          <pc:docMk/>
          <pc:sldMk cId="4030707733" sldId="3085"/>
        </pc:sldMkLst>
      </pc:sldChg>
      <pc:sldChg chg="modSp mod">
        <pc:chgData name="Parkdale Church" userId="f30ea0ede9bb05e6" providerId="LiveId" clId="{24C4F4ED-5188-4A37-95D9-524FAFA39F86}" dt="2026-08-08T21:21:16.679" v="359" actId="20577"/>
        <pc:sldMkLst>
          <pc:docMk/>
          <pc:sldMk cId="571922798" sldId="3162"/>
        </pc:sldMkLst>
        <pc:spChg chg="mod">
          <ac:chgData name="Parkdale Church" userId="f30ea0ede9bb05e6" providerId="LiveId" clId="{24C4F4ED-5188-4A37-95D9-524FAFA39F86}" dt="2026-08-08T21:21:16.679" v="359" actId="20577"/>
          <ac:spMkLst>
            <pc:docMk/>
            <pc:sldMk cId="571922798" sldId="3162"/>
            <ac:spMk id="3" creationId="{182029D2-14A3-F301-96BF-9639F4168492}"/>
          </ac:spMkLst>
        </pc:spChg>
      </pc:sldChg>
      <pc:sldChg chg="addSp delSp new del mod">
        <pc:chgData name="Parkdale Church" userId="f30ea0ede9bb05e6" providerId="LiveId" clId="{24C4F4ED-5188-4A37-95D9-524FAFA39F86}" dt="2026-08-08T21:14:53.171" v="315" actId="47"/>
        <pc:sldMkLst>
          <pc:docMk/>
          <pc:sldMk cId="1229951396" sldId="3187"/>
        </pc:sldMkLst>
        <pc:picChg chg="add del">
          <ac:chgData name="Parkdale Church" userId="f30ea0ede9bb05e6" providerId="LiveId" clId="{24C4F4ED-5188-4A37-95D9-524FAFA39F86}" dt="2026-08-08T21:14:41.593" v="314" actId="22"/>
          <ac:picMkLst>
            <pc:docMk/>
            <pc:sldMk cId="1229951396" sldId="3187"/>
            <ac:picMk id="5" creationId="{AABC4AF8-6247-7EF3-8569-726210B435F3}"/>
          </ac:picMkLst>
        </pc:picChg>
      </pc:sldChg>
      <pc:sldChg chg="new del">
        <pc:chgData name="Parkdale Church" userId="f30ea0ede9bb05e6" providerId="LiveId" clId="{24C4F4ED-5188-4A37-95D9-524FAFA39F86}" dt="2026-08-08T21:14:25.140" v="311" actId="47"/>
        <pc:sldMkLst>
          <pc:docMk/>
          <pc:sldMk cId="2331995448" sldId="3187"/>
        </pc:sldMkLst>
      </pc:sldChg>
      <pc:sldChg chg="addSp delSp modSp new del mod ord">
        <pc:chgData name="Parkdale Church" userId="f30ea0ede9bb05e6" providerId="LiveId" clId="{24C4F4ED-5188-4A37-95D9-524FAFA39F86}" dt="2026-08-08T21:10:25.331" v="288" actId="47"/>
        <pc:sldMkLst>
          <pc:docMk/>
          <pc:sldMk cId="3813111461" sldId="3187"/>
        </pc:sldMkLst>
        <pc:spChg chg="del">
          <ac:chgData name="Parkdale Church" userId="f30ea0ede9bb05e6" providerId="LiveId" clId="{24C4F4ED-5188-4A37-95D9-524FAFA39F86}" dt="2026-08-08T20:53:25.783" v="16" actId="478"/>
          <ac:spMkLst>
            <pc:docMk/>
            <pc:sldMk cId="3813111461" sldId="3187"/>
            <ac:spMk id="2" creationId="{5DFE44CF-9D89-A03C-4EF5-6846C01D71AF}"/>
          </ac:spMkLst>
        </pc:spChg>
        <pc:spChg chg="del">
          <ac:chgData name="Parkdale Church" userId="f30ea0ede9bb05e6" providerId="LiveId" clId="{24C4F4ED-5188-4A37-95D9-524FAFA39F86}" dt="2026-08-08T20:53:35.470" v="17" actId="931"/>
          <ac:spMkLst>
            <pc:docMk/>
            <pc:sldMk cId="3813111461" sldId="3187"/>
            <ac:spMk id="3" creationId="{7BBB01A7-1A30-53A7-3B3C-256E0A36E81F}"/>
          </ac:spMkLst>
        </pc:spChg>
        <pc:spChg chg="add del mod">
          <ac:chgData name="Parkdale Church" userId="f30ea0ede9bb05e6" providerId="LiveId" clId="{24C4F4ED-5188-4A37-95D9-524FAFA39F86}" dt="2026-08-08T20:55:37.502" v="41" actId="931"/>
          <ac:spMkLst>
            <pc:docMk/>
            <pc:sldMk cId="3813111461" sldId="3187"/>
            <ac:spMk id="7" creationId="{53460598-8B1B-3DFC-4C2C-7BCB0E5B4333}"/>
          </ac:spMkLst>
        </pc:spChg>
        <pc:picChg chg="add del mod ord">
          <ac:chgData name="Parkdale Church" userId="f30ea0ede9bb05e6" providerId="LiveId" clId="{24C4F4ED-5188-4A37-95D9-524FAFA39F86}" dt="2026-08-08T20:55:32.455" v="40" actId="478"/>
          <ac:picMkLst>
            <pc:docMk/>
            <pc:sldMk cId="3813111461" sldId="3187"/>
            <ac:picMk id="5" creationId="{42BD8031-830A-DC11-55C6-AEE0C52B5A9F}"/>
          </ac:picMkLst>
        </pc:picChg>
        <pc:picChg chg="add mod ord">
          <ac:chgData name="Parkdale Church" userId="f30ea0ede9bb05e6" providerId="LiveId" clId="{24C4F4ED-5188-4A37-95D9-524FAFA39F86}" dt="2026-08-08T20:55:52.767" v="44" actId="12789"/>
          <ac:picMkLst>
            <pc:docMk/>
            <pc:sldMk cId="3813111461" sldId="3187"/>
            <ac:picMk id="9" creationId="{C7C97817-D103-95DC-8A6A-5603F4A7A7F0}"/>
          </ac:picMkLst>
        </pc:picChg>
      </pc:sldChg>
      <pc:sldChg chg="addSp delSp modSp new add del mod">
        <pc:chgData name="Parkdale Church" userId="f30ea0ede9bb05e6" providerId="LiveId" clId="{24C4F4ED-5188-4A37-95D9-524FAFA39F86}" dt="2026-08-08T20:59:57.898" v="74" actId="47"/>
        <pc:sldMkLst>
          <pc:docMk/>
          <pc:sldMk cId="2102633290" sldId="3188"/>
        </pc:sldMkLst>
        <pc:spChg chg="del">
          <ac:chgData name="Parkdale Church" userId="f30ea0ede9bb05e6" providerId="LiveId" clId="{24C4F4ED-5188-4A37-95D9-524FAFA39F86}" dt="2026-08-08T20:54:20.658" v="28" actId="478"/>
          <ac:spMkLst>
            <pc:docMk/>
            <pc:sldMk cId="2102633290" sldId="3188"/>
            <ac:spMk id="2" creationId="{6FAB7A78-5EAE-83D1-C08C-7AB28126E7C6}"/>
          </ac:spMkLst>
        </pc:spChg>
        <pc:spChg chg="del">
          <ac:chgData name="Parkdale Church" userId="f30ea0ede9bb05e6" providerId="LiveId" clId="{24C4F4ED-5188-4A37-95D9-524FAFA39F86}" dt="2026-08-08T20:54:24.502" v="29" actId="931"/>
          <ac:spMkLst>
            <pc:docMk/>
            <pc:sldMk cId="2102633290" sldId="3188"/>
            <ac:spMk id="3" creationId="{5C33D5E6-8822-BFBE-21E9-CEA7116D2C82}"/>
          </ac:spMkLst>
        </pc:spChg>
        <pc:picChg chg="add mod ord">
          <ac:chgData name="Parkdale Church" userId="f30ea0ede9bb05e6" providerId="LiveId" clId="{24C4F4ED-5188-4A37-95D9-524FAFA39F86}" dt="2026-08-08T20:54:33.627" v="32" actId="14100"/>
          <ac:picMkLst>
            <pc:docMk/>
            <pc:sldMk cId="2102633290" sldId="3188"/>
            <ac:picMk id="5" creationId="{4333F1F3-C8B3-EFB2-EA37-CC3571486FF9}"/>
          </ac:picMkLst>
        </pc:picChg>
      </pc:sldChg>
      <pc:sldChg chg="addSp delSp modSp new del mod">
        <pc:chgData name="Parkdale Church" userId="f30ea0ede9bb05e6" providerId="LiveId" clId="{24C4F4ED-5188-4A37-95D9-524FAFA39F86}" dt="2026-08-08T21:06:46.237" v="212" actId="47"/>
        <pc:sldMkLst>
          <pc:docMk/>
          <pc:sldMk cId="3508393973" sldId="3189"/>
        </pc:sldMkLst>
        <pc:spChg chg="del">
          <ac:chgData name="Parkdale Church" userId="f30ea0ede9bb05e6" providerId="LiveId" clId="{24C4F4ED-5188-4A37-95D9-524FAFA39F86}" dt="2026-08-08T20:54:37.736" v="33" actId="478"/>
          <ac:spMkLst>
            <pc:docMk/>
            <pc:sldMk cId="3508393973" sldId="3189"/>
            <ac:spMk id="2" creationId="{77BC6757-14C0-DA80-074C-3A5C4912236E}"/>
          </ac:spMkLst>
        </pc:spChg>
        <pc:spChg chg="del">
          <ac:chgData name="Parkdale Church" userId="f30ea0ede9bb05e6" providerId="LiveId" clId="{24C4F4ED-5188-4A37-95D9-524FAFA39F86}" dt="2026-08-08T20:53:12.574" v="14"/>
          <ac:spMkLst>
            <pc:docMk/>
            <pc:sldMk cId="3508393973" sldId="3189"/>
            <ac:spMk id="3" creationId="{32216941-A35C-463D-C7D8-D1FEDC937B7B}"/>
          </ac:spMkLst>
        </pc:spChg>
        <pc:spChg chg="add del mod">
          <ac:chgData name="Parkdale Church" userId="f30ea0ede9bb05e6" providerId="LiveId" clId="{24C4F4ED-5188-4A37-95D9-524FAFA39F86}" dt="2026-08-08T20:54:41.970" v="34" actId="931"/>
          <ac:spMkLst>
            <pc:docMk/>
            <pc:sldMk cId="3508393973" sldId="3189"/>
            <ac:spMk id="7" creationId="{0A44CB1B-6071-32F9-20A5-CE5910415F57}"/>
          </ac:spMkLst>
        </pc:spChg>
        <pc:picChg chg="add del mod ord">
          <ac:chgData name="Parkdale Church" userId="f30ea0ede9bb05e6" providerId="LiveId" clId="{24C4F4ED-5188-4A37-95D9-524FAFA39F86}" dt="2026-08-08T20:53:14.277" v="15" actId="478"/>
          <ac:picMkLst>
            <pc:docMk/>
            <pc:sldMk cId="3508393973" sldId="3189"/>
            <ac:picMk id="5" creationId="{59A95976-61F5-C290-692B-2AF2BC689AF4}"/>
          </ac:picMkLst>
        </pc:picChg>
        <pc:picChg chg="add mod ord">
          <ac:chgData name="Parkdale Church" userId="f30ea0ede9bb05e6" providerId="LiveId" clId="{24C4F4ED-5188-4A37-95D9-524FAFA39F86}" dt="2026-08-08T20:54:53.158" v="37" actId="14100"/>
          <ac:picMkLst>
            <pc:docMk/>
            <pc:sldMk cId="3508393973" sldId="3189"/>
            <ac:picMk id="9" creationId="{F002ACB0-A789-32A0-212D-131F1D5288F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6B5AF-A09C-4734-940F-D6124C10BE8E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F32AE-D9DE-49CF-8CF6-952E14AE9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8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BC4DB-B343-4E6A-BC15-18FA492B3432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32D82-C2EA-4312-9D0D-59B09351DB81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9945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30C356-C117-46A1-A20D-73CC945ABB6E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867F8-014F-4EB1-82D9-C2227E194899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369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A439-42D6-4142-A99C-B3580AC11904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40109-88BC-4319-9E8C-EC3A6179F55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0847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0795E8-1E36-4094-BC2C-724E3CD320CF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1394E-98D0-4FD5-8862-0B724F4982E8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3713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D4B38-24CB-4C4E-BAAA-8D1FA5AC848E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DE54F-1978-4A07-9D14-A0981DFDE18D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012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871EC-44FC-4987-84FB-FFDFD3C77E5A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3CF0F-2CF2-43E6-A453-8930888F90BA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8470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B26E82-347E-49BB-B61A-7A1D092AD264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431DB-1039-4609-8F7C-DD3BC5C3CD9B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3901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FFE19-51EF-41B1-8FF7-0E001548C8F7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6C4AA-B5BF-492D-A3FA-5A89ED809866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7682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FF7B4-0059-4B2F-9282-1042A70CC55C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FAE58A-7D94-4DDB-883A-1825DB47E067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78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C8DB42-D5B9-4EC8-A4B4-73272184BBA2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D4FC2-D5C8-4701-841E-4C2E3DE1FCC5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7502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621F24-8FBB-4562-8AAB-D9AB65CE5603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743FA-706B-4564-8FBF-CC233582220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452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6E086E-5287-44EC-9CDF-00DFDA21409C}" type="datetimeFigureOut">
              <a:rPr lang="en-CA" altLang="en-US" smtClean="0"/>
              <a:pPr>
                <a:defRPr/>
              </a:pPr>
              <a:t>2026-08-08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C357F1-97F9-46F3-B5AB-A54B7356E48F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917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43" r:id="rId1"/>
    <p:sldLayoutId id="2147486844" r:id="rId2"/>
    <p:sldLayoutId id="2147486845" r:id="rId3"/>
    <p:sldLayoutId id="2147486846" r:id="rId4"/>
    <p:sldLayoutId id="2147486847" r:id="rId5"/>
    <p:sldLayoutId id="2147486848" r:id="rId6"/>
    <p:sldLayoutId id="2147486849" r:id="rId7"/>
    <p:sldLayoutId id="2147486850" r:id="rId8"/>
    <p:sldLayoutId id="2147486851" r:id="rId9"/>
    <p:sldLayoutId id="2147486852" r:id="rId10"/>
    <p:sldLayoutId id="2147486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460" y="5075339"/>
            <a:ext cx="6858000" cy="96797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altLang="en-US" sz="4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August 09, 2026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8" y="880640"/>
            <a:ext cx="8551572" cy="399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EC688E-6AFE-F601-6E41-EF228F579F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9" b="7909"/>
          <a:stretch/>
        </p:blipFill>
        <p:spPr>
          <a:xfrm>
            <a:off x="1" y="-11"/>
            <a:ext cx="9444250" cy="70831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9587-855C-F0F8-F18B-3BA4E2E5449F}"/>
              </a:ext>
            </a:extLst>
          </p:cNvPr>
          <p:cNvSpPr/>
          <p:nvPr/>
        </p:nvSpPr>
        <p:spPr>
          <a:xfrm rot="2091065">
            <a:off x="-1289486" y="-3073390"/>
            <a:ext cx="5767971" cy="10353397"/>
          </a:xfrm>
          <a:prstGeom prst="rect">
            <a:avLst/>
          </a:prstGeom>
          <a:solidFill>
            <a:srgbClr val="000000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2B864CD-67BD-67B9-4FCE-5C3E8AA17232}"/>
              </a:ext>
            </a:extLst>
          </p:cNvPr>
          <p:cNvSpPr txBox="1">
            <a:spLocks/>
          </p:cNvSpPr>
          <p:nvPr/>
        </p:nvSpPr>
        <p:spPr>
          <a:xfrm>
            <a:off x="467541" y="417386"/>
            <a:ext cx="4547826" cy="168592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cap="all" spc="225" dirty="0">
                <a:solidFill>
                  <a:srgbClr val="FFFFFF"/>
                </a:solidFill>
                <a:latin typeface="Walbaum Display (Headings)"/>
              </a:rPr>
              <a:t>“God’s Masterpiece”</a:t>
            </a:r>
            <a:br>
              <a:rPr lang="en-US" sz="3000" cap="all" spc="225" dirty="0">
                <a:solidFill>
                  <a:srgbClr val="FFFFFF"/>
                </a:solidFill>
                <a:latin typeface="Walbaum Display (Headings)"/>
              </a:rPr>
            </a:br>
            <a:r>
              <a:rPr lang="en-US" sz="3000" cap="all" spc="225" dirty="0">
                <a:solidFill>
                  <a:srgbClr val="FFFFFF"/>
                </a:solidFill>
                <a:latin typeface="Walbaum Display (Headings)"/>
              </a:rPr>
              <a:t>- What You and I Were Created For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B7993-4464-743D-586B-BB94EE9041D1}"/>
              </a:ext>
            </a:extLst>
          </p:cNvPr>
          <p:cNvSpPr/>
          <p:nvPr/>
        </p:nvSpPr>
        <p:spPr>
          <a:xfrm rot="1937684">
            <a:off x="7113211" y="911111"/>
            <a:ext cx="4166551" cy="8256175"/>
          </a:xfrm>
          <a:prstGeom prst="rect">
            <a:avLst/>
          </a:prstGeom>
          <a:solidFill>
            <a:srgbClr val="000000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1623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38" y="172996"/>
            <a:ext cx="5449330" cy="1650926"/>
          </a:xfrm>
        </p:spPr>
        <p:txBody>
          <a:bodyPr anchor="b">
            <a:normAutofit/>
          </a:bodyPr>
          <a:lstStyle/>
          <a:p>
            <a:pPr algn="ctr"/>
            <a:r>
              <a:rPr lang="en-CA" sz="5400" b="1" dirty="0">
                <a:effectLst>
                  <a:glow rad="127000">
                    <a:schemeClr val="bg1"/>
                  </a:glow>
                </a:effectLst>
              </a:rPr>
              <a:t>We’re so glad you joined us today!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670" y="1993900"/>
            <a:ext cx="5449330" cy="48641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450"/>
              </a:spcBef>
              <a:buNone/>
            </a:pP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Please join us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for refreshments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&amp; fellowship!</a:t>
            </a:r>
          </a:p>
          <a:p>
            <a:pPr marL="0" indent="0" algn="ctr">
              <a:spcBef>
                <a:spcPts val="450"/>
              </a:spcBef>
              <a:buNone/>
            </a:pPr>
            <a:endParaRPr lang="en-US" sz="2400" i="1" dirty="0">
              <a:effectLst>
                <a:glow rad="127000">
                  <a:schemeClr val="bg1"/>
                </a:glow>
              </a:effectLst>
            </a:endParaRPr>
          </a:p>
          <a:p>
            <a:pPr marL="0" indent="0" algn="ctr">
              <a:spcBef>
                <a:spcPts val="450"/>
              </a:spcBef>
              <a:buNone/>
            </a:pP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See the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for more info,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contact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us at </a:t>
            </a:r>
            <a:r>
              <a:rPr lang="en-US" sz="36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 </a:t>
            </a:r>
            <a:endParaRPr lang="en-US" sz="3600" i="1" dirty="0">
              <a:effectLst>
                <a:glow rad="127000">
                  <a:schemeClr val="bg1"/>
                </a:glow>
              </a:effectLst>
            </a:endParaRPr>
          </a:p>
        </p:txBody>
      </p:sp>
      <p:pic>
        <p:nvPicPr>
          <p:cNvPr id="4" name="Picture 3" descr="A church with a cross on the wall&#10;&#10;Description automatically generated">
            <a:extLst>
              <a:ext uri="{FF2B5EF4-FFF2-40B4-BE49-F238E27FC236}">
                <a16:creationId xmlns:a16="http://schemas.microsoft.com/office/drawing/2014/main" id="{C8825370-DF34-49CE-39CE-BFA6D08DA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9" r="-1"/>
          <a:stretch>
            <a:fillRect/>
          </a:stretch>
        </p:blipFill>
        <p:spPr>
          <a:xfrm>
            <a:off x="0" y="0"/>
            <a:ext cx="3720820" cy="684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6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E1CD3-20FA-FD5C-1884-FFAB8BE9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/>
              <a:t>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029D2-14A3-F301-96BF-9639F4168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Mighty to save</a:t>
            </a:r>
          </a:p>
          <a:p>
            <a:r>
              <a:rPr lang="en-CA" dirty="0"/>
              <a:t>I could sing of your love forever</a:t>
            </a:r>
          </a:p>
          <a:p>
            <a:r>
              <a:rPr lang="en-CA" dirty="0"/>
              <a:t>This is amazing grace</a:t>
            </a:r>
          </a:p>
          <a:p>
            <a:r>
              <a:rPr lang="en-CA" dirty="0"/>
              <a:t>Grace greater than our sins</a:t>
            </a:r>
          </a:p>
          <a:p>
            <a:r>
              <a:rPr lang="en-CA" dirty="0"/>
              <a:t>Cornerstone</a:t>
            </a:r>
            <a:br>
              <a:rPr lang="en-CA" dirty="0"/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7192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0" y="0"/>
            <a:ext cx="5077715" cy="2755899"/>
          </a:xfrm>
        </p:spPr>
        <p:txBody>
          <a:bodyPr>
            <a:normAutofit/>
          </a:bodyPr>
          <a:lstStyle/>
          <a:p>
            <a:pPr algn="ctr"/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Welcome </a:t>
            </a:r>
            <a:br>
              <a:rPr lang="en-CA" sz="6000" b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to Parkdale Church!</a:t>
            </a:r>
          </a:p>
        </p:txBody>
      </p:sp>
      <p:pic>
        <p:nvPicPr>
          <p:cNvPr id="4" name="Picture 3" descr="A picture containing outdoor, flower, plant&#10;&#10;Description automatically generated">
            <a:extLst>
              <a:ext uri="{FF2B5EF4-FFF2-40B4-BE49-F238E27FC236}">
                <a16:creationId xmlns:a16="http://schemas.microsoft.com/office/drawing/2014/main" id="{CC175394-ACD8-A69A-FB17-172EADEE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2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0" y="2673627"/>
            <a:ext cx="5077715" cy="4184374"/>
          </a:xfrm>
        </p:spPr>
        <p:txBody>
          <a:bodyPr>
            <a:norm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n-US" sz="3600" b="1" i="1" spc="-8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  We’re so glad you came!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Please see the </a:t>
            </a:r>
            <a:r>
              <a:rPr lang="en-US" sz="32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2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parkdalechurch.ca 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for: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Weekly gatherings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Prayer items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Other news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contact us at: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</a:t>
            </a:r>
          </a:p>
        </p:txBody>
      </p:sp>
    </p:spTree>
    <p:extLst>
      <p:ext uri="{BB962C8B-B14F-4D97-AF65-F5344CB8AC3E}">
        <p14:creationId xmlns:p14="http://schemas.microsoft.com/office/powerpoint/2010/main" val="257761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2AFE-DBD7-316D-CC0C-40CC87F5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607EA-E6E1-8676-8E48-73A355A3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99639"/>
            <a:ext cx="3734131" cy="1667701"/>
          </a:xfrm>
        </p:spPr>
        <p:txBody>
          <a:bodyPr anchor="b">
            <a:normAutofit fontScale="90000"/>
          </a:bodyPr>
          <a:lstStyle/>
          <a:p>
            <a:r>
              <a:rPr lang="en-CA" sz="6000" b="1" dirty="0"/>
              <a:t>Upcoming </a:t>
            </a:r>
            <a:br>
              <a:rPr lang="en-CA" sz="6000" b="1" dirty="0"/>
            </a:br>
            <a:r>
              <a:rPr lang="en-CA" sz="6000" b="1" dirty="0"/>
              <a:t>@ Parkdale!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F9B0D-7B3C-ECC3-5672-D2D011897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1" y="2066969"/>
            <a:ext cx="3835012" cy="47910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4000" b="1" dirty="0">
                <a:solidFill>
                  <a:srgbClr val="C00000"/>
                </a:solidFill>
              </a:rPr>
              <a:t>Sunday, Aug 23</a:t>
            </a:r>
          </a:p>
          <a:p>
            <a:r>
              <a:rPr lang="en-CA" sz="4000" b="1" i="1" dirty="0"/>
              <a:t>Snack and Yak</a:t>
            </a:r>
            <a:r>
              <a:rPr lang="en-CA" sz="4000" i="1" dirty="0"/>
              <a:t> </a:t>
            </a:r>
            <a:r>
              <a:rPr lang="en-CA" sz="4000" b="1" i="1" dirty="0"/>
              <a:t>potluck</a:t>
            </a:r>
            <a:br>
              <a:rPr lang="en-CA" sz="4000" i="1" dirty="0"/>
            </a:br>
            <a:r>
              <a:rPr lang="en-CA" sz="4000" i="1" dirty="0"/>
              <a:t>Everyone is invited!</a:t>
            </a:r>
          </a:p>
          <a:p>
            <a:pPr marL="0" indent="0">
              <a:buNone/>
            </a:pPr>
            <a:endParaRPr lang="en-CA" sz="4000" i="1" dirty="0"/>
          </a:p>
        </p:txBody>
      </p:sp>
      <p:pic>
        <p:nvPicPr>
          <p:cNvPr id="5" name="Picture 4" descr="A table with plates of food&#10;&#10;AI-generated content may be incorrect.">
            <a:extLst>
              <a:ext uri="{FF2B5EF4-FFF2-40B4-BE49-F238E27FC236}">
                <a16:creationId xmlns:a16="http://schemas.microsoft.com/office/drawing/2014/main" id="{E67BE5F2-7DEB-D0E5-79F9-CF391A3E5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7" r="32435" b="2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012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wood with white text and leaves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" b="2"/>
          <a:stretch>
            <a:fillRect/>
          </a:stretch>
        </p:blipFill>
        <p:spPr>
          <a:xfrm>
            <a:off x="342900" y="622421"/>
            <a:ext cx="8458200" cy="561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0268-E5D2-5989-C428-ACCD6DD0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6671"/>
            <a:ext cx="4000498" cy="994172"/>
          </a:xfrm>
        </p:spPr>
        <p:txBody>
          <a:bodyPr/>
          <a:lstStyle/>
          <a:p>
            <a:pPr algn="ctr"/>
            <a:r>
              <a:rPr lang="en-US" sz="5400" b="1" dirty="0"/>
              <a:t>Offering</a:t>
            </a:r>
            <a:endParaRPr lang="en-CA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54CBD-53CD-6905-2235-6288C353F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2100"/>
            <a:ext cx="4000498" cy="505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0000CC"/>
                </a:solidFill>
              </a:rPr>
              <a:t>Thank you to all </a:t>
            </a:r>
            <a:br>
              <a:rPr lang="en-US" sz="4000" b="1" i="1" dirty="0">
                <a:solidFill>
                  <a:srgbClr val="0000CC"/>
                </a:solidFill>
              </a:rPr>
            </a:br>
            <a:r>
              <a:rPr lang="en-US" sz="4000" b="1" i="1" dirty="0">
                <a:solidFill>
                  <a:srgbClr val="0000CC"/>
                </a:solidFill>
              </a:rPr>
              <a:t>who contribute!</a:t>
            </a:r>
          </a:p>
          <a:p>
            <a:pPr marL="0" indent="0" algn="ctr">
              <a:buNone/>
            </a:pPr>
            <a:endParaRPr lang="en-US" sz="1800" b="1" dirty="0"/>
          </a:p>
          <a:p>
            <a:r>
              <a:rPr lang="en-US" sz="3200" b="1" dirty="0"/>
              <a:t>White drop-box </a:t>
            </a:r>
            <a:r>
              <a:rPr lang="en-US" sz="3200" dirty="0"/>
              <a:t>near the coffee corner</a:t>
            </a:r>
          </a:p>
          <a:p>
            <a:r>
              <a:rPr lang="en-US" sz="3200" b="1" dirty="0"/>
              <a:t>Online</a:t>
            </a:r>
            <a:r>
              <a:rPr lang="en-US" sz="3200" dirty="0"/>
              <a:t> </a:t>
            </a:r>
            <a:r>
              <a:rPr lang="en-US" sz="3200" b="1" dirty="0"/>
              <a:t>giving</a:t>
            </a:r>
            <a:r>
              <a:rPr lang="en-US" sz="3200" dirty="0"/>
              <a:t> via the </a:t>
            </a:r>
            <a:r>
              <a:rPr lang="en-US" sz="3200" b="1" dirty="0">
                <a:solidFill>
                  <a:srgbClr val="0000CC"/>
                </a:solidFill>
              </a:rPr>
              <a:t>website</a:t>
            </a:r>
            <a:r>
              <a:rPr lang="en-US" sz="3200" dirty="0"/>
              <a:t> </a:t>
            </a:r>
          </a:p>
          <a:p>
            <a:r>
              <a:rPr lang="en-US" sz="3200" dirty="0"/>
              <a:t>Or by </a:t>
            </a:r>
            <a:r>
              <a:rPr lang="en-US" sz="3200" b="1" dirty="0"/>
              <a:t>e-transfer</a:t>
            </a:r>
            <a:r>
              <a:rPr lang="en-US" sz="3200" dirty="0"/>
              <a:t> to </a:t>
            </a:r>
            <a:r>
              <a:rPr lang="en-US" sz="3200" b="1" dirty="0" err="1">
                <a:solidFill>
                  <a:srgbClr val="0000CC"/>
                </a:solidFill>
              </a:rPr>
              <a:t>parkdalebookkeeper</a:t>
            </a:r>
            <a:br>
              <a:rPr lang="en-US" sz="3200" b="1" dirty="0">
                <a:solidFill>
                  <a:srgbClr val="0000CC"/>
                </a:solidFill>
              </a:rPr>
            </a:br>
            <a:r>
              <a:rPr lang="en-US" sz="3200" b="1" dirty="0">
                <a:solidFill>
                  <a:srgbClr val="0000CC"/>
                </a:solidFill>
              </a:rPr>
              <a:t>@gmail.com</a:t>
            </a:r>
            <a:endParaRPr lang="en-CA" sz="3200" b="1" dirty="0">
              <a:solidFill>
                <a:srgbClr val="0000CC"/>
              </a:solidFill>
            </a:endParaRP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1C324DB-8AEC-88F4-28E0-0E629BB8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0"/>
            <a:ext cx="5143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48" name="Rectangle 1334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4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0" name="Rectangle 1334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82344"/>
            <a:ext cx="9143997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2" name="Rectangle 1335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6086475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4" name="Rectangle 1335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9143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24785" y="5490971"/>
            <a:ext cx="5221554" cy="1159200"/>
          </a:xfr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6000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j-lt"/>
                <a:ea typeface="+mj-ea"/>
                <a:cs typeface="+mj-cs"/>
              </a:rPr>
              <a:t>Kids’ Minute</a:t>
            </a:r>
            <a:endParaRPr lang="en-US" altLang="en-US" sz="6000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64E6C3-D527-FF12-DC43-61ED998D2CFA}"/>
              </a:ext>
            </a:extLst>
          </p:cNvPr>
          <p:cNvSpPr txBox="1">
            <a:spLocks/>
          </p:cNvSpPr>
          <p:nvPr/>
        </p:nvSpPr>
        <p:spPr>
          <a:xfrm>
            <a:off x="6342391" y="5633765"/>
            <a:ext cx="2556416" cy="873612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&amp; Sunday </a:t>
            </a:r>
            <a:b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    School</a:t>
            </a:r>
            <a:endParaRPr lang="en-US" altLang="en-US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9" descr="Image result for kids jesus">
            <a:extLst>
              <a:ext uri="{FF2B5EF4-FFF2-40B4-BE49-F238E27FC236}">
                <a16:creationId xmlns:a16="http://schemas.microsoft.com/office/drawing/2014/main" id="{49456107-7433-9358-CCF1-750BD204A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-1" b="-1"/>
          <a:stretch/>
        </p:blipFill>
        <p:spPr bwMode="auto">
          <a:xfrm>
            <a:off x="17314" y="1341414"/>
            <a:ext cx="9144002" cy="260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7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A12D1E-CD09-EA2C-5FF6-5152F8EC4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E3339C-20E9-0D31-5900-A5D20AF3CFEC}"/>
              </a:ext>
            </a:extLst>
          </p:cNvPr>
          <p:cNvSpPr/>
          <p:nvPr/>
        </p:nvSpPr>
        <p:spPr>
          <a:xfrm rot="2091065">
            <a:off x="-1229044" y="-3095504"/>
            <a:ext cx="6178523" cy="10266801"/>
          </a:xfrm>
          <a:prstGeom prst="rect">
            <a:avLst/>
          </a:prstGeom>
          <a:solidFill>
            <a:srgbClr val="000000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43BD48-F448-8999-5485-6D4D41203858}"/>
              </a:ext>
            </a:extLst>
          </p:cNvPr>
          <p:cNvSpPr/>
          <p:nvPr/>
        </p:nvSpPr>
        <p:spPr>
          <a:xfrm rot="1937684">
            <a:off x="5838041" y="-129753"/>
            <a:ext cx="4933938" cy="9836897"/>
          </a:xfrm>
          <a:prstGeom prst="rect">
            <a:avLst/>
          </a:prstGeom>
          <a:solidFill>
            <a:srgbClr val="000000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A22F5DB-1D0F-3553-4869-8B28CB726616}"/>
              </a:ext>
            </a:extLst>
          </p:cNvPr>
          <p:cNvSpPr txBox="1">
            <a:spLocks/>
          </p:cNvSpPr>
          <p:nvPr/>
        </p:nvSpPr>
        <p:spPr>
          <a:xfrm>
            <a:off x="530437" y="682819"/>
            <a:ext cx="3383626" cy="15216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FFFFFF"/>
                </a:solidFill>
                <a:latin typeface="Walbaum Display (Headings)"/>
              </a:rPr>
              <a:t>In Christ: </a:t>
            </a:r>
            <a:br>
              <a:rPr lang="en-US" sz="3600" dirty="0">
                <a:solidFill>
                  <a:srgbClr val="FFFFFF"/>
                </a:solidFill>
                <a:latin typeface="Walbaum Display (Headings)"/>
              </a:rPr>
            </a:br>
            <a:r>
              <a:rPr lang="en-US" sz="3600" dirty="0">
                <a:solidFill>
                  <a:srgbClr val="FFFFFF"/>
                </a:solidFill>
                <a:latin typeface="Walbaum Display (Headings)"/>
              </a:rPr>
              <a:t>The Letter to the Ephesians</a:t>
            </a:r>
            <a:endParaRPr lang="en-CA" sz="3600" dirty="0">
              <a:solidFill>
                <a:srgbClr val="FFFFFF"/>
              </a:solidFill>
              <a:latin typeface="Walbaum Display (Headings)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0D8AE124-2640-319D-4611-610B645F534D}"/>
              </a:ext>
            </a:extLst>
          </p:cNvPr>
          <p:cNvSpPr txBox="1">
            <a:spLocks/>
          </p:cNvSpPr>
          <p:nvPr/>
        </p:nvSpPr>
        <p:spPr>
          <a:xfrm>
            <a:off x="5229938" y="5001355"/>
            <a:ext cx="3417345" cy="10834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FFFFFF"/>
                </a:solidFill>
                <a:latin typeface="Walbaum Display (Body)"/>
              </a:rPr>
              <a:t>Reoriented by Grace</a:t>
            </a:r>
          </a:p>
          <a:p>
            <a:pPr algn="r"/>
            <a:r>
              <a:rPr lang="en-CA" dirty="0">
                <a:solidFill>
                  <a:srgbClr val="FFFFFF"/>
                </a:solidFill>
                <a:latin typeface="Walbaum Display (Body)"/>
              </a:rPr>
              <a:t>Ephesians 2:1-10</a:t>
            </a:r>
            <a:endParaRPr lang="en-US" dirty="0">
              <a:solidFill>
                <a:srgbClr val="FFFFFF"/>
              </a:solidFill>
              <a:latin typeface="Walbaum Display (Body)"/>
            </a:endParaRPr>
          </a:p>
        </p:txBody>
      </p:sp>
    </p:spTree>
    <p:extLst>
      <p:ext uri="{BB962C8B-B14F-4D97-AF65-F5344CB8AC3E}">
        <p14:creationId xmlns:p14="http://schemas.microsoft.com/office/powerpoint/2010/main" val="6076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B39F6E-7724-669A-74C1-96B88E7A5B2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6" r="13828" b="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AA9F7AF4-94CB-8C89-23F7-0B5F2A851BA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827061" y="826591"/>
            <a:ext cx="2843190" cy="1878608"/>
          </a:xfr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r>
              <a:rPr lang="en-US" sz="4000" cap="all" spc="225" dirty="0">
                <a:solidFill>
                  <a:srgbClr val="FFFFFF"/>
                </a:solidFill>
                <a:latin typeface="Walbaum Display (Headings)"/>
              </a:rPr>
              <a:t>Only “Mostly Dead”?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D576E-9F20-7DEE-A853-B980468D2E4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71550" y="5092105"/>
            <a:ext cx="6740129" cy="486966"/>
          </a:xfrm>
        </p:spPr>
        <p:txBody>
          <a:bodyPr vert="horz" lIns="68580" tIns="34290" rIns="68580" bIns="34290" rtlCol="0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Walbaum Display (Body)"/>
              </a:rPr>
              <a:t>The Death We Were Walking In Before Jesus </a:t>
            </a:r>
          </a:p>
        </p:txBody>
      </p:sp>
    </p:spTree>
    <p:extLst>
      <p:ext uri="{BB962C8B-B14F-4D97-AF65-F5344CB8AC3E}">
        <p14:creationId xmlns:p14="http://schemas.microsoft.com/office/powerpoint/2010/main" val="631893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20176</TotalTime>
  <Words>198</Words>
  <Application>Microsoft Office PowerPoint</Application>
  <PresentationFormat>On-screen Show (4:3)</PresentationFormat>
  <Paragraphs>35</Paragraphs>
  <Slides>11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Walbaum Display (Body)</vt:lpstr>
      <vt:lpstr>Walbaum Display (Headings)</vt:lpstr>
      <vt:lpstr>Office 2013 - 2022 Theme</vt:lpstr>
      <vt:lpstr>PowerPoint Presentation</vt:lpstr>
      <vt:lpstr>Songs</vt:lpstr>
      <vt:lpstr>Welcome  to Parkdale Church!</vt:lpstr>
      <vt:lpstr>Upcoming  @ Parkdale!</vt:lpstr>
      <vt:lpstr>PowerPoint Presentation</vt:lpstr>
      <vt:lpstr>Offering</vt:lpstr>
      <vt:lpstr>Kids’ Minute</vt:lpstr>
      <vt:lpstr>PowerPoint Presentation</vt:lpstr>
      <vt:lpstr>Only “Mostly Dead”?</vt:lpstr>
      <vt:lpstr>PowerPoint Presentation</vt:lpstr>
      <vt:lpstr>We’re so glad you joined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Stewart</dc:creator>
  <cp:lastModifiedBy>Parkdale Church</cp:lastModifiedBy>
  <cp:revision>152</cp:revision>
  <dcterms:created xsi:type="dcterms:W3CDTF">2021-01-22T20:41:10Z</dcterms:created>
  <dcterms:modified xsi:type="dcterms:W3CDTF">2026-08-08T21:21:23Z</dcterms:modified>
</cp:coreProperties>
</file>