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7.jpg" ContentType="image/png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6842" r:id="rId1"/>
  </p:sldMasterIdLst>
  <p:notesMasterIdLst>
    <p:notesMasterId r:id="rId35"/>
  </p:notesMasterIdLst>
  <p:sldIdLst>
    <p:sldId id="1105" r:id="rId2"/>
    <p:sldId id="3162" r:id="rId3"/>
    <p:sldId id="2919" r:id="rId4"/>
    <p:sldId id="3186" r:id="rId5"/>
    <p:sldId id="2276" r:id="rId6"/>
    <p:sldId id="3029" r:id="rId7"/>
    <p:sldId id="1767" r:id="rId8"/>
    <p:sldId id="256" r:id="rId9"/>
    <p:sldId id="257" r:id="rId10"/>
    <p:sldId id="258" r:id="rId11"/>
    <p:sldId id="259" r:id="rId12"/>
    <p:sldId id="260" r:id="rId13"/>
    <p:sldId id="261" r:id="rId14"/>
    <p:sldId id="263" r:id="rId15"/>
    <p:sldId id="264" r:id="rId16"/>
    <p:sldId id="265" r:id="rId17"/>
    <p:sldId id="266" r:id="rId18"/>
    <p:sldId id="267" r:id="rId19"/>
    <p:sldId id="268" r:id="rId20"/>
    <p:sldId id="270" r:id="rId21"/>
    <p:sldId id="269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1" r:id="rId32"/>
    <p:sldId id="280" r:id="rId33"/>
    <p:sldId id="3043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F0FE668-9D6D-4A99-9E97-636FFE5B8482}">
          <p14:sldIdLst>
            <p14:sldId id="1105"/>
            <p14:sldId id="3162"/>
            <p14:sldId id="2919"/>
            <p14:sldId id="3186"/>
            <p14:sldId id="2276"/>
            <p14:sldId id="3029"/>
            <p14:sldId id="1767"/>
            <p14:sldId id="256"/>
            <p14:sldId id="257"/>
            <p14:sldId id="258"/>
            <p14:sldId id="259"/>
            <p14:sldId id="260"/>
            <p14:sldId id="261"/>
            <p14:sldId id="263"/>
            <p14:sldId id="264"/>
            <p14:sldId id="265"/>
            <p14:sldId id="266"/>
            <p14:sldId id="267"/>
            <p14:sldId id="268"/>
            <p14:sldId id="270"/>
            <p14:sldId id="269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1"/>
            <p14:sldId id="280"/>
            <p14:sldId id="304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4472C4"/>
    <a:srgbClr val="0000FF"/>
    <a:srgbClr val="006600"/>
    <a:srgbClr val="0000CC"/>
    <a:srgbClr val="FFFF66"/>
    <a:srgbClr val="FFFF99"/>
    <a:srgbClr val="99FF33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CE9875-3C87-42A0-8E3D-257D34913923}" v="7" dt="2026-08-12T22:58:04.5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71" autoAdjust="0"/>
    <p:restoredTop sz="94703"/>
  </p:normalViewPr>
  <p:slideViewPr>
    <p:cSldViewPr snapToGrid="0">
      <p:cViewPr varScale="1">
        <p:scale>
          <a:sx n="54" d="100"/>
          <a:sy n="54" d="100"/>
        </p:scale>
        <p:origin x="30" y="6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rkdale Church" userId="f30ea0ede9bb05e6" providerId="LiveId" clId="{24C4F4ED-5188-4A37-95D9-524FAFA39F86}"/>
    <pc:docChg chg="undo custSel addSld delSld modSld modSection">
      <pc:chgData name="Parkdale Church" userId="f30ea0ede9bb05e6" providerId="LiveId" clId="{24C4F4ED-5188-4A37-95D9-524FAFA39F86}" dt="2026-08-12T23:14:28.507" v="389" actId="22"/>
      <pc:docMkLst>
        <pc:docMk/>
      </pc:docMkLst>
      <pc:sldChg chg="del">
        <pc:chgData name="Parkdale Church" userId="f30ea0ede9bb05e6" providerId="LiveId" clId="{24C4F4ED-5188-4A37-95D9-524FAFA39F86}" dt="2026-08-12T20:45:08.415" v="53" actId="47"/>
        <pc:sldMkLst>
          <pc:docMk/>
          <pc:sldMk cId="60765472" sldId="256"/>
        </pc:sldMkLst>
      </pc:sldChg>
      <pc:sldChg chg="addSp delSp modSp add mod">
        <pc:chgData name="Parkdale Church" userId="f30ea0ede9bb05e6" providerId="LiveId" clId="{24C4F4ED-5188-4A37-95D9-524FAFA39F86}" dt="2026-08-12T23:14:28.507" v="389" actId="22"/>
        <pc:sldMkLst>
          <pc:docMk/>
          <pc:sldMk cId="1136510112" sldId="256"/>
        </pc:sldMkLst>
        <pc:spChg chg="mod">
          <ac:chgData name="Parkdale Church" userId="f30ea0ede9bb05e6" providerId="LiveId" clId="{24C4F4ED-5188-4A37-95D9-524FAFA39F86}" dt="2026-08-12T22:26:26.197" v="103" actId="255"/>
          <ac:spMkLst>
            <pc:docMk/>
            <pc:sldMk cId="1136510112" sldId="256"/>
            <ac:spMk id="8" creationId="{537EE889-552A-B6A9-6B10-4DACCFBB36FB}"/>
          </ac:spMkLst>
        </pc:spChg>
        <pc:spChg chg="mod">
          <ac:chgData name="Parkdale Church" userId="f30ea0ede9bb05e6" providerId="LiveId" clId="{24C4F4ED-5188-4A37-95D9-524FAFA39F86}" dt="2026-08-12T22:26:35.491" v="104" actId="1076"/>
          <ac:spMkLst>
            <pc:docMk/>
            <pc:sldMk cId="1136510112" sldId="256"/>
            <ac:spMk id="9" creationId="{47BFD4E2-DDF3-38D9-738B-C5A22457B478}"/>
          </ac:spMkLst>
        </pc:spChg>
        <pc:picChg chg="add">
          <ac:chgData name="Parkdale Church" userId="f30ea0ede9bb05e6" providerId="LiveId" clId="{24C4F4ED-5188-4A37-95D9-524FAFA39F86}" dt="2026-08-12T23:14:28.507" v="389" actId="22"/>
          <ac:picMkLst>
            <pc:docMk/>
            <pc:sldMk cId="1136510112" sldId="256"/>
            <ac:picMk id="3" creationId="{350C0B74-6697-5859-2E22-406F7A7A261A}"/>
          </ac:picMkLst>
        </pc:picChg>
        <pc:picChg chg="del mod">
          <ac:chgData name="Parkdale Church" userId="f30ea0ede9bb05e6" providerId="LiveId" clId="{24C4F4ED-5188-4A37-95D9-524FAFA39F86}" dt="2026-08-12T23:14:23.679" v="388" actId="478"/>
          <ac:picMkLst>
            <pc:docMk/>
            <pc:sldMk cId="1136510112" sldId="256"/>
            <ac:picMk id="7" creationId="{D265B13C-66C1-58F7-6DB4-9FD472157A3F}"/>
          </ac:picMkLst>
        </pc:picChg>
      </pc:sldChg>
      <pc:sldChg chg="del">
        <pc:chgData name="Parkdale Church" userId="f30ea0ede9bb05e6" providerId="LiveId" clId="{24C4F4ED-5188-4A37-95D9-524FAFA39F86}" dt="2026-08-12T20:45:08.774" v="54" actId="47"/>
        <pc:sldMkLst>
          <pc:docMk/>
          <pc:sldMk cId="631893311" sldId="257"/>
        </pc:sldMkLst>
      </pc:sldChg>
      <pc:sldChg chg="addSp delSp modSp add mod setBg">
        <pc:chgData name="Parkdale Church" userId="f30ea0ede9bb05e6" providerId="LiveId" clId="{24C4F4ED-5188-4A37-95D9-524FAFA39F86}" dt="2026-08-12T22:21:27.287" v="71" actId="26606"/>
        <pc:sldMkLst>
          <pc:docMk/>
          <pc:sldMk cId="3416828342" sldId="257"/>
        </pc:sldMkLst>
        <pc:spChg chg="add del">
          <ac:chgData name="Parkdale Church" userId="f30ea0ede9bb05e6" providerId="LiveId" clId="{24C4F4ED-5188-4A37-95D9-524FAFA39F86}" dt="2026-08-12T22:21:27.283" v="70" actId="26606"/>
          <ac:spMkLst>
            <pc:docMk/>
            <pc:sldMk cId="3416828342" sldId="257"/>
            <ac:spMk id="8" creationId="{42A4FC2C-047E-45A5-965D-8E1E3BF09BC6}"/>
          </ac:spMkLst>
        </pc:spChg>
        <pc:spChg chg="add">
          <ac:chgData name="Parkdale Church" userId="f30ea0ede9bb05e6" providerId="LiveId" clId="{24C4F4ED-5188-4A37-95D9-524FAFA39F86}" dt="2026-08-12T22:21:27.287" v="71" actId="26606"/>
          <ac:spMkLst>
            <pc:docMk/>
            <pc:sldMk cId="3416828342" sldId="257"/>
            <ac:spMk id="10" creationId="{42A4FC2C-047E-45A5-965D-8E1E3BF09BC6}"/>
          </ac:spMkLst>
        </pc:spChg>
        <pc:picChg chg="mod">
          <ac:chgData name="Parkdale Church" userId="f30ea0ede9bb05e6" providerId="LiveId" clId="{24C4F4ED-5188-4A37-95D9-524FAFA39F86}" dt="2026-08-12T22:21:27.287" v="71" actId="26606"/>
          <ac:picMkLst>
            <pc:docMk/>
            <pc:sldMk cId="3416828342" sldId="257"/>
            <ac:picMk id="3" creationId="{DD72D002-0E96-E183-B088-97AF7B0156E0}"/>
          </ac:picMkLst>
        </pc:picChg>
      </pc:sldChg>
      <pc:sldChg chg="addSp delSp modSp add mod setBg delDesignElem">
        <pc:chgData name="Parkdale Church" userId="f30ea0ede9bb05e6" providerId="LiveId" clId="{24C4F4ED-5188-4A37-95D9-524FAFA39F86}" dt="2026-08-12T22:21:42.482" v="72" actId="26606"/>
        <pc:sldMkLst>
          <pc:docMk/>
          <pc:sldMk cId="2598610263" sldId="258"/>
        </pc:sldMkLst>
        <pc:spChg chg="add">
          <ac:chgData name="Parkdale Church" userId="f30ea0ede9bb05e6" providerId="LiveId" clId="{24C4F4ED-5188-4A37-95D9-524FAFA39F86}" dt="2026-08-12T22:21:42.482" v="72" actId="26606"/>
          <ac:spMkLst>
            <pc:docMk/>
            <pc:sldMk cId="2598610263" sldId="258"/>
            <ac:spMk id="5" creationId="{4613B4A9-1C7C-4729-A016-AB42D3979460}"/>
          </ac:spMkLst>
        </pc:spChg>
        <pc:spChg chg="del">
          <ac:chgData name="Parkdale Church" userId="f30ea0ede9bb05e6" providerId="LiveId" clId="{24C4F4ED-5188-4A37-95D9-524FAFA39F86}" dt="2026-08-12T22:19:32.132" v="61"/>
          <ac:spMkLst>
            <pc:docMk/>
            <pc:sldMk cId="2598610263" sldId="258"/>
            <ac:spMk id="8" creationId="{4613B4A9-1C7C-4729-A016-AB42D3979460}"/>
          </ac:spMkLst>
        </pc:spChg>
        <pc:picChg chg="mod">
          <ac:chgData name="Parkdale Church" userId="f30ea0ede9bb05e6" providerId="LiveId" clId="{24C4F4ED-5188-4A37-95D9-524FAFA39F86}" dt="2026-08-12T22:21:42.482" v="72" actId="26606"/>
          <ac:picMkLst>
            <pc:docMk/>
            <pc:sldMk cId="2598610263" sldId="258"/>
            <ac:picMk id="3" creationId="{36F81FB0-F5CF-0E74-AEFE-86F213C7C052}"/>
          </ac:picMkLst>
        </pc:picChg>
      </pc:sldChg>
      <pc:sldChg chg="del">
        <pc:chgData name="Parkdale Church" userId="f30ea0ede9bb05e6" providerId="LiveId" clId="{24C4F4ED-5188-4A37-95D9-524FAFA39F86}" dt="2026-08-12T20:45:09.180" v="55" actId="47"/>
        <pc:sldMkLst>
          <pc:docMk/>
          <pc:sldMk cId="2301623017" sldId="259"/>
        </pc:sldMkLst>
      </pc:sldChg>
      <pc:sldChg chg="modSp add mod">
        <pc:chgData name="Parkdale Church" userId="f30ea0ede9bb05e6" providerId="LiveId" clId="{24C4F4ED-5188-4A37-95D9-524FAFA39F86}" dt="2026-08-12T22:29:35.288" v="129" actId="1076"/>
        <pc:sldMkLst>
          <pc:docMk/>
          <pc:sldMk cId="2586014801" sldId="259"/>
        </pc:sldMkLst>
        <pc:spChg chg="mod">
          <ac:chgData name="Parkdale Church" userId="f30ea0ede9bb05e6" providerId="LiveId" clId="{24C4F4ED-5188-4A37-95D9-524FAFA39F86}" dt="2026-08-12T22:29:35.288" v="129" actId="1076"/>
          <ac:spMkLst>
            <pc:docMk/>
            <pc:sldMk cId="2586014801" sldId="259"/>
            <ac:spMk id="4" creationId="{8B2B8D5D-09DE-DD58-1C1F-2CCDA74FA9B0}"/>
          </ac:spMkLst>
        </pc:spChg>
        <pc:spChg chg="mod">
          <ac:chgData name="Parkdale Church" userId="f30ea0ede9bb05e6" providerId="LiveId" clId="{24C4F4ED-5188-4A37-95D9-524FAFA39F86}" dt="2026-08-12T22:29:23.671" v="127" actId="255"/>
          <ac:spMkLst>
            <pc:docMk/>
            <pc:sldMk cId="2586014801" sldId="259"/>
            <ac:spMk id="6" creationId="{6AABE1B6-E89E-C4DB-30A3-80E208D8A2CD}"/>
          </ac:spMkLst>
        </pc:spChg>
      </pc:sldChg>
      <pc:sldChg chg="addSp delSp modSp add mod setBg">
        <pc:chgData name="Parkdale Church" userId="f30ea0ede9bb05e6" providerId="LiveId" clId="{24C4F4ED-5188-4A37-95D9-524FAFA39F86}" dt="2026-08-12T22:22:49.004" v="88" actId="1076"/>
        <pc:sldMkLst>
          <pc:docMk/>
          <pc:sldMk cId="828415182" sldId="260"/>
        </pc:sldMkLst>
        <pc:spChg chg="add del">
          <ac:chgData name="Parkdale Church" userId="f30ea0ede9bb05e6" providerId="LiveId" clId="{24C4F4ED-5188-4A37-95D9-524FAFA39F86}" dt="2026-08-12T22:22:37.673" v="84" actId="26606"/>
          <ac:spMkLst>
            <pc:docMk/>
            <pc:sldMk cId="828415182" sldId="260"/>
            <ac:spMk id="8" creationId="{5F879AC3-D4CE-493C-ADC7-06205677F4F8}"/>
          </ac:spMkLst>
        </pc:spChg>
        <pc:spChg chg="add del">
          <ac:chgData name="Parkdale Church" userId="f30ea0ede9bb05e6" providerId="LiveId" clId="{24C4F4ED-5188-4A37-95D9-524FAFA39F86}" dt="2026-08-12T22:22:37.673" v="84" actId="26606"/>
          <ac:spMkLst>
            <pc:docMk/>
            <pc:sldMk cId="828415182" sldId="260"/>
            <ac:spMk id="10" creationId="{736F0DFD-0954-464F-BF12-DD2E6F6E0380}"/>
          </ac:spMkLst>
        </pc:spChg>
        <pc:picChg chg="mod">
          <ac:chgData name="Parkdale Church" userId="f30ea0ede9bb05e6" providerId="LiveId" clId="{24C4F4ED-5188-4A37-95D9-524FAFA39F86}" dt="2026-08-12T22:22:49.004" v="88" actId="1076"/>
          <ac:picMkLst>
            <pc:docMk/>
            <pc:sldMk cId="828415182" sldId="260"/>
            <ac:picMk id="3" creationId="{EECD1E6D-7EEC-34FA-360E-17276DB6752E}"/>
          </ac:picMkLst>
        </pc:picChg>
      </pc:sldChg>
      <pc:sldChg chg="addSp delSp modSp add mod setBg delDesignElem">
        <pc:chgData name="Parkdale Church" userId="f30ea0ede9bb05e6" providerId="LiveId" clId="{24C4F4ED-5188-4A37-95D9-524FAFA39F86}" dt="2026-08-12T22:22:57.335" v="89" actId="26606"/>
        <pc:sldMkLst>
          <pc:docMk/>
          <pc:sldMk cId="896199206" sldId="261"/>
        </pc:sldMkLst>
        <pc:spChg chg="add">
          <ac:chgData name="Parkdale Church" userId="f30ea0ede9bb05e6" providerId="LiveId" clId="{24C4F4ED-5188-4A37-95D9-524FAFA39F86}" dt="2026-08-12T22:22:57.335" v="89" actId="26606"/>
          <ac:spMkLst>
            <pc:docMk/>
            <pc:sldMk cId="896199206" sldId="261"/>
            <ac:spMk id="5" creationId="{42A4FC2C-047E-45A5-965D-8E1E3BF09BC6}"/>
          </ac:spMkLst>
        </pc:spChg>
        <pc:spChg chg="del">
          <ac:chgData name="Parkdale Church" userId="f30ea0ede9bb05e6" providerId="LiveId" clId="{24C4F4ED-5188-4A37-95D9-524FAFA39F86}" dt="2026-08-12T22:19:32.132" v="61"/>
          <ac:spMkLst>
            <pc:docMk/>
            <pc:sldMk cId="896199206" sldId="261"/>
            <ac:spMk id="8" creationId="{AB8C311F-7253-4AED-9701-7FC0708C41C7}"/>
          </ac:spMkLst>
        </pc:spChg>
        <pc:spChg chg="del">
          <ac:chgData name="Parkdale Church" userId="f30ea0ede9bb05e6" providerId="LiveId" clId="{24C4F4ED-5188-4A37-95D9-524FAFA39F86}" dt="2026-08-12T22:19:32.132" v="61"/>
          <ac:spMkLst>
            <pc:docMk/>
            <pc:sldMk cId="896199206" sldId="261"/>
            <ac:spMk id="10" creationId="{E2384209-CB15-4CDF-9D31-C44FD9A3F20D}"/>
          </ac:spMkLst>
        </pc:spChg>
        <pc:spChg chg="del">
          <ac:chgData name="Parkdale Church" userId="f30ea0ede9bb05e6" providerId="LiveId" clId="{24C4F4ED-5188-4A37-95D9-524FAFA39F86}" dt="2026-08-12T22:19:32.132" v="61"/>
          <ac:spMkLst>
            <pc:docMk/>
            <pc:sldMk cId="896199206" sldId="261"/>
            <ac:spMk id="12" creationId="{2633B3B5-CC90-43F0-8714-D31D1F3F0209}"/>
          </ac:spMkLst>
        </pc:spChg>
        <pc:spChg chg="del">
          <ac:chgData name="Parkdale Church" userId="f30ea0ede9bb05e6" providerId="LiveId" clId="{24C4F4ED-5188-4A37-95D9-524FAFA39F86}" dt="2026-08-12T22:19:32.132" v="61"/>
          <ac:spMkLst>
            <pc:docMk/>
            <pc:sldMk cId="896199206" sldId="261"/>
            <ac:spMk id="14" creationId="{A8D57A06-A426-446D-B02C-A2DC6B62E45E}"/>
          </ac:spMkLst>
        </pc:spChg>
        <pc:picChg chg="mod">
          <ac:chgData name="Parkdale Church" userId="f30ea0ede9bb05e6" providerId="LiveId" clId="{24C4F4ED-5188-4A37-95D9-524FAFA39F86}" dt="2026-08-12T22:22:57.335" v="89" actId="26606"/>
          <ac:picMkLst>
            <pc:docMk/>
            <pc:sldMk cId="896199206" sldId="261"/>
            <ac:picMk id="3" creationId="{576B83F3-5214-662F-DE1B-3A5F2EC08803}"/>
          </ac:picMkLst>
        </pc:picChg>
      </pc:sldChg>
      <pc:sldChg chg="modSp add mod">
        <pc:chgData name="Parkdale Church" userId="f30ea0ede9bb05e6" providerId="LiveId" clId="{24C4F4ED-5188-4A37-95D9-524FAFA39F86}" dt="2026-08-12T22:57:14.820" v="367" actId="1076"/>
        <pc:sldMkLst>
          <pc:docMk/>
          <pc:sldMk cId="1101203169" sldId="263"/>
        </pc:sldMkLst>
        <pc:spChg chg="mod">
          <ac:chgData name="Parkdale Church" userId="f30ea0ede9bb05e6" providerId="LiveId" clId="{24C4F4ED-5188-4A37-95D9-524FAFA39F86}" dt="2026-08-12T22:57:09.870" v="366" actId="1076"/>
          <ac:spMkLst>
            <pc:docMk/>
            <pc:sldMk cId="1101203169" sldId="263"/>
            <ac:spMk id="5" creationId="{7997F4FA-6010-A4C8-68CC-78153277B140}"/>
          </ac:spMkLst>
        </pc:spChg>
        <pc:spChg chg="mod">
          <ac:chgData name="Parkdale Church" userId="f30ea0ede9bb05e6" providerId="LiveId" clId="{24C4F4ED-5188-4A37-95D9-524FAFA39F86}" dt="2026-08-12T22:57:14.820" v="367" actId="1076"/>
          <ac:spMkLst>
            <pc:docMk/>
            <pc:sldMk cId="1101203169" sldId="263"/>
            <ac:spMk id="6" creationId="{19641557-ADF9-6C14-FE0F-4DD181CE2DBF}"/>
          </ac:spMkLst>
        </pc:spChg>
      </pc:sldChg>
      <pc:sldChg chg="addSp delSp modSp add mod setBg delDesignElem">
        <pc:chgData name="Parkdale Church" userId="f30ea0ede9bb05e6" providerId="LiveId" clId="{24C4F4ED-5188-4A37-95D9-524FAFA39F86}" dt="2026-08-12T22:28:07.378" v="111" actId="1076"/>
        <pc:sldMkLst>
          <pc:docMk/>
          <pc:sldMk cId="4081859868" sldId="264"/>
        </pc:sldMkLst>
        <pc:spChg chg="add">
          <ac:chgData name="Parkdale Church" userId="f30ea0ede9bb05e6" providerId="LiveId" clId="{24C4F4ED-5188-4A37-95D9-524FAFA39F86}" dt="2026-08-12T22:27:24.723" v="106" actId="26606"/>
          <ac:spMkLst>
            <pc:docMk/>
            <pc:sldMk cId="4081859868" sldId="264"/>
            <ac:spMk id="7" creationId="{0205D939-00C4-4F2E-9797-3170DD040D90}"/>
          </ac:spMkLst>
        </pc:spChg>
        <pc:spChg chg="add">
          <ac:chgData name="Parkdale Church" userId="f30ea0ede9bb05e6" providerId="LiveId" clId="{24C4F4ED-5188-4A37-95D9-524FAFA39F86}" dt="2026-08-12T22:27:24.723" v="106" actId="26606"/>
          <ac:spMkLst>
            <pc:docMk/>
            <pc:sldMk cId="4081859868" sldId="264"/>
            <ac:spMk id="8" creationId="{38EE4E44-1403-472B-8C01-D354CB8F5AE7}"/>
          </ac:spMkLst>
        </pc:spChg>
        <pc:spChg chg="add">
          <ac:chgData name="Parkdale Church" userId="f30ea0ede9bb05e6" providerId="LiveId" clId="{24C4F4ED-5188-4A37-95D9-524FAFA39F86}" dt="2026-08-12T22:27:24.723" v="106" actId="26606"/>
          <ac:spMkLst>
            <pc:docMk/>
            <pc:sldMk cId="4081859868" sldId="264"/>
            <ac:spMk id="9" creationId="{583CCE40-4C5F-42D3-86D9-7892AD1E98E3}"/>
          </ac:spMkLst>
        </pc:spChg>
        <pc:spChg chg="del">
          <ac:chgData name="Parkdale Church" userId="f30ea0ede9bb05e6" providerId="LiveId" clId="{24C4F4ED-5188-4A37-95D9-524FAFA39F86}" dt="2026-08-12T22:19:32.132" v="61"/>
          <ac:spMkLst>
            <pc:docMk/>
            <pc:sldMk cId="4081859868" sldId="264"/>
            <ac:spMk id="10" creationId="{0205D939-00C4-4F2E-9797-3170DD040D90}"/>
          </ac:spMkLst>
        </pc:spChg>
        <pc:spChg chg="del">
          <ac:chgData name="Parkdale Church" userId="f30ea0ede9bb05e6" providerId="LiveId" clId="{24C4F4ED-5188-4A37-95D9-524FAFA39F86}" dt="2026-08-12T22:19:32.132" v="61"/>
          <ac:spMkLst>
            <pc:docMk/>
            <pc:sldMk cId="4081859868" sldId="264"/>
            <ac:spMk id="12" creationId="{38EE4E44-1403-472B-8C01-D354CB8F5AE7}"/>
          </ac:spMkLst>
        </pc:spChg>
        <pc:spChg chg="del">
          <ac:chgData name="Parkdale Church" userId="f30ea0ede9bb05e6" providerId="LiveId" clId="{24C4F4ED-5188-4A37-95D9-524FAFA39F86}" dt="2026-08-12T22:19:32.132" v="61"/>
          <ac:spMkLst>
            <pc:docMk/>
            <pc:sldMk cId="4081859868" sldId="264"/>
            <ac:spMk id="14" creationId="{583CCE40-4C5F-42D3-86D9-7892AD1E98E3}"/>
          </ac:spMkLst>
        </pc:spChg>
        <pc:picChg chg="mod">
          <ac:chgData name="Parkdale Church" userId="f30ea0ede9bb05e6" providerId="LiveId" clId="{24C4F4ED-5188-4A37-95D9-524FAFA39F86}" dt="2026-08-12T22:27:24.723" v="106" actId="26606"/>
          <ac:picMkLst>
            <pc:docMk/>
            <pc:sldMk cId="4081859868" sldId="264"/>
            <ac:picMk id="3" creationId="{5E0C54C1-CA20-ED54-9640-42A6FAB239BF}"/>
          </ac:picMkLst>
        </pc:picChg>
        <pc:picChg chg="mod modCrop">
          <ac:chgData name="Parkdale Church" userId="f30ea0ede9bb05e6" providerId="LiveId" clId="{24C4F4ED-5188-4A37-95D9-524FAFA39F86}" dt="2026-08-12T22:28:07.378" v="111" actId="1076"/>
          <ac:picMkLst>
            <pc:docMk/>
            <pc:sldMk cId="4081859868" sldId="264"/>
            <ac:picMk id="5" creationId="{3E43A165-267D-5DDC-2B5B-7D72F07F094D}"/>
          </ac:picMkLst>
        </pc:picChg>
      </pc:sldChg>
      <pc:sldChg chg="addSp delSp modSp add mod">
        <pc:chgData name="Parkdale Church" userId="f30ea0ede9bb05e6" providerId="LiveId" clId="{24C4F4ED-5188-4A37-95D9-524FAFA39F86}" dt="2026-08-12T22:29:51.879" v="132"/>
        <pc:sldMkLst>
          <pc:docMk/>
          <pc:sldMk cId="2206298939" sldId="265"/>
        </pc:sldMkLst>
        <pc:spChg chg="add del mod">
          <ac:chgData name="Parkdale Church" userId="f30ea0ede9bb05e6" providerId="LiveId" clId="{24C4F4ED-5188-4A37-95D9-524FAFA39F86}" dt="2026-08-12T22:29:51.879" v="132"/>
          <ac:spMkLst>
            <pc:docMk/>
            <pc:sldMk cId="2206298939" sldId="265"/>
            <ac:spMk id="2" creationId="{3C28F6E5-7D46-5F5C-7E95-64891D7309F0}"/>
          </ac:spMkLst>
        </pc:spChg>
        <pc:spChg chg="mod">
          <ac:chgData name="Parkdale Church" userId="f30ea0ede9bb05e6" providerId="LiveId" clId="{24C4F4ED-5188-4A37-95D9-524FAFA39F86}" dt="2026-08-12T22:28:39.173" v="117" actId="1076"/>
          <ac:spMkLst>
            <pc:docMk/>
            <pc:sldMk cId="2206298939" sldId="265"/>
            <ac:spMk id="4" creationId="{CB6D56C7-D709-E00F-5014-194882133847}"/>
          </ac:spMkLst>
        </pc:spChg>
      </pc:sldChg>
      <pc:sldChg chg="addSp delSp modSp add mod">
        <pc:chgData name="Parkdale Church" userId="f30ea0ede9bb05e6" providerId="LiveId" clId="{24C4F4ED-5188-4A37-95D9-524FAFA39F86}" dt="2026-08-12T22:57:37.791" v="368" actId="14100"/>
        <pc:sldMkLst>
          <pc:docMk/>
          <pc:sldMk cId="430336951" sldId="266"/>
        </pc:sldMkLst>
        <pc:spChg chg="add del mod">
          <ac:chgData name="Parkdale Church" userId="f30ea0ede9bb05e6" providerId="LiveId" clId="{24C4F4ED-5188-4A37-95D9-524FAFA39F86}" dt="2026-08-12T22:56:18.858" v="341"/>
          <ac:spMkLst>
            <pc:docMk/>
            <pc:sldMk cId="430336951" sldId="266"/>
            <ac:spMk id="2" creationId="{F258D299-4B38-2E8B-FEEE-218F04D92B8E}"/>
          </ac:spMkLst>
        </pc:spChg>
        <pc:spChg chg="mod">
          <ac:chgData name="Parkdale Church" userId="f30ea0ede9bb05e6" providerId="LiveId" clId="{24C4F4ED-5188-4A37-95D9-524FAFA39F86}" dt="2026-08-12T22:57:37.791" v="368" actId="14100"/>
          <ac:spMkLst>
            <pc:docMk/>
            <pc:sldMk cId="430336951" sldId="266"/>
            <ac:spMk id="4" creationId="{AB32CC85-798D-CCB2-05C2-40781075056C}"/>
          </ac:spMkLst>
        </pc:spChg>
        <pc:spChg chg="mod">
          <ac:chgData name="Parkdale Church" userId="f30ea0ede9bb05e6" providerId="LiveId" clId="{24C4F4ED-5188-4A37-95D9-524FAFA39F86}" dt="2026-08-12T22:56:45.299" v="354" actId="1076"/>
          <ac:spMkLst>
            <pc:docMk/>
            <pc:sldMk cId="430336951" sldId="266"/>
            <ac:spMk id="6" creationId="{2FF1D02B-3DDA-9824-F940-0424998676E5}"/>
          </ac:spMkLst>
        </pc:spChg>
        <pc:picChg chg="mod">
          <ac:chgData name="Parkdale Church" userId="f30ea0ede9bb05e6" providerId="LiveId" clId="{24C4F4ED-5188-4A37-95D9-524FAFA39F86}" dt="2026-08-12T22:56:17.789" v="339" actId="12789"/>
          <ac:picMkLst>
            <pc:docMk/>
            <pc:sldMk cId="430336951" sldId="266"/>
            <ac:picMk id="3" creationId="{C9B6B326-798D-00AB-F410-2148123450EF}"/>
          </ac:picMkLst>
        </pc:picChg>
      </pc:sldChg>
      <pc:sldChg chg="addSp modSp add mod setBg">
        <pc:chgData name="Parkdale Church" userId="f30ea0ede9bb05e6" providerId="LiveId" clId="{24C4F4ED-5188-4A37-95D9-524FAFA39F86}" dt="2026-08-12T22:53:19.273" v="301" actId="171"/>
        <pc:sldMkLst>
          <pc:docMk/>
          <pc:sldMk cId="666714865" sldId="267"/>
        </pc:sldMkLst>
        <pc:spChg chg="add ord">
          <ac:chgData name="Parkdale Church" userId="f30ea0ede9bb05e6" providerId="LiveId" clId="{24C4F4ED-5188-4A37-95D9-524FAFA39F86}" dt="2026-08-12T22:53:19.273" v="301" actId="171"/>
          <ac:spMkLst>
            <pc:docMk/>
            <pc:sldMk cId="666714865" sldId="267"/>
            <ac:spMk id="4" creationId="{BC62E809-219B-BA40-0301-EA7C00CF529F}"/>
          </ac:spMkLst>
        </pc:spChg>
      </pc:sldChg>
      <pc:sldChg chg="addSp modSp add mod setBg">
        <pc:chgData name="Parkdale Church" userId="f30ea0ede9bb05e6" providerId="LiveId" clId="{24C4F4ED-5188-4A37-95D9-524FAFA39F86}" dt="2026-08-12T22:53:14.213" v="298" actId="171"/>
        <pc:sldMkLst>
          <pc:docMk/>
          <pc:sldMk cId="2302398252" sldId="268"/>
        </pc:sldMkLst>
        <pc:spChg chg="add ord">
          <ac:chgData name="Parkdale Church" userId="f30ea0ede9bb05e6" providerId="LiveId" clId="{24C4F4ED-5188-4A37-95D9-524FAFA39F86}" dt="2026-08-12T22:53:14.213" v="298" actId="171"/>
          <ac:spMkLst>
            <pc:docMk/>
            <pc:sldMk cId="2302398252" sldId="268"/>
            <ac:spMk id="4" creationId="{A279DB37-0A49-5F53-D3F6-A84F47D884AC}"/>
          </ac:spMkLst>
        </pc:spChg>
      </pc:sldChg>
      <pc:sldChg chg="addSp modSp add mod setBg">
        <pc:chgData name="Parkdale Church" userId="f30ea0ede9bb05e6" providerId="LiveId" clId="{24C4F4ED-5188-4A37-95D9-524FAFA39F86}" dt="2026-08-12T22:53:07.023" v="293" actId="171"/>
        <pc:sldMkLst>
          <pc:docMk/>
          <pc:sldMk cId="3871033217" sldId="269"/>
        </pc:sldMkLst>
        <pc:spChg chg="add ord">
          <ac:chgData name="Parkdale Church" userId="f30ea0ede9bb05e6" providerId="LiveId" clId="{24C4F4ED-5188-4A37-95D9-524FAFA39F86}" dt="2026-08-12T22:53:07.023" v="293" actId="171"/>
          <ac:spMkLst>
            <pc:docMk/>
            <pc:sldMk cId="3871033217" sldId="269"/>
            <ac:spMk id="3" creationId="{E1B06ECC-AEB5-1C53-E7F4-84E8A8789398}"/>
          </ac:spMkLst>
        </pc:spChg>
      </pc:sldChg>
      <pc:sldChg chg="addSp modSp add mod setBg">
        <pc:chgData name="Parkdale Church" userId="f30ea0ede9bb05e6" providerId="LiveId" clId="{24C4F4ED-5188-4A37-95D9-524FAFA39F86}" dt="2026-08-12T22:53:10.923" v="296" actId="171"/>
        <pc:sldMkLst>
          <pc:docMk/>
          <pc:sldMk cId="2110378717" sldId="270"/>
        </pc:sldMkLst>
        <pc:spChg chg="add ord">
          <ac:chgData name="Parkdale Church" userId="f30ea0ede9bb05e6" providerId="LiveId" clId="{24C4F4ED-5188-4A37-95D9-524FAFA39F86}" dt="2026-08-12T22:53:10.923" v="296" actId="171"/>
          <ac:spMkLst>
            <pc:docMk/>
            <pc:sldMk cId="2110378717" sldId="270"/>
            <ac:spMk id="3" creationId="{92380918-6C5D-8F60-945D-88ECFA800ED5}"/>
          </ac:spMkLst>
        </pc:spChg>
      </pc:sldChg>
      <pc:sldChg chg="modSp add mod">
        <pc:chgData name="Parkdale Church" userId="f30ea0ede9bb05e6" providerId="LiveId" clId="{24C4F4ED-5188-4A37-95D9-524FAFA39F86}" dt="2026-08-12T22:32:46.956" v="155" actId="12789"/>
        <pc:sldMkLst>
          <pc:docMk/>
          <pc:sldMk cId="1779697540" sldId="271"/>
        </pc:sldMkLst>
        <pc:picChg chg="mod">
          <ac:chgData name="Parkdale Church" userId="f30ea0ede9bb05e6" providerId="LiveId" clId="{24C4F4ED-5188-4A37-95D9-524FAFA39F86}" dt="2026-08-12T22:32:46.956" v="155" actId="12789"/>
          <ac:picMkLst>
            <pc:docMk/>
            <pc:sldMk cId="1779697540" sldId="271"/>
            <ac:picMk id="3" creationId="{2DBD9011-FC1B-DB7C-6623-D01163578EB1}"/>
          </ac:picMkLst>
        </pc:picChg>
      </pc:sldChg>
      <pc:sldChg chg="addSp delSp modSp add mod setBg">
        <pc:chgData name="Parkdale Church" userId="f30ea0ede9bb05e6" providerId="LiveId" clId="{24C4F4ED-5188-4A37-95D9-524FAFA39F86}" dt="2026-08-12T22:52:49.234" v="289" actId="207"/>
        <pc:sldMkLst>
          <pc:docMk/>
          <pc:sldMk cId="1691251057" sldId="272"/>
        </pc:sldMkLst>
        <pc:spChg chg="add mod">
          <ac:chgData name="Parkdale Church" userId="f30ea0ede9bb05e6" providerId="LiveId" clId="{24C4F4ED-5188-4A37-95D9-524FAFA39F86}" dt="2026-08-12T22:52:49.234" v="289" actId="207"/>
          <ac:spMkLst>
            <pc:docMk/>
            <pc:sldMk cId="1691251057" sldId="272"/>
            <ac:spMk id="2" creationId="{A1AB856D-F6A7-7F85-BAD8-396F835B807E}"/>
          </ac:spMkLst>
        </pc:spChg>
        <pc:picChg chg="del">
          <ac:chgData name="Parkdale Church" userId="f30ea0ede9bb05e6" providerId="LiveId" clId="{24C4F4ED-5188-4A37-95D9-524FAFA39F86}" dt="2026-08-12T22:48:45.285" v="269" actId="21"/>
          <ac:picMkLst>
            <pc:docMk/>
            <pc:sldMk cId="1691251057" sldId="272"/>
            <ac:picMk id="3" creationId="{2B7CD0A5-2FC7-726A-DB93-B976E4DD5400}"/>
          </ac:picMkLst>
        </pc:picChg>
        <pc:picChg chg="del">
          <ac:chgData name="Parkdale Church" userId="f30ea0ede9bb05e6" providerId="LiveId" clId="{24C4F4ED-5188-4A37-95D9-524FAFA39F86}" dt="2026-08-12T22:48:45.285" v="269" actId="21"/>
          <ac:picMkLst>
            <pc:docMk/>
            <pc:sldMk cId="1691251057" sldId="272"/>
            <ac:picMk id="5" creationId="{0BF4046B-426A-AA55-1C29-74416E66692B}"/>
          </ac:picMkLst>
        </pc:picChg>
        <pc:picChg chg="add">
          <ac:chgData name="Parkdale Church" userId="f30ea0ede9bb05e6" providerId="LiveId" clId="{24C4F4ED-5188-4A37-95D9-524FAFA39F86}" dt="2026-08-12T22:48:46.195" v="270" actId="22"/>
          <ac:picMkLst>
            <pc:docMk/>
            <pc:sldMk cId="1691251057" sldId="272"/>
            <ac:picMk id="6" creationId="{81608CCB-E4C2-2839-B050-E2A3E56B4AEE}"/>
          </ac:picMkLst>
        </pc:picChg>
        <pc:picChg chg="add">
          <ac:chgData name="Parkdale Church" userId="f30ea0ede9bb05e6" providerId="LiveId" clId="{24C4F4ED-5188-4A37-95D9-524FAFA39F86}" dt="2026-08-12T22:48:46.195" v="270" actId="22"/>
          <ac:picMkLst>
            <pc:docMk/>
            <pc:sldMk cId="1691251057" sldId="272"/>
            <ac:picMk id="8" creationId="{7093DCA8-A107-1848-8044-58CD6D91ECFD}"/>
          </ac:picMkLst>
        </pc:picChg>
      </pc:sldChg>
      <pc:sldChg chg="modSp add mod">
        <pc:chgData name="Parkdale Church" userId="f30ea0ede9bb05e6" providerId="LiveId" clId="{24C4F4ED-5188-4A37-95D9-524FAFA39F86}" dt="2026-08-12T22:32:31.676" v="151" actId="255"/>
        <pc:sldMkLst>
          <pc:docMk/>
          <pc:sldMk cId="31714018" sldId="273"/>
        </pc:sldMkLst>
        <pc:spChg chg="mod">
          <ac:chgData name="Parkdale Church" userId="f30ea0ede9bb05e6" providerId="LiveId" clId="{24C4F4ED-5188-4A37-95D9-524FAFA39F86}" dt="2026-08-12T22:32:31.676" v="151" actId="255"/>
          <ac:spMkLst>
            <pc:docMk/>
            <pc:sldMk cId="31714018" sldId="273"/>
            <ac:spMk id="6" creationId="{0968744B-955C-9772-AC71-C5DB748901FA}"/>
          </ac:spMkLst>
        </pc:spChg>
      </pc:sldChg>
      <pc:sldChg chg="modSp add mod">
        <pc:chgData name="Parkdale Church" userId="f30ea0ede9bb05e6" providerId="LiveId" clId="{24C4F4ED-5188-4A37-95D9-524FAFA39F86}" dt="2026-08-12T22:32:03.785" v="147" actId="12788"/>
        <pc:sldMkLst>
          <pc:docMk/>
          <pc:sldMk cId="4108988783" sldId="274"/>
        </pc:sldMkLst>
        <pc:spChg chg="mod">
          <ac:chgData name="Parkdale Church" userId="f30ea0ede9bb05e6" providerId="LiveId" clId="{24C4F4ED-5188-4A37-95D9-524FAFA39F86}" dt="2026-08-12T22:32:03.785" v="147" actId="12788"/>
          <ac:spMkLst>
            <pc:docMk/>
            <pc:sldMk cId="4108988783" sldId="274"/>
            <ac:spMk id="6" creationId="{5F043257-D5F6-82FF-E21F-57EFA22AEE40}"/>
          </ac:spMkLst>
        </pc:spChg>
      </pc:sldChg>
      <pc:sldChg chg="addSp modSp add mod setBg">
        <pc:chgData name="Parkdale Church" userId="f30ea0ede9bb05e6" providerId="LiveId" clId="{24C4F4ED-5188-4A37-95D9-524FAFA39F86}" dt="2026-08-12T22:58:36.412" v="387" actId="1038"/>
        <pc:sldMkLst>
          <pc:docMk/>
          <pc:sldMk cId="3963188123" sldId="275"/>
        </pc:sldMkLst>
        <pc:spChg chg="mod">
          <ac:chgData name="Parkdale Church" userId="f30ea0ede9bb05e6" providerId="LiveId" clId="{24C4F4ED-5188-4A37-95D9-524FAFA39F86}" dt="2026-08-12T22:58:36.412" v="387" actId="1038"/>
          <ac:spMkLst>
            <pc:docMk/>
            <pc:sldMk cId="3963188123" sldId="275"/>
            <ac:spMk id="4" creationId="{89BE9483-7A0B-943A-7D7B-A0B5F9099F09}"/>
          </ac:spMkLst>
        </pc:spChg>
        <pc:spChg chg="mod">
          <ac:chgData name="Parkdale Church" userId="f30ea0ede9bb05e6" providerId="LiveId" clId="{24C4F4ED-5188-4A37-95D9-524FAFA39F86}" dt="2026-08-12T22:58:36.412" v="387" actId="1038"/>
          <ac:spMkLst>
            <pc:docMk/>
            <pc:sldMk cId="3963188123" sldId="275"/>
            <ac:spMk id="5" creationId="{568B727A-18EE-6EF7-5669-AAC1446813FD}"/>
          </ac:spMkLst>
        </pc:spChg>
        <pc:spChg chg="add ord">
          <ac:chgData name="Parkdale Church" userId="f30ea0ede9bb05e6" providerId="LiveId" clId="{24C4F4ED-5188-4A37-95D9-524FAFA39F86}" dt="2026-08-12T22:53:34.049" v="306" actId="171"/>
          <ac:spMkLst>
            <pc:docMk/>
            <pc:sldMk cId="3963188123" sldId="275"/>
            <ac:spMk id="6" creationId="{548B0E5D-FED3-6BDD-5BF5-B39B32EC424E}"/>
          </ac:spMkLst>
        </pc:spChg>
        <pc:picChg chg="mod">
          <ac:chgData name="Parkdale Church" userId="f30ea0ede9bb05e6" providerId="LiveId" clId="{24C4F4ED-5188-4A37-95D9-524FAFA39F86}" dt="2026-08-12T22:53:38.114" v="307" actId="14100"/>
          <ac:picMkLst>
            <pc:docMk/>
            <pc:sldMk cId="3963188123" sldId="275"/>
            <ac:picMk id="3" creationId="{2939688A-B7F8-E391-CE91-64AE81FDFA98}"/>
          </ac:picMkLst>
        </pc:picChg>
      </pc:sldChg>
      <pc:sldChg chg="addSp delSp modSp add mod setBg delDesignElem">
        <pc:chgData name="Parkdale Church" userId="f30ea0ede9bb05e6" providerId="LiveId" clId="{24C4F4ED-5188-4A37-95D9-524FAFA39F86}" dt="2026-08-12T22:54:51.956" v="333" actId="12789"/>
        <pc:sldMkLst>
          <pc:docMk/>
          <pc:sldMk cId="882153222" sldId="276"/>
        </pc:sldMkLst>
        <pc:spChg chg="add ord">
          <ac:chgData name="Parkdale Church" userId="f30ea0ede9bb05e6" providerId="LiveId" clId="{24C4F4ED-5188-4A37-95D9-524FAFA39F86}" dt="2026-08-12T22:54:41.655" v="330" actId="171"/>
          <ac:spMkLst>
            <pc:docMk/>
            <pc:sldMk cId="882153222" sldId="276"/>
            <ac:spMk id="4" creationId="{3FDFC897-A186-EA22-9D30-F89BB91A7CBB}"/>
          </ac:spMkLst>
        </pc:spChg>
        <pc:spChg chg="del">
          <ac:chgData name="Parkdale Church" userId="f30ea0ede9bb05e6" providerId="LiveId" clId="{24C4F4ED-5188-4A37-95D9-524FAFA39F86}" dt="2026-08-12T22:19:32.132" v="61"/>
          <ac:spMkLst>
            <pc:docMk/>
            <pc:sldMk cId="882153222" sldId="276"/>
            <ac:spMk id="10" creationId="{42A4FC2C-047E-45A5-965D-8E1E3BF09BC6}"/>
          </ac:spMkLst>
        </pc:spChg>
        <pc:picChg chg="mod">
          <ac:chgData name="Parkdale Church" userId="f30ea0ede9bb05e6" providerId="LiveId" clId="{24C4F4ED-5188-4A37-95D9-524FAFA39F86}" dt="2026-08-12T22:54:51.956" v="333" actId="12789"/>
          <ac:picMkLst>
            <pc:docMk/>
            <pc:sldMk cId="882153222" sldId="276"/>
            <ac:picMk id="3" creationId="{89DA666D-0A40-DDE0-CEE3-444D13475A37}"/>
          </ac:picMkLst>
        </pc:picChg>
      </pc:sldChg>
      <pc:sldChg chg="add">
        <pc:chgData name="Parkdale Church" userId="f30ea0ede9bb05e6" providerId="LiveId" clId="{24C4F4ED-5188-4A37-95D9-524FAFA39F86}" dt="2026-08-12T22:19:32.132" v="61"/>
        <pc:sldMkLst>
          <pc:docMk/>
          <pc:sldMk cId="3781126085" sldId="277"/>
        </pc:sldMkLst>
      </pc:sldChg>
      <pc:sldChg chg="addSp delSp modSp add mod setBg">
        <pc:chgData name="Parkdale Church" userId="f30ea0ede9bb05e6" providerId="LiveId" clId="{24C4F4ED-5188-4A37-95D9-524FAFA39F86}" dt="2026-08-12T22:55:02.956" v="335" actId="14100"/>
        <pc:sldMkLst>
          <pc:docMk/>
          <pc:sldMk cId="1655742685" sldId="278"/>
        </pc:sldMkLst>
        <pc:spChg chg="add">
          <ac:chgData name="Parkdale Church" userId="f30ea0ede9bb05e6" providerId="LiveId" clId="{24C4F4ED-5188-4A37-95D9-524FAFA39F86}" dt="2026-08-12T22:20:26.901" v="68" actId="26606"/>
          <ac:spMkLst>
            <pc:docMk/>
            <pc:sldMk cId="1655742685" sldId="278"/>
            <ac:spMk id="5" creationId="{42A4FC2C-047E-45A5-965D-8E1E3BF09BC6}"/>
          </ac:spMkLst>
        </pc:spChg>
        <pc:spChg chg="add del">
          <ac:chgData name="Parkdale Church" userId="f30ea0ede9bb05e6" providerId="LiveId" clId="{24C4F4ED-5188-4A37-95D9-524FAFA39F86}" dt="2026-08-12T22:20:13.735" v="67" actId="26606"/>
          <ac:spMkLst>
            <pc:docMk/>
            <pc:sldMk cId="1655742685" sldId="278"/>
            <ac:spMk id="8" creationId="{42A4FC2C-047E-45A5-965D-8E1E3BF09BC6}"/>
          </ac:spMkLst>
        </pc:spChg>
        <pc:picChg chg="mod">
          <ac:chgData name="Parkdale Church" userId="f30ea0ede9bb05e6" providerId="LiveId" clId="{24C4F4ED-5188-4A37-95D9-524FAFA39F86}" dt="2026-08-12T22:55:02.956" v="335" actId="14100"/>
          <ac:picMkLst>
            <pc:docMk/>
            <pc:sldMk cId="1655742685" sldId="278"/>
            <ac:picMk id="3" creationId="{F52E13E7-608C-8C40-3E0C-2E5B84E9878D}"/>
          </ac:picMkLst>
        </pc:picChg>
      </pc:sldChg>
      <pc:sldChg chg="modSp add mod">
        <pc:chgData name="Parkdale Church" userId="f30ea0ede9bb05e6" providerId="LiveId" clId="{24C4F4ED-5188-4A37-95D9-524FAFA39F86}" dt="2026-08-12T22:31:18.833" v="142" actId="12788"/>
        <pc:sldMkLst>
          <pc:docMk/>
          <pc:sldMk cId="1407239835" sldId="279"/>
        </pc:sldMkLst>
        <pc:spChg chg="mod">
          <ac:chgData name="Parkdale Church" userId="f30ea0ede9bb05e6" providerId="LiveId" clId="{24C4F4ED-5188-4A37-95D9-524FAFA39F86}" dt="2026-08-12T22:31:18.833" v="142" actId="12788"/>
          <ac:spMkLst>
            <pc:docMk/>
            <pc:sldMk cId="1407239835" sldId="279"/>
            <ac:spMk id="6" creationId="{86F7927A-BBD5-B61D-D7EC-98EBE84DB12D}"/>
          </ac:spMkLst>
        </pc:spChg>
      </pc:sldChg>
      <pc:sldChg chg="addSp modSp add mod setBg">
        <pc:chgData name="Parkdale Church" userId="f30ea0ede9bb05e6" providerId="LiveId" clId="{24C4F4ED-5188-4A37-95D9-524FAFA39F86}" dt="2026-08-12T22:19:49.508" v="62" actId="26606"/>
        <pc:sldMkLst>
          <pc:docMk/>
          <pc:sldMk cId="1602970371" sldId="280"/>
        </pc:sldMkLst>
        <pc:spChg chg="add">
          <ac:chgData name="Parkdale Church" userId="f30ea0ede9bb05e6" providerId="LiveId" clId="{24C4F4ED-5188-4A37-95D9-524FAFA39F86}" dt="2026-08-12T22:19:49.508" v="62" actId="26606"/>
          <ac:spMkLst>
            <pc:docMk/>
            <pc:sldMk cId="1602970371" sldId="280"/>
            <ac:spMk id="8" creationId="{42A4FC2C-047E-45A5-965D-8E1E3BF09BC6}"/>
          </ac:spMkLst>
        </pc:spChg>
        <pc:picChg chg="mod">
          <ac:chgData name="Parkdale Church" userId="f30ea0ede9bb05e6" providerId="LiveId" clId="{24C4F4ED-5188-4A37-95D9-524FAFA39F86}" dt="2026-08-12T22:19:49.508" v="62" actId="26606"/>
          <ac:picMkLst>
            <pc:docMk/>
            <pc:sldMk cId="1602970371" sldId="280"/>
            <ac:picMk id="3" creationId="{DEFF47A5-AC11-137E-C2AE-0552DBC0DAAD}"/>
          </ac:picMkLst>
        </pc:picChg>
      </pc:sldChg>
      <pc:sldChg chg="addSp delSp modSp add mod setBg">
        <pc:chgData name="Parkdale Church" userId="f30ea0ede9bb05e6" providerId="LiveId" clId="{24C4F4ED-5188-4A37-95D9-524FAFA39F86}" dt="2026-08-12T22:24:34.197" v="93" actId="26606"/>
        <pc:sldMkLst>
          <pc:docMk/>
          <pc:sldMk cId="4232461230" sldId="281"/>
        </pc:sldMkLst>
        <pc:spChg chg="mod ord">
          <ac:chgData name="Parkdale Church" userId="f30ea0ede9bb05e6" providerId="LiveId" clId="{24C4F4ED-5188-4A37-95D9-524FAFA39F86}" dt="2026-08-12T22:24:34.197" v="93" actId="26606"/>
          <ac:spMkLst>
            <pc:docMk/>
            <pc:sldMk cId="4232461230" sldId="281"/>
            <ac:spMk id="8" creationId="{188F49C1-6089-E711-F7C0-5101304A8655}"/>
          </ac:spMkLst>
        </pc:spChg>
        <pc:spChg chg="add del">
          <ac:chgData name="Parkdale Church" userId="f30ea0ede9bb05e6" providerId="LiveId" clId="{24C4F4ED-5188-4A37-95D9-524FAFA39F86}" dt="2026-08-12T22:24:34.197" v="93" actId="26606"/>
          <ac:spMkLst>
            <pc:docMk/>
            <pc:sldMk cId="4232461230" sldId="281"/>
            <ac:spMk id="13" creationId="{9B7AD9F6-8CE7-4299-8FC6-328F4DCD3FF9}"/>
          </ac:spMkLst>
        </pc:spChg>
        <pc:spChg chg="add del">
          <ac:chgData name="Parkdale Church" userId="f30ea0ede9bb05e6" providerId="LiveId" clId="{24C4F4ED-5188-4A37-95D9-524FAFA39F86}" dt="2026-08-12T22:24:34.197" v="93" actId="26606"/>
          <ac:spMkLst>
            <pc:docMk/>
            <pc:sldMk cId="4232461230" sldId="281"/>
            <ac:spMk id="15" creationId="{F49775AF-8896-43EE-92C6-83497D6DC56F}"/>
          </ac:spMkLst>
        </pc:spChg>
        <pc:spChg chg="add">
          <ac:chgData name="Parkdale Church" userId="f30ea0ede9bb05e6" providerId="LiveId" clId="{24C4F4ED-5188-4A37-95D9-524FAFA39F86}" dt="2026-08-12T22:24:34.197" v="93" actId="26606"/>
          <ac:spMkLst>
            <pc:docMk/>
            <pc:sldMk cId="4232461230" sldId="281"/>
            <ac:spMk id="20" creationId="{657F69E0-C4B0-4BEC-A689-4F8D877F05D4}"/>
          </ac:spMkLst>
        </pc:spChg>
        <pc:spChg chg="add">
          <ac:chgData name="Parkdale Church" userId="f30ea0ede9bb05e6" providerId="LiveId" clId="{24C4F4ED-5188-4A37-95D9-524FAFA39F86}" dt="2026-08-12T22:24:34.197" v="93" actId="26606"/>
          <ac:spMkLst>
            <pc:docMk/>
            <pc:sldMk cId="4232461230" sldId="281"/>
            <ac:spMk id="22" creationId="{9F6380B4-6A1C-481E-8408-B4E6C75B9B81}"/>
          </ac:spMkLst>
        </pc:spChg>
        <pc:picChg chg="mod ord">
          <ac:chgData name="Parkdale Church" userId="f30ea0ede9bb05e6" providerId="LiveId" clId="{24C4F4ED-5188-4A37-95D9-524FAFA39F86}" dt="2026-08-12T22:24:34.197" v="93" actId="26606"/>
          <ac:picMkLst>
            <pc:docMk/>
            <pc:sldMk cId="4232461230" sldId="281"/>
            <ac:picMk id="3" creationId="{32D3D105-D0C7-8D89-AA1C-5768B27E90E1}"/>
          </ac:picMkLst>
        </pc:picChg>
      </pc:sldChg>
      <pc:sldChg chg="modSp mod">
        <pc:chgData name="Parkdale Church" userId="f30ea0ede9bb05e6" providerId="LiveId" clId="{24C4F4ED-5188-4A37-95D9-524FAFA39F86}" dt="2026-08-12T20:40:41.611" v="3" actId="20577"/>
        <pc:sldMkLst>
          <pc:docMk/>
          <pc:sldMk cId="0" sldId="1105"/>
        </pc:sldMkLst>
        <pc:spChg chg="mod">
          <ac:chgData name="Parkdale Church" userId="f30ea0ede9bb05e6" providerId="LiveId" clId="{24C4F4ED-5188-4A37-95D9-524FAFA39F86}" dt="2026-08-12T20:40:41.611" v="3" actId="20577"/>
          <ac:spMkLst>
            <pc:docMk/>
            <pc:sldMk cId="0" sldId="1105"/>
            <ac:spMk id="3" creationId="{00000000-0000-0000-0000-000000000000}"/>
          </ac:spMkLst>
        </pc:spChg>
      </pc:sldChg>
      <pc:sldChg chg="add del">
        <pc:chgData name="Parkdale Church" userId="f30ea0ede9bb05e6" providerId="LiveId" clId="{24C4F4ED-5188-4A37-95D9-524FAFA39F86}" dt="2026-08-12T22:30:23.321" v="133" actId="47"/>
        <pc:sldMkLst>
          <pc:docMk/>
          <pc:sldMk cId="4030707733" sldId="3085"/>
        </pc:sldMkLst>
      </pc:sldChg>
      <pc:sldChg chg="modSp mod">
        <pc:chgData name="Parkdale Church" userId="f30ea0ede9bb05e6" providerId="LiveId" clId="{24C4F4ED-5188-4A37-95D9-524FAFA39F86}" dt="2026-08-12T20:44:58.618" v="52" actId="20577"/>
        <pc:sldMkLst>
          <pc:docMk/>
          <pc:sldMk cId="571922798" sldId="3162"/>
        </pc:sldMkLst>
        <pc:spChg chg="mod">
          <ac:chgData name="Parkdale Church" userId="f30ea0ede9bb05e6" providerId="LiveId" clId="{24C4F4ED-5188-4A37-95D9-524FAFA39F86}" dt="2026-08-12T20:44:58.618" v="52" actId="20577"/>
          <ac:spMkLst>
            <pc:docMk/>
            <pc:sldMk cId="571922798" sldId="3162"/>
            <ac:spMk id="3" creationId="{182029D2-14A3-F301-96BF-9639F416849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A6B5AF-A09C-4734-940F-D6124C10BE8E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F32AE-D9DE-49CF-8CF6-952E14AE9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89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A611E-89C4-48E3-822C-D1817633726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96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CBC4DB-B343-4E6A-BC15-18FA492B3432}" type="datetimeFigureOut">
              <a:rPr lang="en-CA" altLang="en-US" smtClean="0"/>
              <a:pPr>
                <a:defRPr/>
              </a:pPr>
              <a:t>2026-08-12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32D82-C2EA-4312-9D0D-59B09351DB81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199452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30C356-C117-46A1-A20D-73CC945ABB6E}" type="datetimeFigureOut">
              <a:rPr lang="en-CA" altLang="en-US" smtClean="0"/>
              <a:pPr>
                <a:defRPr/>
              </a:pPr>
              <a:t>2026-08-12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5867F8-014F-4EB1-82D9-C2227E194899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33696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0EA439-42D6-4142-A99C-B3580AC11904}" type="datetimeFigureOut">
              <a:rPr lang="en-CA" altLang="en-US" smtClean="0"/>
              <a:pPr>
                <a:defRPr/>
              </a:pPr>
              <a:t>2026-08-12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40109-88BC-4319-9E8C-EC3A6179F55C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708479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0795E8-1E36-4094-BC2C-724E3CD320CF}" type="datetimeFigureOut">
              <a:rPr lang="en-CA" altLang="en-US" smtClean="0"/>
              <a:pPr>
                <a:defRPr/>
              </a:pPr>
              <a:t>2026-08-12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81394E-98D0-4FD5-8862-0B724F4982E8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371329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ED4B38-24CB-4C4E-BAAA-8D1FA5AC848E}" type="datetimeFigureOut">
              <a:rPr lang="en-CA" altLang="en-US" smtClean="0"/>
              <a:pPr>
                <a:defRPr/>
              </a:pPr>
              <a:t>2026-08-12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BDE54F-1978-4A07-9D14-A0981DFDE18D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30123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E871EC-44FC-4987-84FB-FFDFD3C77E5A}" type="datetimeFigureOut">
              <a:rPr lang="en-CA" altLang="en-US" smtClean="0"/>
              <a:pPr>
                <a:defRPr/>
              </a:pPr>
              <a:t>2026-08-12</a:t>
            </a:fld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A3CF0F-2CF2-43E6-A453-8930888F90BA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284705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B26E82-347E-49BB-B61A-7A1D092AD264}" type="datetimeFigureOut">
              <a:rPr lang="en-CA" altLang="en-US" smtClean="0"/>
              <a:pPr>
                <a:defRPr/>
              </a:pPr>
              <a:t>2026-08-12</a:t>
            </a:fld>
            <a:endParaRPr lang="en-CA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3431DB-1039-4609-8F7C-DD3BC5C3CD9B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39016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DFFE19-51EF-41B1-8FF7-0E001548C8F7}" type="datetimeFigureOut">
              <a:rPr lang="en-CA" altLang="en-US" smtClean="0"/>
              <a:pPr>
                <a:defRPr/>
              </a:pPr>
              <a:t>2026-08-12</a:t>
            </a:fld>
            <a:endParaRPr lang="en-CA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26C4AA-B5BF-492D-A3FA-5A89ED809866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97682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DFF7B4-0059-4B2F-9282-1042A70CC55C}" type="datetimeFigureOut">
              <a:rPr lang="en-CA" altLang="en-US" smtClean="0"/>
              <a:pPr>
                <a:defRPr/>
              </a:pPr>
              <a:t>2026-08-12</a:t>
            </a:fld>
            <a:endParaRPr lang="en-CA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FAE58A-7D94-4DDB-883A-1825DB47E067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88786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C8DB42-D5B9-4EC8-A4B4-73272184BBA2}" type="datetimeFigureOut">
              <a:rPr lang="en-CA" altLang="en-US" smtClean="0"/>
              <a:pPr>
                <a:defRPr/>
              </a:pPr>
              <a:t>2026-08-12</a:t>
            </a:fld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5D4FC2-D5C8-4701-841E-4C2E3DE1FCC5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175028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621F24-8FBB-4562-8AAB-D9AB65CE5603}" type="datetimeFigureOut">
              <a:rPr lang="en-CA" altLang="en-US" smtClean="0"/>
              <a:pPr>
                <a:defRPr/>
              </a:pPr>
              <a:t>2026-08-12</a:t>
            </a:fld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743FA-706B-4564-8FBF-CC233582220C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545268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26E086E-5287-44EC-9CDF-00DFDA21409C}" type="datetimeFigureOut">
              <a:rPr lang="en-CA" altLang="en-US" smtClean="0"/>
              <a:pPr>
                <a:defRPr/>
              </a:pPr>
              <a:t>2026-08-12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EC357F1-97F9-46F3-B5AB-A54B7356E48F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9175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43" r:id="rId1"/>
    <p:sldLayoutId id="2147486844" r:id="rId2"/>
    <p:sldLayoutId id="2147486845" r:id="rId3"/>
    <p:sldLayoutId id="2147486846" r:id="rId4"/>
    <p:sldLayoutId id="2147486847" r:id="rId5"/>
    <p:sldLayoutId id="2147486848" r:id="rId6"/>
    <p:sldLayoutId id="2147486849" r:id="rId7"/>
    <p:sldLayoutId id="2147486850" r:id="rId8"/>
    <p:sldLayoutId id="2147486851" r:id="rId9"/>
    <p:sldLayoutId id="2147486852" r:id="rId10"/>
    <p:sldLayoutId id="21474868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8460" y="5075339"/>
            <a:ext cx="6858000" cy="96797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CA" altLang="en-US" sz="4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August 16, 2026</a:t>
            </a:r>
          </a:p>
        </p:txBody>
      </p:sp>
      <p:pic>
        <p:nvPicPr>
          <p:cNvPr id="2051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88" y="880640"/>
            <a:ext cx="8551572" cy="3992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4613B4A9-1C7C-4729-A016-AB42D3979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F81FB0-F5CF-0E74-AEFE-86F213C7C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7" r="2" b="45"/>
          <a:stretch>
            <a:fillRect/>
          </a:stretch>
        </p:blipFill>
        <p:spPr>
          <a:xfrm>
            <a:off x="246987" y="10"/>
            <a:ext cx="8897013" cy="6857990"/>
          </a:xfrm>
          <a:custGeom>
            <a:avLst/>
            <a:gdLst/>
            <a:ahLst/>
            <a:cxnLst/>
            <a:rect l="l" t="t" r="r" b="b"/>
            <a:pathLst>
              <a:path w="11862684" h="6858000">
                <a:moveTo>
                  <a:pt x="1047342" y="0"/>
                </a:moveTo>
                <a:lnTo>
                  <a:pt x="4590463" y="0"/>
                </a:lnTo>
                <a:lnTo>
                  <a:pt x="5499874" y="0"/>
                </a:lnTo>
                <a:lnTo>
                  <a:pt x="5723425" y="0"/>
                </a:lnTo>
                <a:lnTo>
                  <a:pt x="7580390" y="0"/>
                </a:lnTo>
                <a:lnTo>
                  <a:pt x="7747884" y="0"/>
                </a:lnTo>
                <a:lnTo>
                  <a:pt x="7824084" y="0"/>
                </a:lnTo>
                <a:lnTo>
                  <a:pt x="11862684" y="0"/>
                </a:lnTo>
                <a:lnTo>
                  <a:pt x="11862684" y="6858000"/>
                </a:lnTo>
                <a:lnTo>
                  <a:pt x="7824084" y="6858000"/>
                </a:lnTo>
                <a:lnTo>
                  <a:pt x="7747884" y="6858000"/>
                </a:lnTo>
                <a:lnTo>
                  <a:pt x="7580390" y="6858000"/>
                </a:lnTo>
                <a:lnTo>
                  <a:pt x="5723425" y="6858000"/>
                </a:lnTo>
                <a:lnTo>
                  <a:pt x="5499874" y="6858000"/>
                </a:lnTo>
                <a:lnTo>
                  <a:pt x="4590463" y="6858000"/>
                </a:lnTo>
                <a:lnTo>
                  <a:pt x="1654188" y="6858000"/>
                </a:lnTo>
                <a:cubicBezTo>
                  <a:pt x="1530404" y="6786859"/>
                  <a:pt x="1412658" y="6701489"/>
                  <a:pt x="1279816" y="6658805"/>
                </a:cubicBezTo>
                <a:cubicBezTo>
                  <a:pt x="1189242" y="6630349"/>
                  <a:pt x="1101686" y="6580550"/>
                  <a:pt x="1116783" y="6431153"/>
                </a:cubicBezTo>
                <a:cubicBezTo>
                  <a:pt x="1119802" y="6388469"/>
                  <a:pt x="1095648" y="6356456"/>
                  <a:pt x="1059419" y="6367127"/>
                </a:cubicBezTo>
                <a:cubicBezTo>
                  <a:pt x="989979" y="6388469"/>
                  <a:pt x="956768" y="6327999"/>
                  <a:pt x="917520" y="6281757"/>
                </a:cubicBezTo>
                <a:cubicBezTo>
                  <a:pt x="848079" y="6199945"/>
                  <a:pt x="781658" y="6114575"/>
                  <a:pt x="669950" y="6100347"/>
                </a:cubicBezTo>
                <a:cubicBezTo>
                  <a:pt x="691084" y="6036320"/>
                  <a:pt x="727312" y="6043434"/>
                  <a:pt x="760524" y="6057663"/>
                </a:cubicBezTo>
                <a:cubicBezTo>
                  <a:pt x="848079" y="6093234"/>
                  <a:pt x="935634" y="6132361"/>
                  <a:pt x="1023188" y="6167932"/>
                </a:cubicBezTo>
                <a:cubicBezTo>
                  <a:pt x="1080552" y="6189274"/>
                  <a:pt x="1137916" y="6221287"/>
                  <a:pt x="1213395" y="6196388"/>
                </a:cubicBezTo>
                <a:cubicBezTo>
                  <a:pt x="1146974" y="6068335"/>
                  <a:pt x="1035266" y="6043434"/>
                  <a:pt x="944692" y="6004307"/>
                </a:cubicBezTo>
                <a:cubicBezTo>
                  <a:pt x="832982" y="5954508"/>
                  <a:pt x="766562" y="5862025"/>
                  <a:pt x="685045" y="5755314"/>
                </a:cubicBezTo>
                <a:cubicBezTo>
                  <a:pt x="766562" y="5726858"/>
                  <a:pt x="817887" y="5805112"/>
                  <a:pt x="884310" y="5801555"/>
                </a:cubicBezTo>
                <a:cubicBezTo>
                  <a:pt x="887328" y="5790884"/>
                  <a:pt x="893366" y="5769542"/>
                  <a:pt x="893366" y="5769542"/>
                </a:cubicBezTo>
                <a:cubicBezTo>
                  <a:pt x="784676" y="5712629"/>
                  <a:pt x="736372" y="5605917"/>
                  <a:pt x="718256" y="5474306"/>
                </a:cubicBezTo>
                <a:cubicBezTo>
                  <a:pt x="712218" y="5406721"/>
                  <a:pt x="672970" y="5385379"/>
                  <a:pt x="633720" y="5353367"/>
                </a:cubicBezTo>
                <a:cubicBezTo>
                  <a:pt x="500878" y="5243097"/>
                  <a:pt x="358980" y="5143500"/>
                  <a:pt x="247270" y="4994104"/>
                </a:cubicBezTo>
                <a:cubicBezTo>
                  <a:pt x="377094" y="5011889"/>
                  <a:pt x="479744" y="5111487"/>
                  <a:pt x="615606" y="5154171"/>
                </a:cubicBezTo>
                <a:cubicBezTo>
                  <a:pt x="506917" y="4990547"/>
                  <a:pt x="365016" y="4905177"/>
                  <a:pt x="235194" y="4805580"/>
                </a:cubicBezTo>
                <a:cubicBezTo>
                  <a:pt x="174810" y="4759339"/>
                  <a:pt x="120468" y="4702425"/>
                  <a:pt x="51026" y="4677526"/>
                </a:cubicBezTo>
                <a:cubicBezTo>
                  <a:pt x="26873" y="4670412"/>
                  <a:pt x="-15396" y="4652628"/>
                  <a:pt x="5740" y="4602828"/>
                </a:cubicBezTo>
                <a:cubicBezTo>
                  <a:pt x="23854" y="4560144"/>
                  <a:pt x="57065" y="4574373"/>
                  <a:pt x="87257" y="4585042"/>
                </a:cubicBezTo>
                <a:cubicBezTo>
                  <a:pt x="159715" y="4613499"/>
                  <a:pt x="238213" y="4613499"/>
                  <a:pt x="337844" y="4613499"/>
                </a:cubicBezTo>
                <a:cubicBezTo>
                  <a:pt x="253310" y="4478331"/>
                  <a:pt x="99332" y="4521016"/>
                  <a:pt x="26873" y="4378734"/>
                </a:cubicBezTo>
                <a:cubicBezTo>
                  <a:pt x="117448" y="4353835"/>
                  <a:pt x="186888" y="4403633"/>
                  <a:pt x="259346" y="4414305"/>
                </a:cubicBezTo>
                <a:cubicBezTo>
                  <a:pt x="325769" y="4424975"/>
                  <a:pt x="340863" y="4400076"/>
                  <a:pt x="325769" y="4321821"/>
                </a:cubicBezTo>
                <a:cubicBezTo>
                  <a:pt x="301616" y="4200882"/>
                  <a:pt x="337844" y="4140411"/>
                  <a:pt x="434458" y="4172424"/>
                </a:cubicBezTo>
                <a:cubicBezTo>
                  <a:pt x="525031" y="4204438"/>
                  <a:pt x="534089" y="4158196"/>
                  <a:pt x="509936" y="4090612"/>
                </a:cubicBezTo>
                <a:cubicBezTo>
                  <a:pt x="473706" y="3991015"/>
                  <a:pt x="512954" y="3912759"/>
                  <a:pt x="540128" y="3827390"/>
                </a:cubicBezTo>
                <a:cubicBezTo>
                  <a:pt x="582395" y="3699337"/>
                  <a:pt x="564281" y="3635309"/>
                  <a:pt x="476725" y="3539269"/>
                </a:cubicBezTo>
                <a:cubicBezTo>
                  <a:pt x="425400" y="3485914"/>
                  <a:pt x="374074" y="3439672"/>
                  <a:pt x="301616" y="3393429"/>
                </a:cubicBezTo>
                <a:cubicBezTo>
                  <a:pt x="467668" y="3368530"/>
                  <a:pt x="295577" y="3283162"/>
                  <a:pt x="352940" y="3229805"/>
                </a:cubicBezTo>
                <a:cubicBezTo>
                  <a:pt x="470686" y="3208463"/>
                  <a:pt x="564281" y="3379202"/>
                  <a:pt x="724294" y="3329402"/>
                </a:cubicBezTo>
                <a:cubicBezTo>
                  <a:pt x="531070" y="3183563"/>
                  <a:pt x="313691" y="3137322"/>
                  <a:pt x="171792" y="2941684"/>
                </a:cubicBezTo>
                <a:cubicBezTo>
                  <a:pt x="205002" y="2899000"/>
                  <a:pt x="238213" y="2941684"/>
                  <a:pt x="265385" y="2923898"/>
                </a:cubicBezTo>
                <a:cubicBezTo>
                  <a:pt x="265385" y="2913227"/>
                  <a:pt x="582395" y="2980812"/>
                  <a:pt x="600510" y="2703362"/>
                </a:cubicBezTo>
                <a:cubicBezTo>
                  <a:pt x="606548" y="2703362"/>
                  <a:pt x="612587" y="2703362"/>
                  <a:pt x="618624" y="2692689"/>
                </a:cubicBezTo>
                <a:cubicBezTo>
                  <a:pt x="651834" y="2653563"/>
                  <a:pt x="621644" y="2561080"/>
                  <a:pt x="675988" y="2553965"/>
                </a:cubicBezTo>
                <a:cubicBezTo>
                  <a:pt x="736372" y="2546851"/>
                  <a:pt x="793735" y="2514837"/>
                  <a:pt x="857136" y="2532623"/>
                </a:cubicBezTo>
                <a:cubicBezTo>
                  <a:pt x="905443" y="2546851"/>
                  <a:pt x="956768" y="2564636"/>
                  <a:pt x="1008094" y="2564636"/>
                </a:cubicBezTo>
                <a:cubicBezTo>
                  <a:pt x="1062438" y="2564636"/>
                  <a:pt x="1137916" y="2685576"/>
                  <a:pt x="1171128" y="2525509"/>
                </a:cubicBezTo>
                <a:cubicBezTo>
                  <a:pt x="1171128" y="2518395"/>
                  <a:pt x="1264720" y="2536181"/>
                  <a:pt x="1316045" y="2543294"/>
                </a:cubicBezTo>
                <a:cubicBezTo>
                  <a:pt x="1358314" y="2550408"/>
                  <a:pt x="1409640" y="2582422"/>
                  <a:pt x="1439830" y="2518395"/>
                </a:cubicBezTo>
                <a:cubicBezTo>
                  <a:pt x="1454926" y="2479267"/>
                  <a:pt x="1382466" y="2408126"/>
                  <a:pt x="1319065" y="2401012"/>
                </a:cubicBezTo>
                <a:cubicBezTo>
                  <a:pt x="1261702" y="2393898"/>
                  <a:pt x="1204338" y="2386784"/>
                  <a:pt x="1149994" y="2401012"/>
                </a:cubicBezTo>
                <a:cubicBezTo>
                  <a:pt x="1083572" y="2418796"/>
                  <a:pt x="1047342" y="2390340"/>
                  <a:pt x="1029227" y="2326314"/>
                </a:cubicBezTo>
                <a:cubicBezTo>
                  <a:pt x="1008094" y="2258731"/>
                  <a:pt x="968844" y="2223159"/>
                  <a:pt x="914500" y="2191146"/>
                </a:cubicBezTo>
                <a:cubicBezTo>
                  <a:pt x="781658" y="2112891"/>
                  <a:pt x="654854" y="2020407"/>
                  <a:pt x="509936" y="1974165"/>
                </a:cubicBezTo>
                <a:cubicBezTo>
                  <a:pt x="482764" y="1967051"/>
                  <a:pt x="449553" y="1952823"/>
                  <a:pt x="437476" y="1892353"/>
                </a:cubicBezTo>
                <a:cubicBezTo>
                  <a:pt x="829964" y="1984836"/>
                  <a:pt x="1186222" y="2223159"/>
                  <a:pt x="1590788" y="2208931"/>
                </a:cubicBezTo>
                <a:cubicBezTo>
                  <a:pt x="1482098" y="2134233"/>
                  <a:pt x="1352276" y="2130676"/>
                  <a:pt x="1234528" y="2077320"/>
                </a:cubicBezTo>
                <a:cubicBezTo>
                  <a:pt x="1319065" y="2038192"/>
                  <a:pt x="1397562" y="2080877"/>
                  <a:pt x="1476060" y="2102219"/>
                </a:cubicBezTo>
                <a:cubicBezTo>
                  <a:pt x="1542482" y="2120004"/>
                  <a:pt x="1602864" y="2123562"/>
                  <a:pt x="1608902" y="2013292"/>
                </a:cubicBezTo>
                <a:cubicBezTo>
                  <a:pt x="1608902" y="2002622"/>
                  <a:pt x="1608902" y="1995507"/>
                  <a:pt x="1608902" y="1984836"/>
                </a:cubicBezTo>
                <a:cubicBezTo>
                  <a:pt x="1584749" y="1938595"/>
                  <a:pt x="1551538" y="1917252"/>
                  <a:pt x="1509271" y="1903025"/>
                </a:cubicBezTo>
                <a:cubicBezTo>
                  <a:pt x="1485118" y="1895910"/>
                  <a:pt x="1451907" y="1881683"/>
                  <a:pt x="1451907" y="1849668"/>
                </a:cubicBezTo>
                <a:cubicBezTo>
                  <a:pt x="1454926" y="1728729"/>
                  <a:pt x="1373409" y="1693158"/>
                  <a:pt x="1294912" y="1657587"/>
                </a:cubicBezTo>
                <a:cubicBezTo>
                  <a:pt x="1337180" y="1597117"/>
                  <a:pt x="1373409" y="1639802"/>
                  <a:pt x="1406620" y="1636245"/>
                </a:cubicBezTo>
                <a:cubicBezTo>
                  <a:pt x="1427754" y="1632688"/>
                  <a:pt x="1448887" y="1629132"/>
                  <a:pt x="1448887" y="1597117"/>
                </a:cubicBezTo>
                <a:cubicBezTo>
                  <a:pt x="1448887" y="1572219"/>
                  <a:pt x="1439830" y="1540204"/>
                  <a:pt x="1418696" y="1540204"/>
                </a:cubicBezTo>
                <a:cubicBezTo>
                  <a:pt x="1285854" y="1536647"/>
                  <a:pt x="1210375" y="1365909"/>
                  <a:pt x="1071494" y="1365909"/>
                </a:cubicBezTo>
                <a:cubicBezTo>
                  <a:pt x="986960" y="1365909"/>
                  <a:pt x="1113764" y="1269868"/>
                  <a:pt x="1044324" y="1230741"/>
                </a:cubicBezTo>
                <a:cubicBezTo>
                  <a:pt x="1029227" y="1220069"/>
                  <a:pt x="1086591" y="1205842"/>
                  <a:pt x="1110744" y="1209399"/>
                </a:cubicBezTo>
                <a:cubicBezTo>
                  <a:pt x="1134897" y="1212955"/>
                  <a:pt x="1156032" y="1237855"/>
                  <a:pt x="1186222" y="1220069"/>
                </a:cubicBezTo>
                <a:cubicBezTo>
                  <a:pt x="1201318" y="1156043"/>
                  <a:pt x="1162069" y="1131144"/>
                  <a:pt x="1125840" y="1113358"/>
                </a:cubicBezTo>
                <a:cubicBezTo>
                  <a:pt x="1047342" y="1070674"/>
                  <a:pt x="968844" y="1020875"/>
                  <a:pt x="881290" y="1006647"/>
                </a:cubicBezTo>
                <a:cubicBezTo>
                  <a:pt x="851099" y="1003089"/>
                  <a:pt x="832982" y="985305"/>
                  <a:pt x="836002" y="949734"/>
                </a:cubicBezTo>
                <a:cubicBezTo>
                  <a:pt x="842040" y="903491"/>
                  <a:pt x="872232" y="917720"/>
                  <a:pt x="896385" y="921277"/>
                </a:cubicBezTo>
                <a:cubicBezTo>
                  <a:pt x="911482" y="924835"/>
                  <a:pt x="926577" y="935506"/>
                  <a:pt x="941672" y="910606"/>
                </a:cubicBezTo>
                <a:cubicBezTo>
                  <a:pt x="588434" y="658055"/>
                  <a:pt x="401247" y="672284"/>
                  <a:pt x="5740" y="465975"/>
                </a:cubicBezTo>
                <a:cubicBezTo>
                  <a:pt x="93294" y="426847"/>
                  <a:pt x="156696" y="455303"/>
                  <a:pt x="217079" y="462417"/>
                </a:cubicBezTo>
                <a:cubicBezTo>
                  <a:pt x="368036" y="480203"/>
                  <a:pt x="274442" y="512216"/>
                  <a:pt x="425400" y="533558"/>
                </a:cubicBezTo>
                <a:cubicBezTo>
                  <a:pt x="497860" y="544229"/>
                  <a:pt x="564281" y="579800"/>
                  <a:pt x="645798" y="522887"/>
                </a:cubicBezTo>
                <a:cubicBezTo>
                  <a:pt x="700142" y="483759"/>
                  <a:pt x="787696" y="526444"/>
                  <a:pt x="854118" y="558458"/>
                </a:cubicBezTo>
                <a:cubicBezTo>
                  <a:pt x="908462" y="586915"/>
                  <a:pt x="962806" y="594028"/>
                  <a:pt x="1035266" y="558458"/>
                </a:cubicBezTo>
                <a:cubicBezTo>
                  <a:pt x="968844" y="537116"/>
                  <a:pt x="917520" y="519330"/>
                  <a:pt x="866193" y="505101"/>
                </a:cubicBezTo>
                <a:cubicBezTo>
                  <a:pt x="823926" y="494431"/>
                  <a:pt x="799772" y="469532"/>
                  <a:pt x="802792" y="416176"/>
                </a:cubicBezTo>
                <a:cubicBezTo>
                  <a:pt x="802792" y="387720"/>
                  <a:pt x="793735" y="348592"/>
                  <a:pt x="823926" y="334364"/>
                </a:cubicBezTo>
                <a:cubicBezTo>
                  <a:pt x="848079" y="320135"/>
                  <a:pt x="881290" y="334364"/>
                  <a:pt x="893366" y="359262"/>
                </a:cubicBezTo>
                <a:cubicBezTo>
                  <a:pt x="908462" y="405504"/>
                  <a:pt x="923557" y="448189"/>
                  <a:pt x="974883" y="451747"/>
                </a:cubicBezTo>
                <a:cubicBezTo>
                  <a:pt x="1044324" y="458860"/>
                  <a:pt x="1005074" y="430405"/>
                  <a:pt x="992998" y="394834"/>
                </a:cubicBezTo>
                <a:cubicBezTo>
                  <a:pt x="980921" y="355706"/>
                  <a:pt x="1017152" y="345034"/>
                  <a:pt x="1041304" y="352148"/>
                </a:cubicBezTo>
                <a:cubicBezTo>
                  <a:pt x="1131878" y="384162"/>
                  <a:pt x="1225472" y="327250"/>
                  <a:pt x="1319065" y="373491"/>
                </a:cubicBezTo>
                <a:cubicBezTo>
                  <a:pt x="1294912" y="259665"/>
                  <a:pt x="1243586" y="209867"/>
                  <a:pt x="1134897" y="192082"/>
                </a:cubicBezTo>
                <a:cubicBezTo>
                  <a:pt x="1095648" y="188525"/>
                  <a:pt x="1053380" y="195638"/>
                  <a:pt x="1017152" y="163625"/>
                </a:cubicBezTo>
                <a:cubicBezTo>
                  <a:pt x="996016" y="145839"/>
                  <a:pt x="974883" y="124497"/>
                  <a:pt x="989979" y="88927"/>
                </a:cubicBezTo>
                <a:cubicBezTo>
                  <a:pt x="999036" y="64027"/>
                  <a:pt x="1023188" y="64027"/>
                  <a:pt x="1044324" y="71141"/>
                </a:cubicBezTo>
                <a:cubicBezTo>
                  <a:pt x="1131878" y="110269"/>
                  <a:pt x="1225472" y="120941"/>
                  <a:pt x="1316045" y="135168"/>
                </a:cubicBezTo>
                <a:cubicBezTo>
                  <a:pt x="1331142" y="138725"/>
                  <a:pt x="1346237" y="145839"/>
                  <a:pt x="1361334" y="110269"/>
                </a:cubicBezTo>
                <a:cubicBezTo>
                  <a:pt x="1255664" y="78255"/>
                  <a:pt x="1153012" y="35571"/>
                  <a:pt x="104734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98610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B2B8D5D-09DE-DD58-1C1F-2CCDA74FA9B0}"/>
              </a:ext>
            </a:extLst>
          </p:cNvPr>
          <p:cNvSpPr txBox="1"/>
          <p:nvPr/>
        </p:nvSpPr>
        <p:spPr>
          <a:xfrm>
            <a:off x="468516" y="1527250"/>
            <a:ext cx="81888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Calibri" panose="020F0502020204030204" pitchFamily="34" charset="0"/>
                <a:cs typeface="Calibri" panose="020F0502020204030204" pitchFamily="34" charset="0"/>
              </a:rPr>
              <a:t>A house of prayer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ABE1B6-E89E-C4DB-30A3-80E208D8A2CD}"/>
              </a:ext>
            </a:extLst>
          </p:cNvPr>
          <p:cNvSpPr txBox="1"/>
          <p:nvPr/>
        </p:nvSpPr>
        <p:spPr>
          <a:xfrm>
            <a:off x="486625" y="2369807"/>
            <a:ext cx="8188859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Calibri" panose="020F0502020204030204" pitchFamily="34" charset="0"/>
                <a:cs typeface="Calibri" panose="020F0502020204030204" pitchFamily="34" charset="0"/>
              </a:rPr>
              <a:t>for all nations</a:t>
            </a:r>
          </a:p>
          <a:p>
            <a:pPr algn="ctr"/>
            <a:endParaRPr lang="en-US" sz="45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Isaiah 56:7</a:t>
            </a:r>
          </a:p>
        </p:txBody>
      </p:sp>
    </p:spTree>
    <p:extLst>
      <p:ext uri="{BB962C8B-B14F-4D97-AF65-F5344CB8AC3E}">
        <p14:creationId xmlns:p14="http://schemas.microsoft.com/office/powerpoint/2010/main" val="2586014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CD1E6D-7EEC-34FA-360E-17276DB67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" t="16529" r="2071" b="6625"/>
          <a:stretch>
            <a:fillRect/>
          </a:stretch>
        </p:blipFill>
        <p:spPr>
          <a:xfrm>
            <a:off x="1148576" y="475970"/>
            <a:ext cx="6846848" cy="590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415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6B83F3-5214-662F-DE1B-3A5F2EC088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6" r="8326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99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A43958-3CFA-B01B-F444-A32E558F20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248" b="8519"/>
          <a:stretch>
            <a:fillRect/>
          </a:stretch>
        </p:blipFill>
        <p:spPr>
          <a:xfrm>
            <a:off x="214140" y="927136"/>
            <a:ext cx="6189992" cy="50902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97F4FA-6010-A4C8-68CC-78153277B140}"/>
              </a:ext>
            </a:extLst>
          </p:cNvPr>
          <p:cNvSpPr txBox="1"/>
          <p:nvPr/>
        </p:nvSpPr>
        <p:spPr>
          <a:xfrm>
            <a:off x="6210549" y="1276438"/>
            <a:ext cx="2525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v. 11-13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641557-ADF9-6C14-FE0F-4DD181CE2DBF}"/>
              </a:ext>
            </a:extLst>
          </p:cNvPr>
          <p:cNvSpPr txBox="1"/>
          <p:nvPr/>
        </p:nvSpPr>
        <p:spPr>
          <a:xfrm>
            <a:off x="5931875" y="5001680"/>
            <a:ext cx="3083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Calibri" panose="020F0502020204030204" pitchFamily="34" charset="0"/>
                <a:cs typeface="Calibri" panose="020F0502020204030204" pitchFamily="34" charset="0"/>
              </a:rPr>
              <a:t>Acts 19</a:t>
            </a:r>
          </a:p>
        </p:txBody>
      </p:sp>
    </p:spTree>
    <p:extLst>
      <p:ext uri="{BB962C8B-B14F-4D97-AF65-F5344CB8AC3E}">
        <p14:creationId xmlns:p14="http://schemas.microsoft.com/office/powerpoint/2010/main" val="1101203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205D939-00C4-4F2E-9797-3170DD040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EE4E44-1403-472B-8C01-D354CB8F5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92649" y="480060"/>
            <a:ext cx="409359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0C54C1-CA20-ED54-9640-42A6FAB239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416" b="2"/>
          <a:stretch>
            <a:fillRect/>
          </a:stretch>
        </p:blipFill>
        <p:spPr>
          <a:xfrm>
            <a:off x="4815776" y="643467"/>
            <a:ext cx="3847338" cy="557106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83CCE40-4C5F-42D3-86D9-7892AD1E9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4093590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43A165-267D-5DDC-2B5B-7D72F07F09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630" r="2" b="10241"/>
          <a:stretch>
            <a:fillRect/>
          </a:stretch>
        </p:blipFill>
        <p:spPr>
          <a:xfrm>
            <a:off x="480885" y="1026459"/>
            <a:ext cx="3847338" cy="480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859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C532-75D5-B901-BA41-906489353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6D56C7-D709-E00F-5014-194882133847}"/>
              </a:ext>
            </a:extLst>
          </p:cNvPr>
          <p:cNvSpPr txBox="1"/>
          <p:nvPr/>
        </p:nvSpPr>
        <p:spPr>
          <a:xfrm>
            <a:off x="477570" y="1997839"/>
            <a:ext cx="818885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Calibri" panose="020F0502020204030204" pitchFamily="34" charset="0"/>
                <a:cs typeface="Calibri" panose="020F0502020204030204" pitchFamily="34" charset="0"/>
              </a:rPr>
              <a:t>Who has the least access to the Good News today?</a:t>
            </a:r>
          </a:p>
        </p:txBody>
      </p:sp>
    </p:spTree>
    <p:extLst>
      <p:ext uri="{BB962C8B-B14F-4D97-AF65-F5344CB8AC3E}">
        <p14:creationId xmlns:p14="http://schemas.microsoft.com/office/powerpoint/2010/main" val="22062989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B6B326-798D-00AB-F410-2148123450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850" b="6745"/>
          <a:stretch>
            <a:fillRect/>
          </a:stretch>
        </p:blipFill>
        <p:spPr>
          <a:xfrm>
            <a:off x="0" y="618583"/>
            <a:ext cx="9144000" cy="56208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32CC85-798D-CCB2-05C2-40781075056C}"/>
              </a:ext>
            </a:extLst>
          </p:cNvPr>
          <p:cNvSpPr txBox="1"/>
          <p:nvPr/>
        </p:nvSpPr>
        <p:spPr>
          <a:xfrm>
            <a:off x="4572000" y="618582"/>
            <a:ext cx="457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Calibri" panose="020F0502020204030204" pitchFamily="34" charset="0"/>
                <a:cs typeface="Calibri" panose="020F0502020204030204" pitchFamily="34" charset="0"/>
              </a:rPr>
              <a:t>Christ’s Peace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F1D02B-3DDA-9824-F940-0424998676E5}"/>
              </a:ext>
            </a:extLst>
          </p:cNvPr>
          <p:cNvSpPr txBox="1"/>
          <p:nvPr/>
        </p:nvSpPr>
        <p:spPr>
          <a:xfrm>
            <a:off x="174910" y="3955590"/>
            <a:ext cx="24278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v. 14-18</a:t>
            </a:r>
          </a:p>
        </p:txBody>
      </p:sp>
    </p:spTree>
    <p:extLst>
      <p:ext uri="{BB962C8B-B14F-4D97-AF65-F5344CB8AC3E}">
        <p14:creationId xmlns:p14="http://schemas.microsoft.com/office/powerpoint/2010/main" val="4303369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62E809-219B-BA40-0301-EA7C00CF529F}"/>
              </a:ext>
            </a:extLst>
          </p:cNvPr>
          <p:cNvSpPr/>
          <p:nvPr/>
        </p:nvSpPr>
        <p:spPr>
          <a:xfrm>
            <a:off x="-134112" y="0"/>
            <a:ext cx="9278112" cy="6858000"/>
          </a:xfrm>
          <a:prstGeom prst="rect">
            <a:avLst/>
          </a:prstGeom>
          <a:solidFill>
            <a:srgbClr val="000000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n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41E7AF-B676-7A11-A973-2FAF9D8D27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248"/>
          <a:stretch>
            <a:fillRect/>
          </a:stretch>
        </p:blipFill>
        <p:spPr>
          <a:xfrm>
            <a:off x="0" y="1559914"/>
            <a:ext cx="4594279" cy="37381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47193F-1851-BA0A-7A5D-9217D8A74A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2220" y="1559913"/>
            <a:ext cx="4161780" cy="373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714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279DB37-0A49-5F53-D3F6-A84F47D884AC}"/>
              </a:ext>
            </a:extLst>
          </p:cNvPr>
          <p:cNvSpPr/>
          <p:nvPr/>
        </p:nvSpPr>
        <p:spPr>
          <a:xfrm>
            <a:off x="-134112" y="0"/>
            <a:ext cx="9278112" cy="6858000"/>
          </a:xfrm>
          <a:prstGeom prst="rect">
            <a:avLst/>
          </a:prstGeom>
          <a:solidFill>
            <a:srgbClr val="000000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n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D8CF66-D781-61AA-F4DB-187B191E5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795" y="1426906"/>
            <a:ext cx="8436411" cy="400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398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E1CD3-20FA-FD5C-1884-FFAB8BE97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000" b="1" dirty="0"/>
              <a:t>Songs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029D2-14A3-F301-96BF-9639F4168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/>
              <a:t>In Christ Alone</a:t>
            </a:r>
          </a:p>
          <a:p>
            <a:r>
              <a:rPr lang="en-CA" dirty="0"/>
              <a:t>Battle Belongs  </a:t>
            </a:r>
          </a:p>
          <a:p>
            <a:r>
              <a:rPr lang="en-CA" dirty="0"/>
              <a:t>Show Us Christ </a:t>
            </a:r>
          </a:p>
          <a:p>
            <a:r>
              <a:rPr lang="en-CA" dirty="0"/>
              <a:t>No Longer Slaves </a:t>
            </a:r>
          </a:p>
          <a:p>
            <a:r>
              <a:rPr lang="en-CA" dirty="0"/>
              <a:t>Cornerstone</a:t>
            </a:r>
          </a:p>
        </p:txBody>
      </p:sp>
    </p:spTree>
    <p:extLst>
      <p:ext uri="{BB962C8B-B14F-4D97-AF65-F5344CB8AC3E}">
        <p14:creationId xmlns:p14="http://schemas.microsoft.com/office/powerpoint/2010/main" val="5719227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314C6-CA42-1AED-0172-2FAE75A82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2380918-6C5D-8F60-945D-88ECFA800ED5}"/>
              </a:ext>
            </a:extLst>
          </p:cNvPr>
          <p:cNvSpPr/>
          <p:nvPr/>
        </p:nvSpPr>
        <p:spPr>
          <a:xfrm>
            <a:off x="-134112" y="0"/>
            <a:ext cx="9278112" cy="6858000"/>
          </a:xfrm>
          <a:prstGeom prst="rect">
            <a:avLst/>
          </a:prstGeom>
          <a:solidFill>
            <a:srgbClr val="000000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n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DC562F-3704-4D2E-5C1E-3CE58A6F7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57250"/>
            <a:ext cx="6057307" cy="28141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C8ABE7-55FB-F135-DE46-7BE81CE6F3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8568" y="2796409"/>
            <a:ext cx="3795433" cy="320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3787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1B06ECC-AEB5-1C53-E7F4-84E8A8789398}"/>
              </a:ext>
            </a:extLst>
          </p:cNvPr>
          <p:cNvSpPr/>
          <p:nvPr/>
        </p:nvSpPr>
        <p:spPr>
          <a:xfrm>
            <a:off x="-134112" y="0"/>
            <a:ext cx="9278112" cy="6858000"/>
          </a:xfrm>
          <a:prstGeom prst="rect">
            <a:avLst/>
          </a:prstGeom>
          <a:solidFill>
            <a:srgbClr val="000000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n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2B9C3A-5AE2-8E8E-C3AD-7CCAD06D0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23" y="1632480"/>
            <a:ext cx="3728262" cy="35930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A6AB80-C663-3E38-AF9B-41C4EBCF8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7217" y="1632481"/>
            <a:ext cx="3819688" cy="359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0332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BD9011-FC1B-DB7C-6623-D01163578E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495"/>
          <a:stretch>
            <a:fillRect/>
          </a:stretch>
        </p:blipFill>
        <p:spPr>
          <a:xfrm>
            <a:off x="1019112" y="284490"/>
            <a:ext cx="7105777" cy="628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6975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AB856D-F6A7-7F85-BAD8-396F835B807E}"/>
              </a:ext>
            </a:extLst>
          </p:cNvPr>
          <p:cNvSpPr/>
          <p:nvPr/>
        </p:nvSpPr>
        <p:spPr>
          <a:xfrm>
            <a:off x="-134112" y="0"/>
            <a:ext cx="9278112" cy="6858000"/>
          </a:xfrm>
          <a:prstGeom prst="rect">
            <a:avLst/>
          </a:prstGeom>
          <a:solidFill>
            <a:srgbClr val="000000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n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608CCB-E4C2-2839-B050-E2A3E56B4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382" y="1746520"/>
            <a:ext cx="6299618" cy="35457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93DCA8-A107-1848-8044-58CD6D91EC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32" r="12816"/>
          <a:stretch>
            <a:fillRect/>
          </a:stretch>
        </p:blipFill>
        <p:spPr>
          <a:xfrm>
            <a:off x="0" y="857250"/>
            <a:ext cx="284438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510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01DA6-105E-052C-56DB-834FC7F01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968744B-955C-9772-AC71-C5DB748901FA}"/>
              </a:ext>
            </a:extLst>
          </p:cNvPr>
          <p:cNvSpPr txBox="1"/>
          <p:nvPr/>
        </p:nvSpPr>
        <p:spPr>
          <a:xfrm>
            <a:off x="477571" y="335846"/>
            <a:ext cx="8188859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Calibri" panose="020F0502020204030204" pitchFamily="34" charset="0"/>
                <a:cs typeface="Calibri" panose="020F0502020204030204" pitchFamily="34" charset="0"/>
              </a:rPr>
              <a:t>Peace I leave with you, </a:t>
            </a:r>
          </a:p>
          <a:p>
            <a:pPr algn="ctr"/>
            <a:r>
              <a:rPr lang="en-US" sz="6000" b="1" dirty="0">
                <a:latin typeface="Calibri" panose="020F0502020204030204" pitchFamily="34" charset="0"/>
                <a:cs typeface="Calibri" panose="020F0502020204030204" pitchFamily="34" charset="0"/>
              </a:rPr>
              <a:t>My peace I give you.</a:t>
            </a:r>
          </a:p>
          <a:p>
            <a:pPr algn="ctr"/>
            <a:r>
              <a:rPr lang="en-US" sz="6000" b="1" dirty="0">
                <a:latin typeface="Calibri" panose="020F0502020204030204" pitchFamily="34" charset="0"/>
                <a:cs typeface="Calibri" panose="020F0502020204030204" pitchFamily="34" charset="0"/>
              </a:rPr>
              <a:t>I do not give to you as the world gives. Don’t let your hearts be troubled and do not be afraid.</a:t>
            </a:r>
          </a:p>
          <a:p>
            <a:pPr algn="ctr"/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John 14:27 NIV</a:t>
            </a:r>
          </a:p>
        </p:txBody>
      </p:sp>
    </p:spTree>
    <p:extLst>
      <p:ext uri="{BB962C8B-B14F-4D97-AF65-F5344CB8AC3E}">
        <p14:creationId xmlns:p14="http://schemas.microsoft.com/office/powerpoint/2010/main" val="317140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646E1-2EEB-742C-0C90-BEFF02E95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F043257-D5F6-82FF-E21F-57EFA22AEE40}"/>
              </a:ext>
            </a:extLst>
          </p:cNvPr>
          <p:cNvSpPr txBox="1"/>
          <p:nvPr/>
        </p:nvSpPr>
        <p:spPr>
          <a:xfrm>
            <a:off x="477571" y="1166843"/>
            <a:ext cx="81888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Calibri" panose="020F0502020204030204" pitchFamily="34" charset="0"/>
                <a:cs typeface="Calibri" panose="020F0502020204030204" pitchFamily="34" charset="0"/>
              </a:rPr>
              <a:t>Now all of us can come to the Father through the Holy Spirit because of what Christ has done.</a:t>
            </a:r>
          </a:p>
          <a:p>
            <a:pPr algn="ctr"/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v. 18</a:t>
            </a:r>
          </a:p>
        </p:txBody>
      </p:sp>
    </p:spTree>
    <p:extLst>
      <p:ext uri="{BB962C8B-B14F-4D97-AF65-F5344CB8AC3E}">
        <p14:creationId xmlns:p14="http://schemas.microsoft.com/office/powerpoint/2010/main" val="41089887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8B0E5D-FED3-6BDD-5BF5-B39B32EC424E}"/>
              </a:ext>
            </a:extLst>
          </p:cNvPr>
          <p:cNvSpPr/>
          <p:nvPr/>
        </p:nvSpPr>
        <p:spPr>
          <a:xfrm>
            <a:off x="-134112" y="0"/>
            <a:ext cx="9278112" cy="6858000"/>
          </a:xfrm>
          <a:prstGeom prst="rect">
            <a:avLst/>
          </a:prstGeom>
          <a:solidFill>
            <a:srgbClr val="000000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n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39688A-B7F8-E391-CE91-64AE81FDFA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891" y="945740"/>
            <a:ext cx="6582163" cy="493662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68B727A-18EE-6EF7-5669-AAC1446813FD}"/>
              </a:ext>
            </a:extLst>
          </p:cNvPr>
          <p:cNvSpPr/>
          <p:nvPr/>
        </p:nvSpPr>
        <p:spPr>
          <a:xfrm>
            <a:off x="148819" y="3848578"/>
            <a:ext cx="3111804" cy="2063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BE9483-7A0B-943A-7D7B-A0B5F9099F09}"/>
              </a:ext>
            </a:extLst>
          </p:cNvPr>
          <p:cNvSpPr txBox="1"/>
          <p:nvPr/>
        </p:nvSpPr>
        <p:spPr>
          <a:xfrm>
            <a:off x="18288" y="3751385"/>
            <a:ext cx="3361740" cy="2252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Expressions of Peace</a:t>
            </a:r>
          </a:p>
          <a:p>
            <a:pPr algn="ctr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v.19-22</a:t>
            </a:r>
          </a:p>
        </p:txBody>
      </p:sp>
    </p:spTree>
    <p:extLst>
      <p:ext uri="{BB962C8B-B14F-4D97-AF65-F5344CB8AC3E}">
        <p14:creationId xmlns:p14="http://schemas.microsoft.com/office/powerpoint/2010/main" val="39631881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FDFC897-A186-EA22-9D30-F89BB91A7CBB}"/>
              </a:ext>
            </a:extLst>
          </p:cNvPr>
          <p:cNvSpPr/>
          <p:nvPr/>
        </p:nvSpPr>
        <p:spPr>
          <a:xfrm>
            <a:off x="-134112" y="0"/>
            <a:ext cx="9278112" cy="6858000"/>
          </a:xfrm>
          <a:prstGeom prst="rect">
            <a:avLst/>
          </a:prstGeom>
          <a:solidFill>
            <a:srgbClr val="000000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n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DA666D-0A40-DDE0-CEE3-444D13475A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649"/>
          <a:stretch>
            <a:fillRect/>
          </a:stretch>
        </p:blipFill>
        <p:spPr>
          <a:xfrm>
            <a:off x="8" y="792041"/>
            <a:ext cx="9143985" cy="527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1532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32599-52D2-F6CE-71E3-D04557F7D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BAE9233-8436-541A-D665-7D8399AE9D2E}"/>
              </a:ext>
            </a:extLst>
          </p:cNvPr>
          <p:cNvSpPr txBox="1"/>
          <p:nvPr/>
        </p:nvSpPr>
        <p:spPr>
          <a:xfrm>
            <a:off x="0" y="1316883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latin typeface="Calibri" panose="020F0502020204030204" pitchFamily="34" charset="0"/>
                <a:cs typeface="Calibri" panose="020F0502020204030204" pitchFamily="34" charset="0"/>
              </a:rPr>
              <a:t> - No longer strangers and foreigners</a:t>
            </a:r>
          </a:p>
          <a:p>
            <a:pPr marL="642938" indent="-642938" algn="ctr">
              <a:buFontTx/>
              <a:buChar char="-"/>
            </a:pPr>
            <a:r>
              <a:rPr lang="en-US" sz="4500" b="1" dirty="0">
                <a:latin typeface="Calibri" panose="020F0502020204030204" pitchFamily="34" charset="0"/>
                <a:cs typeface="Calibri" panose="020F0502020204030204" pitchFamily="34" charset="0"/>
              </a:rPr>
              <a:t>Citizens - </a:t>
            </a:r>
            <a:r>
              <a:rPr lang="en-US" sz="4500" b="1" u="sng" dirty="0">
                <a:latin typeface="Calibri" panose="020F0502020204030204" pitchFamily="34" charset="0"/>
                <a:cs typeface="Calibri" panose="020F0502020204030204" pitchFamily="34" charset="0"/>
              </a:rPr>
              <a:t>kingdom</a:t>
            </a:r>
          </a:p>
          <a:p>
            <a:pPr marL="514350" indent="-514350" algn="ctr">
              <a:buFontTx/>
              <a:buChar char="-"/>
            </a:pPr>
            <a:r>
              <a:rPr lang="en-US" sz="4500" b="1" dirty="0">
                <a:latin typeface="Calibri" panose="020F0502020204030204" pitchFamily="34" charset="0"/>
                <a:cs typeface="Calibri" panose="020F0502020204030204" pitchFamily="34" charset="0"/>
              </a:rPr>
              <a:t>God’s holy </a:t>
            </a:r>
            <a:r>
              <a:rPr lang="en-US" sz="4500" b="1" u="sng" dirty="0">
                <a:latin typeface="Calibri" panose="020F0502020204030204" pitchFamily="34" charset="0"/>
                <a:cs typeface="Calibri" panose="020F0502020204030204" pitchFamily="34" charset="0"/>
              </a:rPr>
              <a:t>people</a:t>
            </a:r>
          </a:p>
          <a:p>
            <a:pPr marL="514350" indent="-514350" algn="ctr">
              <a:buFontTx/>
              <a:buChar char="-"/>
            </a:pPr>
            <a:r>
              <a:rPr lang="en-US" sz="4500" b="1" dirty="0">
                <a:latin typeface="Calibri" panose="020F0502020204030204" pitchFamily="34" charset="0"/>
                <a:cs typeface="Calibri" panose="020F0502020204030204" pitchFamily="34" charset="0"/>
              </a:rPr>
              <a:t>God’s </a:t>
            </a:r>
            <a:r>
              <a:rPr lang="en-US" sz="4500" b="1" u="sng" dirty="0">
                <a:latin typeface="Calibri" panose="020F0502020204030204" pitchFamily="34" charset="0"/>
                <a:cs typeface="Calibri" panose="020F0502020204030204" pitchFamily="34" charset="0"/>
              </a:rPr>
              <a:t>family</a:t>
            </a:r>
          </a:p>
          <a:p>
            <a:pPr marL="514350" indent="-514350" algn="ctr">
              <a:buFontTx/>
              <a:buChar char="-"/>
            </a:pPr>
            <a:r>
              <a:rPr lang="en-US" sz="4500" b="1" u="sng" dirty="0">
                <a:latin typeface="Calibri" panose="020F0502020204030204" pitchFamily="34" charset="0"/>
                <a:cs typeface="Calibri" panose="020F0502020204030204" pitchFamily="34" charset="0"/>
              </a:rPr>
              <a:t>Together</a:t>
            </a:r>
            <a:r>
              <a:rPr lang="en-US" sz="4500" b="1" dirty="0">
                <a:latin typeface="Calibri" panose="020F0502020204030204" pitchFamily="34" charset="0"/>
                <a:cs typeface="Calibri" panose="020F0502020204030204" pitchFamily="34" charset="0"/>
              </a:rPr>
              <a:t>, we are </a:t>
            </a:r>
            <a:r>
              <a:rPr lang="en-US" sz="4500" b="1" u="sng" dirty="0">
                <a:latin typeface="Calibri" panose="020F0502020204030204" pitchFamily="34" charset="0"/>
                <a:cs typeface="Calibri" panose="020F0502020204030204" pitchFamily="34" charset="0"/>
              </a:rPr>
              <a:t>His house</a:t>
            </a:r>
          </a:p>
          <a:p>
            <a:pPr marL="514350" indent="-514350" algn="ctr">
              <a:buFontTx/>
              <a:buChar char="-"/>
            </a:pPr>
            <a:r>
              <a:rPr lang="en-US" sz="4500" b="1" dirty="0">
                <a:latin typeface="Calibri" panose="020F0502020204030204" pitchFamily="34" charset="0"/>
                <a:cs typeface="Calibri" panose="020F0502020204030204" pitchFamily="34" charset="0"/>
              </a:rPr>
              <a:t>Becoming a holy </a:t>
            </a:r>
            <a:r>
              <a:rPr lang="en-US" sz="4500" b="1" u="sng" dirty="0">
                <a:latin typeface="Calibri" panose="020F0502020204030204" pitchFamily="34" charset="0"/>
                <a:cs typeface="Calibri" panose="020F0502020204030204" pitchFamily="34" charset="0"/>
              </a:rPr>
              <a:t>temple</a:t>
            </a:r>
            <a:endParaRPr lang="en-US" sz="3600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1260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7E9A58-3E3C-67A4-0A30-4A2E5049C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2E13E7-608C-8C40-3E0C-2E5B84E987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866"/>
          <a:stretch>
            <a:fillRect/>
          </a:stretch>
        </p:blipFill>
        <p:spPr>
          <a:xfrm>
            <a:off x="-88117" y="0"/>
            <a:ext cx="93177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742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481BA3-4CC2-4B3F-9E14-72C1BAF23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0" y="0"/>
            <a:ext cx="5077715" cy="2755899"/>
          </a:xfrm>
        </p:spPr>
        <p:txBody>
          <a:bodyPr>
            <a:normAutofit/>
          </a:bodyPr>
          <a:lstStyle/>
          <a:p>
            <a:pPr algn="ctr"/>
            <a:r>
              <a:rPr lang="en-CA" sz="6000" b="1" dirty="0">
                <a:effectLst>
                  <a:glow rad="127000">
                    <a:schemeClr val="bg1"/>
                  </a:glow>
                </a:effectLst>
              </a:rPr>
              <a:t>Welcome </a:t>
            </a:r>
            <a:br>
              <a:rPr lang="en-CA" sz="6000" b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CA" sz="6000" b="1" dirty="0">
                <a:effectLst>
                  <a:glow rad="127000">
                    <a:schemeClr val="bg1"/>
                  </a:glow>
                </a:effectLst>
              </a:rPr>
              <a:t>to Parkdale Church!</a:t>
            </a:r>
          </a:p>
        </p:txBody>
      </p:sp>
      <p:pic>
        <p:nvPicPr>
          <p:cNvPr id="4" name="Picture 3" descr="A picture containing outdoor, flower, plant&#10;&#10;Description automatically generated">
            <a:extLst>
              <a:ext uri="{FF2B5EF4-FFF2-40B4-BE49-F238E27FC236}">
                <a16:creationId xmlns:a16="http://schemas.microsoft.com/office/drawing/2014/main" id="{CC175394-ACD8-A69A-FB17-172EADEEA9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12"/>
          <a:stretch/>
        </p:blipFill>
        <p:spPr>
          <a:xfrm>
            <a:off x="20" y="10"/>
            <a:ext cx="4587406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129FB-17D3-4FE0-AC96-C5995A609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0" y="2673627"/>
            <a:ext cx="5077715" cy="4184374"/>
          </a:xfrm>
        </p:spPr>
        <p:txBody>
          <a:bodyPr>
            <a:normAutofit/>
          </a:bodyPr>
          <a:lstStyle/>
          <a:p>
            <a:pPr marL="0" indent="0">
              <a:spcBef>
                <a:spcPts val="450"/>
              </a:spcBef>
              <a:buNone/>
            </a:pPr>
            <a:r>
              <a:rPr lang="en-US" sz="3600" b="1" i="1" spc="-8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  We’re so glad you came!</a:t>
            </a:r>
          </a:p>
          <a:p>
            <a:pPr>
              <a:spcBef>
                <a:spcPts val="450"/>
              </a:spcBef>
            </a:pP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Please see the </a:t>
            </a:r>
            <a:r>
              <a:rPr lang="en-US" sz="3200" b="1" i="1" dirty="0">
                <a:effectLst>
                  <a:glow rad="127000">
                    <a:schemeClr val="bg1"/>
                  </a:glow>
                </a:effectLst>
              </a:rPr>
              <a:t>Bulletin</a:t>
            </a: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 </a:t>
            </a:r>
            <a:br>
              <a:rPr lang="en-US" sz="3200" i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or </a:t>
            </a:r>
            <a:r>
              <a:rPr lang="en-US" sz="3200" b="1" i="1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parkdalechurch.ca </a:t>
            </a: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for:</a:t>
            </a:r>
          </a:p>
          <a:p>
            <a:pPr lvl="1">
              <a:spcBef>
                <a:spcPts val="450"/>
              </a:spcBef>
            </a:pPr>
            <a:r>
              <a:rPr lang="en-US" sz="2800" i="1" dirty="0">
                <a:effectLst>
                  <a:glow rad="127000">
                    <a:schemeClr val="bg1"/>
                  </a:glow>
                </a:effectLst>
              </a:rPr>
              <a:t>Weekly gatherings</a:t>
            </a:r>
          </a:p>
          <a:p>
            <a:pPr lvl="1">
              <a:spcBef>
                <a:spcPts val="450"/>
              </a:spcBef>
            </a:pPr>
            <a:r>
              <a:rPr lang="en-US" sz="2800" i="1" dirty="0">
                <a:effectLst>
                  <a:glow rad="127000">
                    <a:schemeClr val="bg1"/>
                  </a:glow>
                </a:effectLst>
              </a:rPr>
              <a:t>Prayer items</a:t>
            </a:r>
          </a:p>
          <a:p>
            <a:pPr lvl="1">
              <a:spcBef>
                <a:spcPts val="450"/>
              </a:spcBef>
            </a:pPr>
            <a:r>
              <a:rPr lang="en-US" sz="2800" i="1" dirty="0">
                <a:effectLst>
                  <a:glow rad="127000">
                    <a:schemeClr val="bg1"/>
                  </a:glow>
                </a:effectLst>
              </a:rPr>
              <a:t>Other news</a:t>
            </a:r>
          </a:p>
          <a:p>
            <a:pPr>
              <a:spcBef>
                <a:spcPts val="450"/>
              </a:spcBef>
            </a:pP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Or contact us at: </a:t>
            </a:r>
            <a:r>
              <a:rPr lang="en-US" sz="3200" b="1" i="1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parkdaleonline@gmail.com</a:t>
            </a:r>
          </a:p>
        </p:txBody>
      </p:sp>
    </p:spTree>
    <p:extLst>
      <p:ext uri="{BB962C8B-B14F-4D97-AF65-F5344CB8AC3E}">
        <p14:creationId xmlns:p14="http://schemas.microsoft.com/office/powerpoint/2010/main" val="25776131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74A5C-8FB1-BB2E-787C-48F747582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F7927A-BBD5-B61D-D7EC-98EBE84DB12D}"/>
              </a:ext>
            </a:extLst>
          </p:cNvPr>
          <p:cNvSpPr txBox="1"/>
          <p:nvPr/>
        </p:nvSpPr>
        <p:spPr>
          <a:xfrm>
            <a:off x="477571" y="705178"/>
            <a:ext cx="8188859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Calibri" panose="020F0502020204030204" pitchFamily="34" charset="0"/>
                <a:cs typeface="Calibri" panose="020F0502020204030204" pitchFamily="34" charset="0"/>
              </a:rPr>
              <a:t>Your love for one another will prove to the world that you are my disciples</a:t>
            </a:r>
          </a:p>
          <a:p>
            <a:pPr algn="ctr"/>
            <a:endParaRPr lang="en-US" sz="6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  <a:t>John 13:35</a:t>
            </a:r>
          </a:p>
        </p:txBody>
      </p:sp>
    </p:spTree>
    <p:extLst>
      <p:ext uri="{BB962C8B-B14F-4D97-AF65-F5344CB8AC3E}">
        <p14:creationId xmlns:p14="http://schemas.microsoft.com/office/powerpoint/2010/main" val="14072398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14DB3A-21AF-D1FF-683A-82A1D89DF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D3D105-D0C7-8D89-AA1C-5768B27E90E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r="25"/>
          <a:stretch>
            <a:fillRect/>
          </a:stretch>
        </p:blipFill>
        <p:spPr>
          <a:xfrm>
            <a:off x="20" y="10"/>
            <a:ext cx="9141692" cy="68579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88F49C1-6089-E711-F7C0-5101304A8655}"/>
              </a:ext>
            </a:extLst>
          </p:cNvPr>
          <p:cNvSpPr txBox="1"/>
          <p:nvPr/>
        </p:nvSpPr>
        <p:spPr>
          <a:xfrm>
            <a:off x="1143000" y="1122363"/>
            <a:ext cx="6858000" cy="30632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700" b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 Temple 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700" b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of Peaces</a:t>
            </a:r>
          </a:p>
        </p:txBody>
      </p:sp>
      <p:sp>
        <p:nvSpPr>
          <p:cNvPr id="22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80654" y="4368623"/>
            <a:ext cx="3182692" cy="18288"/>
          </a:xfrm>
          <a:custGeom>
            <a:avLst/>
            <a:gdLst>
              <a:gd name="csX0" fmla="*/ 0 w 3182692"/>
              <a:gd name="csY0" fmla="*/ 0 h 18288"/>
              <a:gd name="csX1" fmla="*/ 636538 w 3182692"/>
              <a:gd name="csY1" fmla="*/ 0 h 18288"/>
              <a:gd name="csX2" fmla="*/ 1273077 w 3182692"/>
              <a:gd name="csY2" fmla="*/ 0 h 18288"/>
              <a:gd name="csX3" fmla="*/ 1909615 w 3182692"/>
              <a:gd name="csY3" fmla="*/ 0 h 18288"/>
              <a:gd name="csX4" fmla="*/ 2482500 w 3182692"/>
              <a:gd name="csY4" fmla="*/ 0 h 18288"/>
              <a:gd name="csX5" fmla="*/ 3182692 w 3182692"/>
              <a:gd name="csY5" fmla="*/ 0 h 18288"/>
              <a:gd name="csX6" fmla="*/ 3182692 w 3182692"/>
              <a:gd name="csY6" fmla="*/ 18288 h 18288"/>
              <a:gd name="csX7" fmla="*/ 2609807 w 3182692"/>
              <a:gd name="csY7" fmla="*/ 18288 h 18288"/>
              <a:gd name="csX8" fmla="*/ 2068750 w 3182692"/>
              <a:gd name="csY8" fmla="*/ 18288 h 18288"/>
              <a:gd name="csX9" fmla="*/ 1432211 w 3182692"/>
              <a:gd name="csY9" fmla="*/ 18288 h 18288"/>
              <a:gd name="csX10" fmla="*/ 859327 w 3182692"/>
              <a:gd name="csY10" fmla="*/ 18288 h 18288"/>
              <a:gd name="csX11" fmla="*/ 0 w 3182692"/>
              <a:gd name="csY11" fmla="*/ 18288 h 18288"/>
              <a:gd name="csX12" fmla="*/ 0 w 3182692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182692" h="18288" fill="none" extrusionOk="0">
                <a:moveTo>
                  <a:pt x="0" y="0"/>
                </a:moveTo>
                <a:cubicBezTo>
                  <a:pt x="253588" y="25878"/>
                  <a:pt x="409323" y="-5359"/>
                  <a:pt x="636538" y="0"/>
                </a:cubicBezTo>
                <a:cubicBezTo>
                  <a:pt x="863753" y="5359"/>
                  <a:pt x="1007727" y="-28"/>
                  <a:pt x="1273077" y="0"/>
                </a:cubicBezTo>
                <a:cubicBezTo>
                  <a:pt x="1538427" y="28"/>
                  <a:pt x="1698640" y="-12775"/>
                  <a:pt x="1909615" y="0"/>
                </a:cubicBezTo>
                <a:cubicBezTo>
                  <a:pt x="2120590" y="12775"/>
                  <a:pt x="2210293" y="-21823"/>
                  <a:pt x="2482500" y="0"/>
                </a:cubicBezTo>
                <a:cubicBezTo>
                  <a:pt x="2754708" y="21823"/>
                  <a:pt x="3004133" y="-28750"/>
                  <a:pt x="3182692" y="0"/>
                </a:cubicBezTo>
                <a:cubicBezTo>
                  <a:pt x="3183134" y="4516"/>
                  <a:pt x="3181865" y="12266"/>
                  <a:pt x="3182692" y="18288"/>
                </a:cubicBezTo>
                <a:cubicBezTo>
                  <a:pt x="2947402" y="22440"/>
                  <a:pt x="2876226" y="27191"/>
                  <a:pt x="2609807" y="18288"/>
                </a:cubicBezTo>
                <a:cubicBezTo>
                  <a:pt x="2343389" y="9385"/>
                  <a:pt x="2326689" y="25579"/>
                  <a:pt x="2068750" y="18288"/>
                </a:cubicBezTo>
                <a:cubicBezTo>
                  <a:pt x="1810811" y="10997"/>
                  <a:pt x="1713836" y="48219"/>
                  <a:pt x="1432211" y="18288"/>
                </a:cubicBezTo>
                <a:cubicBezTo>
                  <a:pt x="1150586" y="-11643"/>
                  <a:pt x="982765" y="3747"/>
                  <a:pt x="859327" y="18288"/>
                </a:cubicBezTo>
                <a:cubicBezTo>
                  <a:pt x="735889" y="32829"/>
                  <a:pt x="254183" y="35231"/>
                  <a:pt x="0" y="18288"/>
                </a:cubicBezTo>
                <a:cubicBezTo>
                  <a:pt x="-306" y="11477"/>
                  <a:pt x="485" y="4355"/>
                  <a:pt x="0" y="0"/>
                </a:cubicBezTo>
                <a:close/>
              </a:path>
              <a:path w="3182692" h="18288" stroke="0" extrusionOk="0">
                <a:moveTo>
                  <a:pt x="0" y="0"/>
                </a:moveTo>
                <a:cubicBezTo>
                  <a:pt x="243108" y="-22426"/>
                  <a:pt x="387854" y="22949"/>
                  <a:pt x="572885" y="0"/>
                </a:cubicBezTo>
                <a:cubicBezTo>
                  <a:pt x="757916" y="-22949"/>
                  <a:pt x="923707" y="6797"/>
                  <a:pt x="1113942" y="0"/>
                </a:cubicBezTo>
                <a:cubicBezTo>
                  <a:pt x="1304177" y="-6797"/>
                  <a:pt x="1495991" y="20627"/>
                  <a:pt x="1686827" y="0"/>
                </a:cubicBezTo>
                <a:cubicBezTo>
                  <a:pt x="1877663" y="-20627"/>
                  <a:pt x="2170182" y="-20672"/>
                  <a:pt x="2323365" y="0"/>
                </a:cubicBezTo>
                <a:cubicBezTo>
                  <a:pt x="2476548" y="20672"/>
                  <a:pt x="2919164" y="6097"/>
                  <a:pt x="3182692" y="0"/>
                </a:cubicBezTo>
                <a:cubicBezTo>
                  <a:pt x="3183269" y="4624"/>
                  <a:pt x="3183511" y="11191"/>
                  <a:pt x="3182692" y="18288"/>
                </a:cubicBezTo>
                <a:cubicBezTo>
                  <a:pt x="3026065" y="-10849"/>
                  <a:pt x="2775006" y="23067"/>
                  <a:pt x="2546154" y="18288"/>
                </a:cubicBezTo>
                <a:cubicBezTo>
                  <a:pt x="2317302" y="13509"/>
                  <a:pt x="2168173" y="-8513"/>
                  <a:pt x="1845961" y="18288"/>
                </a:cubicBezTo>
                <a:cubicBezTo>
                  <a:pt x="1523749" y="45089"/>
                  <a:pt x="1450078" y="-844"/>
                  <a:pt x="1304904" y="18288"/>
                </a:cubicBezTo>
                <a:cubicBezTo>
                  <a:pt x="1159730" y="37420"/>
                  <a:pt x="942635" y="-10021"/>
                  <a:pt x="604711" y="18288"/>
                </a:cubicBezTo>
                <a:cubicBezTo>
                  <a:pt x="266787" y="46597"/>
                  <a:pt x="141927" y="-8395"/>
                  <a:pt x="0" y="18288"/>
                </a:cubicBezTo>
                <a:cubicBezTo>
                  <a:pt x="-171" y="12755"/>
                  <a:pt x="-690" y="793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4612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FF47A5-AC11-137E-C2AE-0552DBC0DA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8000"/>
                    </a14:imgEffect>
                    <a14:imgEffect>
                      <a14:brightnessContrast bright="-4000" contrast="21000"/>
                    </a14:imgEffect>
                  </a14:imgLayer>
                </a14:imgProps>
              </a:ext>
            </a:extLst>
          </a:blip>
          <a:srcRect l="7925" r="17060" b="-1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9703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81BA3-4CC2-4B3F-9E14-72C1BAF23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6638" y="172996"/>
            <a:ext cx="5449330" cy="1650926"/>
          </a:xfrm>
        </p:spPr>
        <p:txBody>
          <a:bodyPr anchor="b">
            <a:normAutofit/>
          </a:bodyPr>
          <a:lstStyle/>
          <a:p>
            <a:pPr algn="ctr"/>
            <a:r>
              <a:rPr lang="en-CA" sz="5400" b="1" dirty="0">
                <a:effectLst>
                  <a:glow rad="127000">
                    <a:schemeClr val="bg1"/>
                  </a:glow>
                </a:effectLst>
              </a:rPr>
              <a:t>We’re so glad you joined us today!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129FB-17D3-4FE0-AC96-C5995A609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4670" y="1993900"/>
            <a:ext cx="5449330" cy="4864100"/>
          </a:xfrm>
        </p:spPr>
        <p:txBody>
          <a:bodyPr>
            <a:noAutofit/>
          </a:bodyPr>
          <a:lstStyle/>
          <a:p>
            <a:pPr marL="0" indent="0" algn="ctr">
              <a:spcBef>
                <a:spcPts val="450"/>
              </a:spcBef>
              <a:buNone/>
            </a:pPr>
            <a: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Please join us </a:t>
            </a:r>
            <a:b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</a:br>
            <a: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for refreshments </a:t>
            </a:r>
            <a:b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</a:br>
            <a: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&amp; fellowship!</a:t>
            </a:r>
          </a:p>
          <a:p>
            <a:pPr marL="0" indent="0" algn="ctr">
              <a:spcBef>
                <a:spcPts val="450"/>
              </a:spcBef>
              <a:buNone/>
            </a:pPr>
            <a:endParaRPr lang="en-US" sz="2400" i="1" dirty="0">
              <a:effectLst>
                <a:glow rad="127000">
                  <a:schemeClr val="bg1"/>
                </a:glow>
              </a:effectLst>
            </a:endParaRPr>
          </a:p>
          <a:p>
            <a:pPr marL="0" indent="0" algn="ctr">
              <a:spcBef>
                <a:spcPts val="450"/>
              </a:spcBef>
              <a:buNone/>
            </a:pP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See the </a:t>
            </a:r>
            <a:r>
              <a:rPr lang="en-US" sz="3600" b="1" i="1" dirty="0">
                <a:effectLst>
                  <a:glow rad="127000">
                    <a:schemeClr val="bg1"/>
                  </a:glow>
                </a:effectLst>
              </a:rPr>
              <a:t>bulletin</a:t>
            </a: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 </a:t>
            </a:r>
            <a:br>
              <a:rPr lang="en-US" sz="3600" i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for more info, </a:t>
            </a:r>
            <a:br>
              <a:rPr lang="en-US" sz="3600" i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or </a:t>
            </a:r>
            <a:r>
              <a:rPr lang="en-US" sz="3600" b="1" i="1" dirty="0">
                <a:effectLst>
                  <a:glow rad="127000">
                    <a:schemeClr val="bg1"/>
                  </a:glow>
                </a:effectLst>
              </a:rPr>
              <a:t>contact</a:t>
            </a: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 us at </a:t>
            </a:r>
            <a:r>
              <a:rPr lang="en-US" sz="3600" b="1" i="1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parkdaleonline@gmail.com </a:t>
            </a:r>
            <a:endParaRPr lang="en-US" sz="3600" i="1" dirty="0">
              <a:effectLst>
                <a:glow rad="127000">
                  <a:schemeClr val="bg1"/>
                </a:glow>
              </a:effectLst>
            </a:endParaRPr>
          </a:p>
        </p:txBody>
      </p:sp>
      <p:pic>
        <p:nvPicPr>
          <p:cNvPr id="4" name="Picture 3" descr="A church with a cross on the wall&#10;&#10;Description automatically generated">
            <a:extLst>
              <a:ext uri="{FF2B5EF4-FFF2-40B4-BE49-F238E27FC236}">
                <a16:creationId xmlns:a16="http://schemas.microsoft.com/office/drawing/2014/main" id="{C8825370-DF34-49CE-39CE-BFA6D08DA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9" r="-1"/>
          <a:stretch>
            <a:fillRect/>
          </a:stretch>
        </p:blipFill>
        <p:spPr>
          <a:xfrm>
            <a:off x="0" y="0"/>
            <a:ext cx="3720820" cy="684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067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82AFE-DBD7-316D-CC0C-40CC87F51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607EA-E6E1-8676-8E48-73A355A3E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199639"/>
            <a:ext cx="3734131" cy="1667701"/>
          </a:xfrm>
        </p:spPr>
        <p:txBody>
          <a:bodyPr anchor="b">
            <a:normAutofit fontScale="90000"/>
          </a:bodyPr>
          <a:lstStyle/>
          <a:p>
            <a:r>
              <a:rPr lang="en-CA" sz="6000" b="1" dirty="0"/>
              <a:t>Upcoming </a:t>
            </a:r>
            <a:br>
              <a:rPr lang="en-CA" sz="6000" b="1" dirty="0"/>
            </a:br>
            <a:r>
              <a:rPr lang="en-CA" sz="6000" b="1" dirty="0"/>
              <a:t>@ Parkdale!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F9B0D-7B3C-ECC3-5672-D2D011897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031" y="2066969"/>
            <a:ext cx="3835012" cy="47910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4000" b="1" dirty="0">
                <a:solidFill>
                  <a:srgbClr val="C00000"/>
                </a:solidFill>
              </a:rPr>
              <a:t>Sunday, Aug 23</a:t>
            </a:r>
          </a:p>
          <a:p>
            <a:r>
              <a:rPr lang="en-CA" sz="4000" b="1" i="1" dirty="0"/>
              <a:t>Snack and Yak</a:t>
            </a:r>
            <a:r>
              <a:rPr lang="en-CA" sz="4000" i="1" dirty="0"/>
              <a:t> </a:t>
            </a:r>
            <a:r>
              <a:rPr lang="en-CA" sz="4000" b="1" i="1" dirty="0"/>
              <a:t>potluck</a:t>
            </a:r>
            <a:br>
              <a:rPr lang="en-CA" sz="4000" i="1" dirty="0"/>
            </a:br>
            <a:r>
              <a:rPr lang="en-CA" sz="4000" i="1" dirty="0"/>
              <a:t>Everyone is invited!</a:t>
            </a:r>
          </a:p>
          <a:p>
            <a:pPr marL="0" indent="0">
              <a:buNone/>
            </a:pPr>
            <a:endParaRPr lang="en-CA" sz="4000" i="1" dirty="0"/>
          </a:p>
        </p:txBody>
      </p:sp>
      <p:pic>
        <p:nvPicPr>
          <p:cNvPr id="5" name="Picture 4" descr="A table with plates of food&#10;&#10;AI-generated content may be incorrect.">
            <a:extLst>
              <a:ext uri="{FF2B5EF4-FFF2-40B4-BE49-F238E27FC236}">
                <a16:creationId xmlns:a16="http://schemas.microsoft.com/office/drawing/2014/main" id="{E67BE5F2-7DEB-D0E5-79F9-CF391A3E5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7" r="32435" b="2"/>
          <a:stretch/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40122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ue wood with white text and leaves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" b="2"/>
          <a:stretch>
            <a:fillRect/>
          </a:stretch>
        </p:blipFill>
        <p:spPr>
          <a:xfrm>
            <a:off x="342900" y="622421"/>
            <a:ext cx="8458200" cy="561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06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30268-E5D2-5989-C428-ACCD6DD0F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36671"/>
            <a:ext cx="4000498" cy="994172"/>
          </a:xfrm>
        </p:spPr>
        <p:txBody>
          <a:bodyPr/>
          <a:lstStyle/>
          <a:p>
            <a:pPr algn="ctr"/>
            <a:r>
              <a:rPr lang="en-US" sz="5400" b="1" dirty="0"/>
              <a:t>Offering</a:t>
            </a:r>
            <a:endParaRPr lang="en-CA" sz="5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54CBD-53CD-6905-2235-6288C353F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62100"/>
            <a:ext cx="4000498" cy="5054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i="1" dirty="0">
                <a:solidFill>
                  <a:srgbClr val="0000CC"/>
                </a:solidFill>
              </a:rPr>
              <a:t>Thank you to all </a:t>
            </a:r>
            <a:br>
              <a:rPr lang="en-US" sz="4000" b="1" i="1" dirty="0">
                <a:solidFill>
                  <a:srgbClr val="0000CC"/>
                </a:solidFill>
              </a:rPr>
            </a:br>
            <a:r>
              <a:rPr lang="en-US" sz="4000" b="1" i="1" dirty="0">
                <a:solidFill>
                  <a:srgbClr val="0000CC"/>
                </a:solidFill>
              </a:rPr>
              <a:t>who contribute!</a:t>
            </a:r>
          </a:p>
          <a:p>
            <a:pPr marL="0" indent="0" algn="ctr">
              <a:buNone/>
            </a:pPr>
            <a:endParaRPr lang="en-US" sz="1800" b="1" dirty="0"/>
          </a:p>
          <a:p>
            <a:r>
              <a:rPr lang="en-US" sz="3200" b="1" dirty="0"/>
              <a:t>White drop-box </a:t>
            </a:r>
            <a:r>
              <a:rPr lang="en-US" sz="3200" dirty="0"/>
              <a:t>near the coffee corner</a:t>
            </a:r>
          </a:p>
          <a:p>
            <a:r>
              <a:rPr lang="en-US" sz="3200" b="1" dirty="0"/>
              <a:t>Online</a:t>
            </a:r>
            <a:r>
              <a:rPr lang="en-US" sz="3200" dirty="0"/>
              <a:t> </a:t>
            </a:r>
            <a:r>
              <a:rPr lang="en-US" sz="3200" b="1" dirty="0"/>
              <a:t>giving</a:t>
            </a:r>
            <a:r>
              <a:rPr lang="en-US" sz="3200" dirty="0"/>
              <a:t> via the </a:t>
            </a:r>
            <a:r>
              <a:rPr lang="en-US" sz="3200" b="1" dirty="0">
                <a:solidFill>
                  <a:srgbClr val="0000CC"/>
                </a:solidFill>
              </a:rPr>
              <a:t>website</a:t>
            </a:r>
            <a:r>
              <a:rPr lang="en-US" sz="3200" dirty="0"/>
              <a:t> </a:t>
            </a:r>
          </a:p>
          <a:p>
            <a:r>
              <a:rPr lang="en-US" sz="3200" dirty="0"/>
              <a:t>Or by </a:t>
            </a:r>
            <a:r>
              <a:rPr lang="en-US" sz="3200" b="1" dirty="0"/>
              <a:t>e-transfer</a:t>
            </a:r>
            <a:r>
              <a:rPr lang="en-US" sz="3200" dirty="0"/>
              <a:t> to </a:t>
            </a:r>
            <a:r>
              <a:rPr lang="en-US" sz="3200" b="1" dirty="0" err="1">
                <a:solidFill>
                  <a:srgbClr val="0000CC"/>
                </a:solidFill>
              </a:rPr>
              <a:t>parkdalebookkeeper</a:t>
            </a:r>
            <a:br>
              <a:rPr lang="en-US" sz="3200" b="1" dirty="0">
                <a:solidFill>
                  <a:srgbClr val="0000CC"/>
                </a:solidFill>
              </a:rPr>
            </a:br>
            <a:r>
              <a:rPr lang="en-US" sz="3200" b="1" dirty="0">
                <a:solidFill>
                  <a:srgbClr val="0000CC"/>
                </a:solidFill>
              </a:rPr>
              <a:t>@gmail.com</a:t>
            </a:r>
            <a:endParaRPr lang="en-CA" sz="3200" b="1" dirty="0">
              <a:solidFill>
                <a:srgbClr val="0000CC"/>
              </a:solidFill>
            </a:endParaRPr>
          </a:p>
        </p:txBody>
      </p:sp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01C324DB-8AEC-88F4-28E0-0E629BB8B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499" y="0"/>
            <a:ext cx="51435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201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48" name="Rectangle 13347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9144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0" name="Rectangle 13349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282344"/>
            <a:ext cx="9143997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2" name="Rectangle 13351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5282344"/>
            <a:ext cx="6086475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4" name="Rectangle 13353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5282344"/>
            <a:ext cx="9143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24785" y="5490971"/>
            <a:ext cx="5221554" cy="1159200"/>
          </a:xfrm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altLang="en-US" sz="6000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j-lt"/>
                <a:ea typeface="+mj-ea"/>
                <a:cs typeface="+mj-cs"/>
              </a:rPr>
              <a:t>Kids’ Minute</a:t>
            </a:r>
            <a:endParaRPr lang="en-US" altLang="en-US" sz="6000" i="1" kern="1200" dirty="0">
              <a:solidFill>
                <a:srgbClr val="FFFFFF"/>
              </a:solidFill>
              <a:effectLst>
                <a:glow>
                  <a:schemeClr val="bg1"/>
                </a:glo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A64E6C3-D527-FF12-DC43-61ED998D2CFA}"/>
              </a:ext>
            </a:extLst>
          </p:cNvPr>
          <p:cNvSpPr txBox="1">
            <a:spLocks/>
          </p:cNvSpPr>
          <p:nvPr/>
        </p:nvSpPr>
        <p:spPr>
          <a:xfrm>
            <a:off x="6342391" y="5633765"/>
            <a:ext cx="2556416" cy="873612"/>
          </a:xfrm>
          <a:prstGeom prst="rect">
            <a:avLst/>
          </a:prstGeom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  <a:defRPr/>
            </a:pPr>
            <a:r>
              <a:rPr lang="en-US" altLang="en-US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n-lt"/>
                <a:ea typeface="+mn-ea"/>
                <a:cs typeface="+mn-cs"/>
              </a:rPr>
              <a:t>&amp; Sunday </a:t>
            </a:r>
            <a:br>
              <a:rPr lang="en-US" altLang="en-US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n-lt"/>
                <a:ea typeface="+mn-ea"/>
                <a:cs typeface="+mn-cs"/>
              </a:rPr>
            </a:br>
            <a:r>
              <a:rPr lang="en-US" altLang="en-US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n-lt"/>
                <a:ea typeface="+mn-ea"/>
                <a:cs typeface="+mn-cs"/>
              </a:rPr>
              <a:t>    School</a:t>
            </a:r>
            <a:endParaRPr lang="en-US" altLang="en-US" i="1" kern="1200" dirty="0">
              <a:solidFill>
                <a:srgbClr val="FFFFFF"/>
              </a:solidFill>
              <a:effectLst>
                <a:glow>
                  <a:schemeClr val="bg1"/>
                </a:glo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2" name="Picture 9" descr="Image result for kids jesus">
            <a:extLst>
              <a:ext uri="{FF2B5EF4-FFF2-40B4-BE49-F238E27FC236}">
                <a16:creationId xmlns:a16="http://schemas.microsoft.com/office/drawing/2014/main" id="{49456107-7433-9358-CCF1-750BD204AA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" r="-1" b="-1"/>
          <a:stretch/>
        </p:blipFill>
        <p:spPr bwMode="auto">
          <a:xfrm>
            <a:off x="17314" y="1341414"/>
            <a:ext cx="9144002" cy="260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1275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37EE889-552A-B6A9-6B10-4DACCFBB36FB}"/>
              </a:ext>
            </a:extLst>
          </p:cNvPr>
          <p:cNvSpPr txBox="1"/>
          <p:nvPr/>
        </p:nvSpPr>
        <p:spPr>
          <a:xfrm>
            <a:off x="0" y="707867"/>
            <a:ext cx="4572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600" b="1" dirty="0">
                <a:latin typeface="+mj-lt"/>
                <a:cs typeface="Calibri" panose="020F0502020204030204" pitchFamily="34" charset="0"/>
              </a:rPr>
              <a:t>A Temple of Peaces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BFD4E2-DDF3-38D9-738B-C5A22457B478}"/>
              </a:ext>
            </a:extLst>
          </p:cNvPr>
          <p:cNvSpPr txBox="1"/>
          <p:nvPr/>
        </p:nvSpPr>
        <p:spPr>
          <a:xfrm>
            <a:off x="484937" y="2215972"/>
            <a:ext cx="36021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Eph. 2:11-22</a:t>
            </a:r>
            <a:r>
              <a:rPr lang="en-US" sz="33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0C0B74-6697-5859-2E22-406F7A7A26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42" y="483295"/>
            <a:ext cx="8176877" cy="613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10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72D002-0E96-E183-B088-97AF7B0156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828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20299</TotalTime>
  <Words>300</Words>
  <Application>Microsoft Office PowerPoint</Application>
  <PresentationFormat>On-screen Show (4:3)</PresentationFormat>
  <Paragraphs>60</Paragraphs>
  <Slides>33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Office 2013 - 2022 Theme</vt:lpstr>
      <vt:lpstr>PowerPoint Presentation</vt:lpstr>
      <vt:lpstr>Songs</vt:lpstr>
      <vt:lpstr>Welcome  to Parkdale Church!</vt:lpstr>
      <vt:lpstr>Upcoming  @ Parkdale!</vt:lpstr>
      <vt:lpstr>PowerPoint Presentation</vt:lpstr>
      <vt:lpstr>Offering</vt:lpstr>
      <vt:lpstr>Kids’ Minute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We’re so glad you joined us today!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Stewart</dc:creator>
  <cp:lastModifiedBy>Parkdale Church</cp:lastModifiedBy>
  <cp:revision>153</cp:revision>
  <dcterms:created xsi:type="dcterms:W3CDTF">2021-01-22T20:41:10Z</dcterms:created>
  <dcterms:modified xsi:type="dcterms:W3CDTF">2026-08-12T23:14:32Z</dcterms:modified>
</cp:coreProperties>
</file>