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842" r:id="rId1"/>
  </p:sldMasterIdLst>
  <p:notesMasterIdLst>
    <p:notesMasterId r:id="rId14"/>
  </p:notesMasterIdLst>
  <p:sldIdLst>
    <p:sldId id="1105" r:id="rId2"/>
    <p:sldId id="3162" r:id="rId3"/>
    <p:sldId id="2919" r:id="rId4"/>
    <p:sldId id="3186" r:id="rId5"/>
    <p:sldId id="2276" r:id="rId6"/>
    <p:sldId id="3029" r:id="rId7"/>
    <p:sldId id="1767" r:id="rId8"/>
    <p:sldId id="3187" r:id="rId9"/>
    <p:sldId id="3188" r:id="rId10"/>
    <p:sldId id="3189" r:id="rId11"/>
    <p:sldId id="3190" r:id="rId12"/>
    <p:sldId id="304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0FE668-9D6D-4A99-9E97-636FFE5B8482}">
          <p14:sldIdLst>
            <p14:sldId id="1105"/>
            <p14:sldId id="3162"/>
            <p14:sldId id="2919"/>
            <p14:sldId id="3186"/>
            <p14:sldId id="2276"/>
            <p14:sldId id="3029"/>
            <p14:sldId id="1767"/>
            <p14:sldId id="3187"/>
            <p14:sldId id="3188"/>
            <p14:sldId id="3189"/>
            <p14:sldId id="3190"/>
            <p14:sldId id="30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0000CC"/>
    <a:srgbClr val="1D1D1D"/>
    <a:srgbClr val="422F1E"/>
    <a:srgbClr val="46373E"/>
    <a:srgbClr val="151C36"/>
    <a:srgbClr val="000000"/>
    <a:srgbClr val="FFFF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698859-DF8B-45D0-916E-24B03BEA88E7}" v="11" dt="2026-08-22T03:16:31.7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3" autoAdjust="0"/>
    <p:restoredTop sz="94703"/>
  </p:normalViewPr>
  <p:slideViewPr>
    <p:cSldViewPr snapToGrid="0">
      <p:cViewPr varScale="1">
        <p:scale>
          <a:sx n="82" d="100"/>
          <a:sy n="82" d="100"/>
        </p:scale>
        <p:origin x="120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dale Church" userId="f30ea0ede9bb05e6" providerId="LiveId" clId="{24C4F4ED-5188-4A37-95D9-524FAFA39F86}"/>
    <pc:docChg chg="undo custSel addSld delSld modSld modSection">
      <pc:chgData name="Parkdale Church" userId="f30ea0ede9bb05e6" providerId="LiveId" clId="{24C4F4ED-5188-4A37-95D9-524FAFA39F86}" dt="2026-08-22T03:18:00.575" v="397" actId="1076"/>
      <pc:docMkLst>
        <pc:docMk/>
      </pc:docMkLst>
      <pc:sldChg chg="del">
        <pc:chgData name="Parkdale Church" userId="f30ea0ede9bb05e6" providerId="LiveId" clId="{24C4F4ED-5188-4A37-95D9-524FAFA39F86}" dt="2026-08-21T22:52:03.429" v="15" actId="47"/>
        <pc:sldMkLst>
          <pc:docMk/>
          <pc:sldMk cId="1136510112" sldId="256"/>
        </pc:sldMkLst>
      </pc:sldChg>
      <pc:sldChg chg="del">
        <pc:chgData name="Parkdale Church" userId="f30ea0ede9bb05e6" providerId="LiveId" clId="{24C4F4ED-5188-4A37-95D9-524FAFA39F86}" dt="2026-08-21T22:52:03.929" v="16" actId="47"/>
        <pc:sldMkLst>
          <pc:docMk/>
          <pc:sldMk cId="3416828342" sldId="257"/>
        </pc:sldMkLst>
      </pc:sldChg>
      <pc:sldChg chg="del">
        <pc:chgData name="Parkdale Church" userId="f30ea0ede9bb05e6" providerId="LiveId" clId="{24C4F4ED-5188-4A37-95D9-524FAFA39F86}" dt="2026-08-21T22:52:04.351" v="17" actId="47"/>
        <pc:sldMkLst>
          <pc:docMk/>
          <pc:sldMk cId="2598610263" sldId="258"/>
        </pc:sldMkLst>
      </pc:sldChg>
      <pc:sldChg chg="del">
        <pc:chgData name="Parkdale Church" userId="f30ea0ede9bb05e6" providerId="LiveId" clId="{24C4F4ED-5188-4A37-95D9-524FAFA39F86}" dt="2026-08-21T22:52:05.241" v="18" actId="47"/>
        <pc:sldMkLst>
          <pc:docMk/>
          <pc:sldMk cId="2586014801" sldId="259"/>
        </pc:sldMkLst>
      </pc:sldChg>
      <pc:sldChg chg="del">
        <pc:chgData name="Parkdale Church" userId="f30ea0ede9bb05e6" providerId="LiveId" clId="{24C4F4ED-5188-4A37-95D9-524FAFA39F86}" dt="2026-08-21T22:52:05.616" v="19" actId="47"/>
        <pc:sldMkLst>
          <pc:docMk/>
          <pc:sldMk cId="828415182" sldId="260"/>
        </pc:sldMkLst>
      </pc:sldChg>
      <pc:sldChg chg="del">
        <pc:chgData name="Parkdale Church" userId="f30ea0ede9bb05e6" providerId="LiveId" clId="{24C4F4ED-5188-4A37-95D9-524FAFA39F86}" dt="2026-08-21T22:52:06.132" v="20" actId="47"/>
        <pc:sldMkLst>
          <pc:docMk/>
          <pc:sldMk cId="896199206" sldId="261"/>
        </pc:sldMkLst>
      </pc:sldChg>
      <pc:sldChg chg="del">
        <pc:chgData name="Parkdale Church" userId="f30ea0ede9bb05e6" providerId="LiveId" clId="{24C4F4ED-5188-4A37-95D9-524FAFA39F86}" dt="2026-08-21T22:52:07.116" v="21" actId="47"/>
        <pc:sldMkLst>
          <pc:docMk/>
          <pc:sldMk cId="1101203169" sldId="263"/>
        </pc:sldMkLst>
      </pc:sldChg>
      <pc:sldChg chg="del">
        <pc:chgData name="Parkdale Church" userId="f30ea0ede9bb05e6" providerId="LiveId" clId="{24C4F4ED-5188-4A37-95D9-524FAFA39F86}" dt="2026-08-21T22:52:07.460" v="22" actId="47"/>
        <pc:sldMkLst>
          <pc:docMk/>
          <pc:sldMk cId="4081859868" sldId="264"/>
        </pc:sldMkLst>
      </pc:sldChg>
      <pc:sldChg chg="del">
        <pc:chgData name="Parkdale Church" userId="f30ea0ede9bb05e6" providerId="LiveId" clId="{24C4F4ED-5188-4A37-95D9-524FAFA39F86}" dt="2026-08-21T22:52:08.366" v="23" actId="47"/>
        <pc:sldMkLst>
          <pc:docMk/>
          <pc:sldMk cId="2206298939" sldId="265"/>
        </pc:sldMkLst>
      </pc:sldChg>
      <pc:sldChg chg="del">
        <pc:chgData name="Parkdale Church" userId="f30ea0ede9bb05e6" providerId="LiveId" clId="{24C4F4ED-5188-4A37-95D9-524FAFA39F86}" dt="2026-08-21T22:52:09.663" v="24" actId="47"/>
        <pc:sldMkLst>
          <pc:docMk/>
          <pc:sldMk cId="430336951" sldId="266"/>
        </pc:sldMkLst>
      </pc:sldChg>
      <pc:sldChg chg="del">
        <pc:chgData name="Parkdale Church" userId="f30ea0ede9bb05e6" providerId="LiveId" clId="{24C4F4ED-5188-4A37-95D9-524FAFA39F86}" dt="2026-08-21T22:52:09.694" v="25" actId="47"/>
        <pc:sldMkLst>
          <pc:docMk/>
          <pc:sldMk cId="666714865" sldId="267"/>
        </pc:sldMkLst>
      </pc:sldChg>
      <pc:sldChg chg="del">
        <pc:chgData name="Parkdale Church" userId="f30ea0ede9bb05e6" providerId="LiveId" clId="{24C4F4ED-5188-4A37-95D9-524FAFA39F86}" dt="2026-08-21T22:52:10.397" v="26" actId="47"/>
        <pc:sldMkLst>
          <pc:docMk/>
          <pc:sldMk cId="2302398252" sldId="268"/>
        </pc:sldMkLst>
      </pc:sldChg>
      <pc:sldChg chg="del">
        <pc:chgData name="Parkdale Church" userId="f30ea0ede9bb05e6" providerId="LiveId" clId="{24C4F4ED-5188-4A37-95D9-524FAFA39F86}" dt="2026-08-21T22:52:11.491" v="28" actId="47"/>
        <pc:sldMkLst>
          <pc:docMk/>
          <pc:sldMk cId="3871033217" sldId="269"/>
        </pc:sldMkLst>
      </pc:sldChg>
      <pc:sldChg chg="del">
        <pc:chgData name="Parkdale Church" userId="f30ea0ede9bb05e6" providerId="LiveId" clId="{24C4F4ED-5188-4A37-95D9-524FAFA39F86}" dt="2026-08-21T22:52:10.976" v="27" actId="47"/>
        <pc:sldMkLst>
          <pc:docMk/>
          <pc:sldMk cId="2110378717" sldId="270"/>
        </pc:sldMkLst>
      </pc:sldChg>
      <pc:sldChg chg="del">
        <pc:chgData name="Parkdale Church" userId="f30ea0ede9bb05e6" providerId="LiveId" clId="{24C4F4ED-5188-4A37-95D9-524FAFA39F86}" dt="2026-08-21T22:52:12.444" v="29" actId="47"/>
        <pc:sldMkLst>
          <pc:docMk/>
          <pc:sldMk cId="1779697540" sldId="271"/>
        </pc:sldMkLst>
      </pc:sldChg>
      <pc:sldChg chg="del">
        <pc:chgData name="Parkdale Church" userId="f30ea0ede9bb05e6" providerId="LiveId" clId="{24C4F4ED-5188-4A37-95D9-524FAFA39F86}" dt="2026-08-21T22:52:13.319" v="30" actId="47"/>
        <pc:sldMkLst>
          <pc:docMk/>
          <pc:sldMk cId="1691251057" sldId="272"/>
        </pc:sldMkLst>
      </pc:sldChg>
      <pc:sldChg chg="del">
        <pc:chgData name="Parkdale Church" userId="f30ea0ede9bb05e6" providerId="LiveId" clId="{24C4F4ED-5188-4A37-95D9-524FAFA39F86}" dt="2026-08-21T22:52:14.194" v="31" actId="47"/>
        <pc:sldMkLst>
          <pc:docMk/>
          <pc:sldMk cId="31714018" sldId="273"/>
        </pc:sldMkLst>
      </pc:sldChg>
      <pc:sldChg chg="del">
        <pc:chgData name="Parkdale Church" userId="f30ea0ede9bb05e6" providerId="LiveId" clId="{24C4F4ED-5188-4A37-95D9-524FAFA39F86}" dt="2026-08-21T22:52:14.569" v="32" actId="47"/>
        <pc:sldMkLst>
          <pc:docMk/>
          <pc:sldMk cId="4108988783" sldId="274"/>
        </pc:sldMkLst>
      </pc:sldChg>
      <pc:sldChg chg="del">
        <pc:chgData name="Parkdale Church" userId="f30ea0ede9bb05e6" providerId="LiveId" clId="{24C4F4ED-5188-4A37-95D9-524FAFA39F86}" dt="2026-08-21T22:52:17.054" v="33" actId="47"/>
        <pc:sldMkLst>
          <pc:docMk/>
          <pc:sldMk cId="3963188123" sldId="275"/>
        </pc:sldMkLst>
      </pc:sldChg>
      <pc:sldChg chg="del">
        <pc:chgData name="Parkdale Church" userId="f30ea0ede9bb05e6" providerId="LiveId" clId="{24C4F4ED-5188-4A37-95D9-524FAFA39F86}" dt="2026-08-21T22:52:17.960" v="34" actId="47"/>
        <pc:sldMkLst>
          <pc:docMk/>
          <pc:sldMk cId="882153222" sldId="276"/>
        </pc:sldMkLst>
      </pc:sldChg>
      <pc:sldChg chg="del">
        <pc:chgData name="Parkdale Church" userId="f30ea0ede9bb05e6" providerId="LiveId" clId="{24C4F4ED-5188-4A37-95D9-524FAFA39F86}" dt="2026-08-21T22:52:18.944" v="35" actId="47"/>
        <pc:sldMkLst>
          <pc:docMk/>
          <pc:sldMk cId="3781126085" sldId="277"/>
        </pc:sldMkLst>
      </pc:sldChg>
      <pc:sldChg chg="del">
        <pc:chgData name="Parkdale Church" userId="f30ea0ede9bb05e6" providerId="LiveId" clId="{24C4F4ED-5188-4A37-95D9-524FAFA39F86}" dt="2026-08-21T22:52:20.022" v="36" actId="47"/>
        <pc:sldMkLst>
          <pc:docMk/>
          <pc:sldMk cId="1655742685" sldId="278"/>
        </pc:sldMkLst>
      </pc:sldChg>
      <pc:sldChg chg="del">
        <pc:chgData name="Parkdale Church" userId="f30ea0ede9bb05e6" providerId="LiveId" clId="{24C4F4ED-5188-4A37-95D9-524FAFA39F86}" dt="2026-08-21T22:52:21.476" v="37" actId="47"/>
        <pc:sldMkLst>
          <pc:docMk/>
          <pc:sldMk cId="1407239835" sldId="279"/>
        </pc:sldMkLst>
      </pc:sldChg>
      <pc:sldChg chg="del">
        <pc:chgData name="Parkdale Church" userId="f30ea0ede9bb05e6" providerId="LiveId" clId="{24C4F4ED-5188-4A37-95D9-524FAFA39F86}" dt="2026-08-21T22:52:23.444" v="39" actId="47"/>
        <pc:sldMkLst>
          <pc:docMk/>
          <pc:sldMk cId="1602970371" sldId="280"/>
        </pc:sldMkLst>
      </pc:sldChg>
      <pc:sldChg chg="del">
        <pc:chgData name="Parkdale Church" userId="f30ea0ede9bb05e6" providerId="LiveId" clId="{24C4F4ED-5188-4A37-95D9-524FAFA39F86}" dt="2026-08-21T22:52:22.257" v="38" actId="47"/>
        <pc:sldMkLst>
          <pc:docMk/>
          <pc:sldMk cId="4232461230" sldId="281"/>
        </pc:sldMkLst>
      </pc:sldChg>
      <pc:sldChg chg="modSp mod">
        <pc:chgData name="Parkdale Church" userId="f30ea0ede9bb05e6" providerId="LiveId" clId="{24C4F4ED-5188-4A37-95D9-524FAFA39F86}" dt="2026-08-21T22:50:57.444" v="3" actId="20577"/>
        <pc:sldMkLst>
          <pc:docMk/>
          <pc:sldMk cId="0" sldId="1105"/>
        </pc:sldMkLst>
        <pc:spChg chg="mod">
          <ac:chgData name="Parkdale Church" userId="f30ea0ede9bb05e6" providerId="LiveId" clId="{24C4F4ED-5188-4A37-95D9-524FAFA39F86}" dt="2026-08-21T22:50:57.444" v="3" actId="20577"/>
          <ac:spMkLst>
            <pc:docMk/>
            <pc:sldMk cId="0" sldId="1105"/>
            <ac:spMk id="3" creationId="{00000000-0000-0000-0000-000000000000}"/>
          </ac:spMkLst>
        </pc:spChg>
      </pc:sldChg>
      <pc:sldChg chg="addSp delSp modSp mod">
        <pc:chgData name="Parkdale Church" userId="f30ea0ede9bb05e6" providerId="LiveId" clId="{24C4F4ED-5188-4A37-95D9-524FAFA39F86}" dt="2026-08-21T22:52:46.647" v="43" actId="931"/>
        <pc:sldMkLst>
          <pc:docMk/>
          <pc:sldMk cId="3421275345" sldId="1767"/>
        </pc:sldMkLst>
        <pc:picChg chg="add del mod">
          <ac:chgData name="Parkdale Church" userId="f30ea0ede9bb05e6" providerId="LiveId" clId="{24C4F4ED-5188-4A37-95D9-524FAFA39F86}" dt="2026-08-21T22:52:46.647" v="43" actId="931"/>
          <ac:picMkLst>
            <pc:docMk/>
            <pc:sldMk cId="3421275345" sldId="1767"/>
            <ac:picMk id="5" creationId="{642B809D-1C88-3D29-32D7-0BD0554B4052}"/>
          </ac:picMkLst>
        </pc:picChg>
      </pc:sldChg>
      <pc:sldChg chg="modSp mod">
        <pc:chgData name="Parkdale Church" userId="f30ea0ede9bb05e6" providerId="LiveId" clId="{24C4F4ED-5188-4A37-95D9-524FAFA39F86}" dt="2026-08-22T03:07:43.046" v="200" actId="207"/>
        <pc:sldMkLst>
          <pc:docMk/>
          <pc:sldMk cId="2577613129" sldId="2919"/>
        </pc:sldMkLst>
        <pc:spChg chg="mod">
          <ac:chgData name="Parkdale Church" userId="f30ea0ede9bb05e6" providerId="LiveId" clId="{24C4F4ED-5188-4A37-95D9-524FAFA39F86}" dt="2026-08-22T03:07:43.046" v="200" actId="207"/>
          <ac:spMkLst>
            <pc:docMk/>
            <pc:sldMk cId="2577613129" sldId="2919"/>
            <ac:spMk id="3" creationId="{614129FB-17D3-4FE0-AC96-C5995A609F26}"/>
          </ac:spMkLst>
        </pc:spChg>
      </pc:sldChg>
      <pc:sldChg chg="modSp mod">
        <pc:chgData name="Parkdale Church" userId="f30ea0ede9bb05e6" providerId="LiveId" clId="{24C4F4ED-5188-4A37-95D9-524FAFA39F86}" dt="2026-08-22T03:10:04.360" v="248" actId="207"/>
        <pc:sldMkLst>
          <pc:docMk/>
          <pc:sldMk cId="2329067877" sldId="3043"/>
        </pc:sldMkLst>
        <pc:spChg chg="mod">
          <ac:chgData name="Parkdale Church" userId="f30ea0ede9bb05e6" providerId="LiveId" clId="{24C4F4ED-5188-4A37-95D9-524FAFA39F86}" dt="2026-08-22T03:10:04.360" v="248" actId="207"/>
          <ac:spMkLst>
            <pc:docMk/>
            <pc:sldMk cId="2329067877" sldId="3043"/>
            <ac:spMk id="3" creationId="{614129FB-17D3-4FE0-AC96-C5995A609F26}"/>
          </ac:spMkLst>
        </pc:spChg>
      </pc:sldChg>
      <pc:sldChg chg="del">
        <pc:chgData name="Parkdale Church" userId="f30ea0ede9bb05e6" providerId="LiveId" clId="{24C4F4ED-5188-4A37-95D9-524FAFA39F86}" dt="2026-08-21T22:52:25.866" v="40" actId="47"/>
        <pc:sldMkLst>
          <pc:docMk/>
          <pc:sldMk cId="4030707733" sldId="3085"/>
        </pc:sldMkLst>
      </pc:sldChg>
      <pc:sldChg chg="modSp mod">
        <pc:chgData name="Parkdale Church" userId="f30ea0ede9bb05e6" providerId="LiveId" clId="{24C4F4ED-5188-4A37-95D9-524FAFA39F86}" dt="2026-08-21T22:51:40.804" v="14" actId="20577"/>
        <pc:sldMkLst>
          <pc:docMk/>
          <pc:sldMk cId="571922798" sldId="3162"/>
        </pc:sldMkLst>
        <pc:spChg chg="mod">
          <ac:chgData name="Parkdale Church" userId="f30ea0ede9bb05e6" providerId="LiveId" clId="{24C4F4ED-5188-4A37-95D9-524FAFA39F86}" dt="2026-08-21T22:51:40.804" v="14" actId="20577"/>
          <ac:spMkLst>
            <pc:docMk/>
            <pc:sldMk cId="571922798" sldId="3162"/>
            <ac:spMk id="3" creationId="{182029D2-14A3-F301-96BF-9639F4168492}"/>
          </ac:spMkLst>
        </pc:spChg>
      </pc:sldChg>
      <pc:sldChg chg="addSp delSp modSp mod setBg">
        <pc:chgData name="Parkdale Church" userId="f30ea0ede9bb05e6" providerId="LiveId" clId="{24C4F4ED-5188-4A37-95D9-524FAFA39F86}" dt="2026-08-22T03:18:00.575" v="397" actId="1076"/>
        <pc:sldMkLst>
          <pc:docMk/>
          <pc:sldMk cId="2940122199" sldId="3186"/>
        </pc:sldMkLst>
        <pc:spChg chg="mod">
          <ac:chgData name="Parkdale Church" userId="f30ea0ede9bb05e6" providerId="LiveId" clId="{24C4F4ED-5188-4A37-95D9-524FAFA39F86}" dt="2026-08-22T03:18:00.575" v="397" actId="1076"/>
          <ac:spMkLst>
            <pc:docMk/>
            <pc:sldMk cId="2940122199" sldId="3186"/>
            <ac:spMk id="2" creationId="{FA4607EA-E6E1-8676-8E48-73A355A3E012}"/>
          </ac:spMkLst>
        </pc:spChg>
        <pc:spChg chg="mod">
          <ac:chgData name="Parkdale Church" userId="f30ea0ede9bb05e6" providerId="LiveId" clId="{24C4F4ED-5188-4A37-95D9-524FAFA39F86}" dt="2026-08-22T03:17:56.564" v="396" actId="1076"/>
          <ac:spMkLst>
            <pc:docMk/>
            <pc:sldMk cId="2940122199" sldId="3186"/>
            <ac:spMk id="3" creationId="{BEFF9B0D-7B3C-ECC3-5672-D2D0118973BF}"/>
          </ac:spMkLst>
        </pc:spChg>
        <pc:spChg chg="add">
          <ac:chgData name="Parkdale Church" userId="f30ea0ede9bb05e6" providerId="LiveId" clId="{24C4F4ED-5188-4A37-95D9-524FAFA39F86}" dt="2026-08-22T03:12:38.375" v="294" actId="26606"/>
          <ac:spMkLst>
            <pc:docMk/>
            <pc:sldMk cId="2940122199" sldId="3186"/>
            <ac:spMk id="7" creationId="{04812C46-200A-4DEB-A05E-3ED6C68C2387}"/>
          </ac:spMkLst>
        </pc:spChg>
        <pc:spChg chg="add del">
          <ac:chgData name="Parkdale Church" userId="f30ea0ede9bb05e6" providerId="LiveId" clId="{24C4F4ED-5188-4A37-95D9-524FAFA39F86}" dt="2026-08-22T02:29:35.318" v="97" actId="26606"/>
          <ac:spMkLst>
            <pc:docMk/>
            <pc:sldMk cId="2940122199" sldId="3186"/>
            <ac:spMk id="8" creationId="{04812C46-200A-4DEB-A05E-3ED6C68C2387}"/>
          </ac:spMkLst>
        </pc:spChg>
        <pc:spChg chg="add del">
          <ac:chgData name="Parkdale Church" userId="f30ea0ede9bb05e6" providerId="LiveId" clId="{24C4F4ED-5188-4A37-95D9-524FAFA39F86}" dt="2026-08-22T02:29:35.318" v="97" actId="26606"/>
          <ac:spMkLst>
            <pc:docMk/>
            <pc:sldMk cId="2940122199" sldId="3186"/>
            <ac:spMk id="9" creationId="{D1EA859B-E555-4109-94F3-6700E046E008}"/>
          </ac:spMkLst>
        </pc:spChg>
        <pc:spChg chg="add del">
          <ac:chgData name="Parkdale Church" userId="f30ea0ede9bb05e6" providerId="LiveId" clId="{24C4F4ED-5188-4A37-95D9-524FAFA39F86}" dt="2026-08-22T02:28:09.081" v="84" actId="26606"/>
          <ac:spMkLst>
            <pc:docMk/>
            <pc:sldMk cId="2940122199" sldId="3186"/>
            <ac:spMk id="11" creationId="{C0763A76-9F1C-4FC5-82B7-DD475DA461B2}"/>
          </ac:spMkLst>
        </pc:spChg>
        <pc:spChg chg="add del">
          <ac:chgData name="Parkdale Church" userId="f30ea0ede9bb05e6" providerId="LiveId" clId="{24C4F4ED-5188-4A37-95D9-524FAFA39F86}" dt="2026-08-22T02:28:09.081" v="84" actId="26606"/>
          <ac:spMkLst>
            <pc:docMk/>
            <pc:sldMk cId="2940122199" sldId="3186"/>
            <ac:spMk id="13" creationId="{E81BF4F6-F2CF-4984-9D14-D6966D92F99F}"/>
          </ac:spMkLst>
        </pc:spChg>
        <pc:spChg chg="add">
          <ac:chgData name="Parkdale Church" userId="f30ea0ede9bb05e6" providerId="LiveId" clId="{24C4F4ED-5188-4A37-95D9-524FAFA39F86}" dt="2026-08-22T03:12:38.375" v="294" actId="26606"/>
          <ac:spMkLst>
            <pc:docMk/>
            <pc:sldMk cId="2940122199" sldId="3186"/>
            <ac:spMk id="17" creationId="{D1EA859B-E555-4109-94F3-6700E046E008}"/>
          </ac:spMkLst>
        </pc:spChg>
        <pc:spChg chg="add del">
          <ac:chgData name="Parkdale Church" userId="f30ea0ede9bb05e6" providerId="LiveId" clId="{24C4F4ED-5188-4A37-95D9-524FAFA39F86}" dt="2026-08-22T02:41:46.874" v="129" actId="26606"/>
          <ac:spMkLst>
            <pc:docMk/>
            <pc:sldMk cId="2940122199" sldId="3186"/>
            <ac:spMk id="20" creationId="{0E3596DD-156A-473E-9BB3-C6A29F7574E9}"/>
          </ac:spMkLst>
        </pc:spChg>
        <pc:spChg chg="add del">
          <ac:chgData name="Parkdale Church" userId="f30ea0ede9bb05e6" providerId="LiveId" clId="{24C4F4ED-5188-4A37-95D9-524FAFA39F86}" dt="2026-08-22T02:41:46.874" v="129" actId="26606"/>
          <ac:spMkLst>
            <pc:docMk/>
            <pc:sldMk cId="2940122199" sldId="3186"/>
            <ac:spMk id="22" creationId="{2C46C4D6-C474-4E92-B52E-944C1118F7B6}"/>
          </ac:spMkLst>
        </pc:spChg>
        <pc:picChg chg="add mod ord modCrop">
          <ac:chgData name="Parkdale Church" userId="f30ea0ede9bb05e6" providerId="LiveId" clId="{24C4F4ED-5188-4A37-95D9-524FAFA39F86}" dt="2026-08-22T03:17:14.803" v="376" actId="1076"/>
          <ac:picMkLst>
            <pc:docMk/>
            <pc:sldMk cId="2940122199" sldId="3186"/>
            <ac:picMk id="4" creationId="{D953C55C-7DF5-BA3A-ACC8-4DE9EF853966}"/>
          </ac:picMkLst>
        </pc:picChg>
        <pc:picChg chg="del">
          <ac:chgData name="Parkdale Church" userId="f30ea0ede9bb05e6" providerId="LiveId" clId="{24C4F4ED-5188-4A37-95D9-524FAFA39F86}" dt="2026-08-22T02:27:46.647" v="78" actId="478"/>
          <ac:picMkLst>
            <pc:docMk/>
            <pc:sldMk cId="2940122199" sldId="3186"/>
            <ac:picMk id="5" creationId="{E67BE5F2-7DEB-D0E5-79F9-CF391A3E5B47}"/>
          </ac:picMkLst>
        </pc:picChg>
        <pc:picChg chg="add del mod ord modCrop">
          <ac:chgData name="Parkdale Church" userId="f30ea0ede9bb05e6" providerId="LiveId" clId="{24C4F4ED-5188-4A37-95D9-524FAFA39F86}" dt="2026-08-22T02:29:41.518" v="105" actId="931"/>
          <ac:picMkLst>
            <pc:docMk/>
            <pc:sldMk cId="2940122199" sldId="3186"/>
            <ac:picMk id="6" creationId="{A41A568A-5FA8-4725-5DDD-F544AA092927}"/>
          </ac:picMkLst>
        </pc:picChg>
        <pc:picChg chg="add del mod modCrop">
          <ac:chgData name="Parkdale Church" userId="f30ea0ede9bb05e6" providerId="LiveId" clId="{24C4F4ED-5188-4A37-95D9-524FAFA39F86}" dt="2026-08-22T02:39:37.190" v="116" actId="478"/>
          <ac:picMkLst>
            <pc:docMk/>
            <pc:sldMk cId="2940122199" sldId="3186"/>
            <ac:picMk id="10" creationId="{B79772C2-896A-2D97-2D36-B9224AC5B0FB}"/>
          </ac:picMkLst>
        </pc:picChg>
        <pc:picChg chg="add del mod">
          <ac:chgData name="Parkdale Church" userId="f30ea0ede9bb05e6" providerId="LiveId" clId="{24C4F4ED-5188-4A37-95D9-524FAFA39F86}" dt="2026-08-22T02:40:41.612" v="122" actId="478"/>
          <ac:picMkLst>
            <pc:docMk/>
            <pc:sldMk cId="2940122199" sldId="3186"/>
            <ac:picMk id="12" creationId="{5893DD01-DEA2-CA22-F8F9-9AEFE24942CE}"/>
          </ac:picMkLst>
        </pc:picChg>
        <pc:picChg chg="add del mod">
          <ac:chgData name="Parkdale Church" userId="f30ea0ede9bb05e6" providerId="LiveId" clId="{24C4F4ED-5188-4A37-95D9-524FAFA39F86}" dt="2026-08-22T02:41:31.480" v="124" actId="478"/>
          <ac:picMkLst>
            <pc:docMk/>
            <pc:sldMk cId="2940122199" sldId="3186"/>
            <ac:picMk id="14" creationId="{C45C4BA2-1414-3363-D669-A2137C1A713A}"/>
          </ac:picMkLst>
        </pc:picChg>
        <pc:picChg chg="add del mod">
          <ac:chgData name="Parkdale Church" userId="f30ea0ede9bb05e6" providerId="LiveId" clId="{24C4F4ED-5188-4A37-95D9-524FAFA39F86}" dt="2026-08-22T02:42:10.666" v="130" actId="478"/>
          <ac:picMkLst>
            <pc:docMk/>
            <pc:sldMk cId="2940122199" sldId="3186"/>
            <ac:picMk id="15" creationId="{B42EBC5E-12D0-5E78-B2B9-096CB63B8C49}"/>
          </ac:picMkLst>
        </pc:picChg>
        <pc:picChg chg="add del mod ord modCrop">
          <ac:chgData name="Parkdale Church" userId="f30ea0ede9bb05e6" providerId="LiveId" clId="{24C4F4ED-5188-4A37-95D9-524FAFA39F86}" dt="2026-08-22T02:48:29.663" v="144" actId="478"/>
          <ac:picMkLst>
            <pc:docMk/>
            <pc:sldMk cId="2940122199" sldId="3186"/>
            <ac:picMk id="16" creationId="{B4953CD2-9CC3-C6BA-16FF-C94223819C24}"/>
          </ac:picMkLst>
        </pc:picChg>
      </pc:sldChg>
      <pc:sldChg chg="addSp delSp modSp new mod">
        <pc:chgData name="Parkdale Church" userId="f30ea0ede9bb05e6" providerId="LiveId" clId="{24C4F4ED-5188-4A37-95D9-524FAFA39F86}" dt="2026-08-21T22:55:51.113" v="65" actId="207"/>
        <pc:sldMkLst>
          <pc:docMk/>
          <pc:sldMk cId="3296008359" sldId="3187"/>
        </pc:sldMkLst>
        <pc:spChg chg="add mod ord">
          <ac:chgData name="Parkdale Church" userId="f30ea0ede9bb05e6" providerId="LiveId" clId="{24C4F4ED-5188-4A37-95D9-524FAFA39F86}" dt="2026-08-21T22:55:51.113" v="65" actId="207"/>
          <ac:spMkLst>
            <pc:docMk/>
            <pc:sldMk cId="3296008359" sldId="3187"/>
            <ac:spMk id="7" creationId="{A5F7C25D-4CB2-2C28-4D39-4113B8F0D4B9}"/>
          </ac:spMkLst>
        </pc:spChg>
        <pc:picChg chg="add mod">
          <ac:chgData name="Parkdale Church" userId="f30ea0ede9bb05e6" providerId="LiveId" clId="{24C4F4ED-5188-4A37-95D9-524FAFA39F86}" dt="2026-08-21T22:52:56.569" v="46"/>
          <ac:picMkLst>
            <pc:docMk/>
            <pc:sldMk cId="3296008359" sldId="3187"/>
            <ac:picMk id="3" creationId="{FAE7AB4A-D279-173C-29A8-7018111EE737}"/>
          </ac:picMkLst>
        </pc:picChg>
        <pc:picChg chg="add del mod">
          <ac:chgData name="Parkdale Church" userId="f30ea0ede9bb05e6" providerId="LiveId" clId="{24C4F4ED-5188-4A37-95D9-524FAFA39F86}" dt="2026-08-21T22:55:21.644" v="60" actId="931"/>
          <ac:picMkLst>
            <pc:docMk/>
            <pc:sldMk cId="3296008359" sldId="3187"/>
            <ac:picMk id="5" creationId="{5DEAB80A-EB69-4626-B596-E8A9C03FE827}"/>
          </ac:picMkLst>
        </pc:picChg>
      </pc:sldChg>
      <pc:sldChg chg="addSp modSp new mod">
        <pc:chgData name="Parkdale Church" userId="f30ea0ede9bb05e6" providerId="LiveId" clId="{24C4F4ED-5188-4A37-95D9-524FAFA39F86}" dt="2026-08-21T22:56:06.535" v="69" actId="207"/>
        <pc:sldMkLst>
          <pc:docMk/>
          <pc:sldMk cId="1018899073" sldId="3188"/>
        </pc:sldMkLst>
        <pc:spChg chg="add mod ord">
          <ac:chgData name="Parkdale Church" userId="f30ea0ede9bb05e6" providerId="LiveId" clId="{24C4F4ED-5188-4A37-95D9-524FAFA39F86}" dt="2026-08-21T22:56:06.535" v="69" actId="207"/>
          <ac:spMkLst>
            <pc:docMk/>
            <pc:sldMk cId="1018899073" sldId="3188"/>
            <ac:spMk id="5" creationId="{376871D1-BCEB-F19E-B45B-D40CC126046A}"/>
          </ac:spMkLst>
        </pc:spChg>
        <pc:picChg chg="add mod">
          <ac:chgData name="Parkdale Church" userId="f30ea0ede9bb05e6" providerId="LiveId" clId="{24C4F4ED-5188-4A37-95D9-524FAFA39F86}" dt="2026-08-21T22:53:10.113" v="52"/>
          <ac:picMkLst>
            <pc:docMk/>
            <pc:sldMk cId="1018899073" sldId="3188"/>
            <ac:picMk id="3" creationId="{470AFB1E-E069-AEA1-CBCD-E8539474D208}"/>
          </ac:picMkLst>
        </pc:picChg>
      </pc:sldChg>
      <pc:sldChg chg="addSp modSp new mod">
        <pc:chgData name="Parkdale Church" userId="f30ea0ede9bb05e6" providerId="LiveId" clId="{24C4F4ED-5188-4A37-95D9-524FAFA39F86}" dt="2026-08-21T22:56:26.800" v="73" actId="207"/>
        <pc:sldMkLst>
          <pc:docMk/>
          <pc:sldMk cId="3359596033" sldId="3189"/>
        </pc:sldMkLst>
        <pc:spChg chg="add mod ord">
          <ac:chgData name="Parkdale Church" userId="f30ea0ede9bb05e6" providerId="LiveId" clId="{24C4F4ED-5188-4A37-95D9-524FAFA39F86}" dt="2026-08-21T22:56:26.800" v="73" actId="207"/>
          <ac:spMkLst>
            <pc:docMk/>
            <pc:sldMk cId="3359596033" sldId="3189"/>
            <ac:spMk id="5" creationId="{E54AD0B7-5636-5A98-3A00-3C101DAF8268}"/>
          </ac:spMkLst>
        </pc:spChg>
        <pc:picChg chg="add mod">
          <ac:chgData name="Parkdale Church" userId="f30ea0ede9bb05e6" providerId="LiveId" clId="{24C4F4ED-5188-4A37-95D9-524FAFA39F86}" dt="2026-08-21T22:53:16.369" v="54"/>
          <ac:picMkLst>
            <pc:docMk/>
            <pc:sldMk cId="3359596033" sldId="3189"/>
            <ac:picMk id="3" creationId="{F5CE483C-E715-5480-6ABC-5CE20E0CDD70}"/>
          </ac:picMkLst>
        </pc:picChg>
      </pc:sldChg>
      <pc:sldChg chg="addSp modSp new mod">
        <pc:chgData name="Parkdale Church" userId="f30ea0ede9bb05e6" providerId="LiveId" clId="{24C4F4ED-5188-4A37-95D9-524FAFA39F86}" dt="2026-08-21T22:56:47.191" v="77" actId="207"/>
        <pc:sldMkLst>
          <pc:docMk/>
          <pc:sldMk cId="1776419262" sldId="3190"/>
        </pc:sldMkLst>
        <pc:spChg chg="add mod ord">
          <ac:chgData name="Parkdale Church" userId="f30ea0ede9bb05e6" providerId="LiveId" clId="{24C4F4ED-5188-4A37-95D9-524FAFA39F86}" dt="2026-08-21T22:56:47.191" v="77" actId="207"/>
          <ac:spMkLst>
            <pc:docMk/>
            <pc:sldMk cId="1776419262" sldId="3190"/>
            <ac:spMk id="5" creationId="{E1F895B7-148B-EF4F-7FB8-C15D3369D85B}"/>
          </ac:spMkLst>
        </pc:spChg>
        <pc:picChg chg="add mod">
          <ac:chgData name="Parkdale Church" userId="f30ea0ede9bb05e6" providerId="LiveId" clId="{24C4F4ED-5188-4A37-95D9-524FAFA39F86}" dt="2026-08-21T22:53:22.926" v="56"/>
          <ac:picMkLst>
            <pc:docMk/>
            <pc:sldMk cId="1776419262" sldId="3190"/>
            <ac:picMk id="3" creationId="{EC1F29EC-AB79-8435-32FA-FB6E4E44F1A0}"/>
          </ac:picMkLst>
        </pc:picChg>
      </pc:sldChg>
      <pc:sldChg chg="new del">
        <pc:chgData name="Parkdale Church" userId="f30ea0ede9bb05e6" providerId="LiveId" clId="{24C4F4ED-5188-4A37-95D9-524FAFA39F86}" dt="2026-08-21T22:53:24.640" v="57" actId="47"/>
        <pc:sldMkLst>
          <pc:docMk/>
          <pc:sldMk cId="1090580406" sldId="31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6B5AF-A09C-4734-940F-D6124C10BE8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F32AE-D9DE-49CF-8CF6-952E14AE9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C4DB-B343-4E6A-BC15-18FA492B3432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32D82-C2EA-4312-9D0D-59B09351DB81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9945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30C356-C117-46A1-A20D-73CC945ABB6E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867F8-014F-4EB1-82D9-C2227E194899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369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A439-42D6-4142-A99C-B3580AC11904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40109-88BC-4319-9E8C-EC3A6179F55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0847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0795E8-1E36-4094-BC2C-724E3CD320CF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1394E-98D0-4FD5-8862-0B724F4982E8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713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D4B38-24CB-4C4E-BAAA-8D1FA5AC848E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DE54F-1978-4A07-9D14-A0981DFDE18D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012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871EC-44FC-4987-84FB-FFDFD3C77E5A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CF0F-2CF2-43E6-A453-8930888F90BA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8470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26E82-347E-49BB-B61A-7A1D092AD264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431DB-1039-4609-8F7C-DD3BC5C3CD9B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901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FE19-51EF-41B1-8FF7-0E001548C8F7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6C4AA-B5BF-492D-A3FA-5A89ED809866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68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FF7B4-0059-4B2F-9282-1042A70CC55C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AE58A-7D94-4DDB-883A-1825DB47E067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78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C8DB42-D5B9-4EC8-A4B4-73272184BBA2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D4FC2-D5C8-4701-841E-4C2E3DE1FCC5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7502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621F24-8FBB-4562-8AAB-D9AB65CE5603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743FA-706B-4564-8FBF-CC233582220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52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6E086E-5287-44EC-9CDF-00DFDA21409C}" type="datetimeFigureOut">
              <a:rPr lang="en-CA" altLang="en-US" smtClean="0"/>
              <a:pPr>
                <a:defRPr/>
              </a:pPr>
              <a:t>2026-08-21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C357F1-97F9-46F3-B5AB-A54B7356E48F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917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43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460" y="5075339"/>
            <a:ext cx="6858000" cy="96797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August 23, 2026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880640"/>
            <a:ext cx="8551572" cy="39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54AD0B7-5636-5A98-3A00-3C101DAF8268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422F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CE483C-E715-5480-6ABC-5CE20E0CD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96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F895B7-148B-EF4F-7FB8-C15D3369D85B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1D1D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1F29EC-AB79-8435-32FA-FB6E4E44F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19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38" y="172996"/>
            <a:ext cx="5449330" cy="1650926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We’re so glad you joined us today!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670" y="1993900"/>
            <a:ext cx="5449330" cy="48641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</a:pP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Please join us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for refreshments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&amp; fellowship!</a:t>
            </a:r>
          </a:p>
          <a:p>
            <a:pPr marL="0" indent="0" algn="ctr">
              <a:spcBef>
                <a:spcPts val="450"/>
              </a:spcBef>
              <a:buNone/>
            </a:pPr>
            <a:endParaRPr lang="en-US" sz="2400" i="1" dirty="0">
              <a:effectLst>
                <a:glow rad="127000">
                  <a:schemeClr val="bg1"/>
                </a:glow>
              </a:effectLst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See the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for more info,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contact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us at </a:t>
            </a:r>
            <a:r>
              <a:rPr lang="en-US" sz="36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 </a:t>
            </a:r>
            <a:endParaRPr lang="en-US" sz="3600" i="1" dirty="0"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4" name="Picture 3" descr="A church with a cross on the wall&#10;&#10;Description automatically generated">
            <a:extLst>
              <a:ext uri="{FF2B5EF4-FFF2-40B4-BE49-F238E27FC236}">
                <a16:creationId xmlns:a16="http://schemas.microsoft.com/office/drawing/2014/main" id="{C8825370-DF34-49CE-39CE-BFA6D08DA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-1"/>
          <a:stretch>
            <a:fillRect/>
          </a:stretch>
        </p:blipFill>
        <p:spPr>
          <a:xfrm>
            <a:off x="0" y="0"/>
            <a:ext cx="3720820" cy="68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1CD3-20FA-FD5C-1884-FFAB8BE9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/>
              <a:t>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029D2-14A3-F301-96BF-9639F4168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Hope of the Nations (G) </a:t>
            </a:r>
          </a:p>
          <a:p>
            <a:r>
              <a:rPr lang="en-CA" dirty="0"/>
              <a:t>King of Kings (D) </a:t>
            </a:r>
          </a:p>
          <a:p>
            <a:r>
              <a:rPr lang="en-CA" dirty="0"/>
              <a:t>Great is Thy Faithfulness (C) </a:t>
            </a:r>
          </a:p>
          <a:p>
            <a:r>
              <a:rPr lang="en-CA" dirty="0"/>
              <a:t>By Faith (A) </a:t>
            </a:r>
          </a:p>
          <a:p>
            <a:r>
              <a:rPr lang="en-CA" dirty="0"/>
              <a:t>No Longer Slaves (C)</a:t>
            </a:r>
          </a:p>
        </p:txBody>
      </p:sp>
    </p:spTree>
    <p:extLst>
      <p:ext uri="{BB962C8B-B14F-4D97-AF65-F5344CB8AC3E}">
        <p14:creationId xmlns:p14="http://schemas.microsoft.com/office/powerpoint/2010/main" val="57192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0" y="0"/>
            <a:ext cx="5077715" cy="2755899"/>
          </a:xfrm>
        </p:spPr>
        <p:txBody>
          <a:bodyPr>
            <a:normAutofit/>
          </a:bodyPr>
          <a:lstStyle/>
          <a:p>
            <a:pPr algn="ctr"/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Welcome </a:t>
            </a:r>
            <a:br>
              <a:rPr lang="en-CA" sz="6000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to Parkdale Church!</a:t>
            </a:r>
          </a:p>
        </p:txBody>
      </p:sp>
      <p:pic>
        <p:nvPicPr>
          <p:cNvPr id="4" name="Picture 3" descr="A picture containing outdoor, flower, plant&#10;&#10;Description automatically generated">
            <a:extLst>
              <a:ext uri="{FF2B5EF4-FFF2-40B4-BE49-F238E27FC236}">
                <a16:creationId xmlns:a16="http://schemas.microsoft.com/office/drawing/2014/main" id="{CC175394-ACD8-A69A-FB17-172EADEE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2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2673627"/>
            <a:ext cx="5077715" cy="4184374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n-US" sz="3600" b="1" i="1" spc="-8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  We’re so glad you came!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Please see the </a:t>
            </a:r>
            <a:r>
              <a:rPr lang="en-US" sz="32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2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parkdalechurch.ca 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for: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Weekly gatherings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Prayer items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Other news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contact us at: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</a:t>
            </a:r>
          </a:p>
        </p:txBody>
      </p:sp>
    </p:spTree>
    <p:extLst>
      <p:ext uri="{BB962C8B-B14F-4D97-AF65-F5344CB8AC3E}">
        <p14:creationId xmlns:p14="http://schemas.microsoft.com/office/powerpoint/2010/main" val="257761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082AFE-DBD7-316D-CC0C-40CC87F5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is may contain: a large group of people standing around each other in front of a man with a beard">
            <a:extLst>
              <a:ext uri="{FF2B5EF4-FFF2-40B4-BE49-F238E27FC236}">
                <a16:creationId xmlns:a16="http://schemas.microsoft.com/office/drawing/2014/main" id="{D953C55C-7DF5-BA3A-ACC8-4DE9EF8539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07" r="21184" b="-1"/>
          <a:stretch>
            <a:fillRect/>
          </a:stretch>
        </p:blipFill>
        <p:spPr>
          <a:xfrm>
            <a:off x="3395306" y="10"/>
            <a:ext cx="7022123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4607EA-E6E1-8676-8E48-73A355A3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52" y="365125"/>
            <a:ext cx="4914046" cy="1899912"/>
          </a:xfrm>
        </p:spPr>
        <p:txBody>
          <a:bodyPr>
            <a:normAutofit/>
          </a:bodyPr>
          <a:lstStyle/>
          <a:p>
            <a:r>
              <a:rPr lang="en-CA" sz="5400" b="1" dirty="0"/>
              <a:t>Parkdale Announcements!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9B0D-7B3C-ECC3-5672-D2D011897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52" y="2265037"/>
            <a:ext cx="4044462" cy="4058674"/>
          </a:xfrm>
        </p:spPr>
        <p:txBody>
          <a:bodyPr>
            <a:normAutofit/>
          </a:bodyPr>
          <a:lstStyle/>
          <a:p>
            <a:r>
              <a:rPr lang="en-CA" sz="3200" b="1" dirty="0">
                <a:solidFill>
                  <a:srgbClr val="0000FF"/>
                </a:solidFill>
              </a:rPr>
              <a:t>Sunday School Helpers Needed        </a:t>
            </a:r>
            <a:r>
              <a:rPr lang="en-CA" sz="1700" i="1" dirty="0"/>
              <a:t>No lesson prep needed, </a:t>
            </a:r>
            <a:r>
              <a:rPr lang="en-CA" sz="1800" dirty="0"/>
              <a:t>just help the teacher keep the room focused</a:t>
            </a:r>
            <a:endParaRPr lang="en-CA" sz="1700" i="1" dirty="0"/>
          </a:p>
          <a:p>
            <a:r>
              <a:rPr lang="en-US" sz="3500" b="1" dirty="0">
                <a:solidFill>
                  <a:srgbClr val="006600"/>
                </a:solidFill>
              </a:rPr>
              <a:t>Victoria BC Prays</a:t>
            </a:r>
            <a:br>
              <a:rPr lang="en-US" sz="3500" b="1" dirty="0">
                <a:solidFill>
                  <a:srgbClr val="006600"/>
                </a:solidFill>
              </a:rPr>
            </a:br>
            <a:r>
              <a:rPr lang="en-US" sz="3500" b="1" dirty="0">
                <a:solidFill>
                  <a:srgbClr val="006600"/>
                </a:solidFill>
              </a:rPr>
              <a:t>Saturday, Sept. 5 · 4:00 PM</a:t>
            </a:r>
            <a:br>
              <a:rPr lang="en-US" sz="1700" i="1" dirty="0"/>
            </a:br>
            <a:r>
              <a:rPr lang="en-US" sz="1700" i="1" dirty="0"/>
              <a:t>Front Lawn, BC Legislature </a:t>
            </a:r>
          </a:p>
        </p:txBody>
      </p:sp>
    </p:spTree>
    <p:extLst>
      <p:ext uri="{BB962C8B-B14F-4D97-AF65-F5344CB8AC3E}">
        <p14:creationId xmlns:p14="http://schemas.microsoft.com/office/powerpoint/2010/main" val="294012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wood with white text and leaves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" b="2"/>
          <a:stretch>
            <a:fillRect/>
          </a:stretch>
        </p:blipFill>
        <p:spPr>
          <a:xfrm>
            <a:off x="342900" y="622421"/>
            <a:ext cx="8458200" cy="56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0268-E5D2-5989-C428-ACCD6DD0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671"/>
            <a:ext cx="4000498" cy="994172"/>
          </a:xfrm>
        </p:spPr>
        <p:txBody>
          <a:bodyPr/>
          <a:lstStyle/>
          <a:p>
            <a:pPr algn="ctr"/>
            <a:r>
              <a:rPr lang="en-US" sz="5400" b="1" dirty="0"/>
              <a:t>Offering</a:t>
            </a:r>
            <a:endParaRPr lang="en-CA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4CBD-53CD-6905-2235-6288C353F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2100"/>
            <a:ext cx="4000498" cy="505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0000CC"/>
                </a:solidFill>
              </a:rPr>
              <a:t>Thank you to all </a:t>
            </a:r>
            <a:br>
              <a:rPr lang="en-US" sz="4000" b="1" i="1" dirty="0">
                <a:solidFill>
                  <a:srgbClr val="0000CC"/>
                </a:solidFill>
              </a:rPr>
            </a:br>
            <a:r>
              <a:rPr lang="en-US" sz="4000" b="1" i="1" dirty="0">
                <a:solidFill>
                  <a:srgbClr val="0000CC"/>
                </a:solidFill>
              </a:rPr>
              <a:t>who contribute!</a:t>
            </a:r>
          </a:p>
          <a:p>
            <a:pPr marL="0" indent="0" algn="ctr">
              <a:buNone/>
            </a:pPr>
            <a:endParaRPr lang="en-US" sz="1800" b="1" dirty="0"/>
          </a:p>
          <a:p>
            <a:r>
              <a:rPr lang="en-US" sz="3200" b="1" dirty="0"/>
              <a:t>White drop-box </a:t>
            </a:r>
            <a:r>
              <a:rPr lang="en-US" sz="3200" dirty="0"/>
              <a:t>near the coffee corner</a:t>
            </a:r>
          </a:p>
          <a:p>
            <a:r>
              <a:rPr lang="en-US" sz="3200" b="1" dirty="0"/>
              <a:t>Online</a:t>
            </a:r>
            <a:r>
              <a:rPr lang="en-US" sz="3200" dirty="0"/>
              <a:t> </a:t>
            </a:r>
            <a:r>
              <a:rPr lang="en-US" sz="3200" b="1" dirty="0"/>
              <a:t>giving</a:t>
            </a:r>
            <a:r>
              <a:rPr lang="en-US" sz="3200" dirty="0"/>
              <a:t> via the </a:t>
            </a:r>
            <a:r>
              <a:rPr lang="en-US" sz="3200" b="1" dirty="0">
                <a:solidFill>
                  <a:srgbClr val="0000CC"/>
                </a:solidFill>
              </a:rPr>
              <a:t>website</a:t>
            </a:r>
            <a:r>
              <a:rPr lang="en-US" sz="3200" dirty="0"/>
              <a:t> </a:t>
            </a:r>
          </a:p>
          <a:p>
            <a:r>
              <a:rPr lang="en-US" sz="3200" dirty="0"/>
              <a:t>Or by </a:t>
            </a:r>
            <a:r>
              <a:rPr lang="en-US" sz="3200" b="1" dirty="0"/>
              <a:t>e-transfer</a:t>
            </a:r>
            <a:r>
              <a:rPr lang="en-US" sz="3200" dirty="0"/>
              <a:t> to </a:t>
            </a:r>
            <a:r>
              <a:rPr lang="en-US" sz="3200" b="1" dirty="0" err="1">
                <a:solidFill>
                  <a:srgbClr val="0000CC"/>
                </a:solidFill>
              </a:rPr>
              <a:t>parkdalebookkeeper</a:t>
            </a:r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@gmail.com</a:t>
            </a:r>
            <a:endParaRPr lang="en-CA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1C324DB-8AEC-88F4-28E0-0E629BB8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0"/>
            <a:ext cx="5143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48" name="Rectangle 1334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0" name="Rectangle 1334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2" name="Rectangle 1335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4" name="Rectangle 1335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4785" y="5490971"/>
            <a:ext cx="5221554" cy="1159200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6000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j-lt"/>
                <a:ea typeface="+mj-ea"/>
                <a:cs typeface="+mj-cs"/>
              </a:rPr>
              <a:t>Kids’ Minute</a:t>
            </a:r>
            <a:endParaRPr lang="en-US" altLang="en-US" sz="6000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4E6C3-D527-FF12-DC43-61ED998D2CFA}"/>
              </a:ext>
            </a:extLst>
          </p:cNvPr>
          <p:cNvSpPr txBox="1">
            <a:spLocks/>
          </p:cNvSpPr>
          <p:nvPr/>
        </p:nvSpPr>
        <p:spPr>
          <a:xfrm>
            <a:off x="6342391" y="5633765"/>
            <a:ext cx="2556416" cy="873612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&amp; Sunday </a:t>
            </a:r>
            <a:b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    School</a:t>
            </a:r>
            <a:endParaRPr lang="en-US" altLang="en-US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9" descr="Image result for kids jesus">
            <a:extLst>
              <a:ext uri="{FF2B5EF4-FFF2-40B4-BE49-F238E27FC236}">
                <a16:creationId xmlns:a16="http://schemas.microsoft.com/office/drawing/2014/main" id="{49456107-7433-9358-CCF1-750BD204A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-1" b="-1"/>
          <a:stretch/>
        </p:blipFill>
        <p:spPr bwMode="auto">
          <a:xfrm>
            <a:off x="17314" y="1341414"/>
            <a:ext cx="9144002" cy="26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7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5F7C25D-4CB2-2C28-4D39-4113B8F0D4B9}"/>
              </a:ext>
            </a:extLst>
          </p:cNvPr>
          <p:cNvSpPr/>
          <p:nvPr/>
        </p:nvSpPr>
        <p:spPr>
          <a:xfrm>
            <a:off x="0" y="0"/>
            <a:ext cx="9278112" cy="6858000"/>
          </a:xfrm>
          <a:prstGeom prst="rect">
            <a:avLst/>
          </a:prstGeom>
          <a:solidFill>
            <a:srgbClr val="151C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E7AB4A-D279-173C-29A8-7018111EE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08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6871D1-BCEB-F19E-B45B-D40CC126046A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463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0AFB1E-E069-AEA1-CBCD-E8539474D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99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20566</TotalTime>
  <Words>188</Words>
  <Application>Microsoft Office PowerPoint</Application>
  <PresentationFormat>On-screen Show (4:3)</PresentationFormat>
  <Paragraphs>29</Paragraphs>
  <Slides>12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2013 - 2022 Theme</vt:lpstr>
      <vt:lpstr>PowerPoint Presentation</vt:lpstr>
      <vt:lpstr>Songs</vt:lpstr>
      <vt:lpstr>Welcome  to Parkdale Church!</vt:lpstr>
      <vt:lpstr>Parkdale Announcements!</vt:lpstr>
      <vt:lpstr>PowerPoint Presentation</vt:lpstr>
      <vt:lpstr>Offering</vt:lpstr>
      <vt:lpstr>Kids’ Minute</vt:lpstr>
      <vt:lpstr>PowerPoint Presentation</vt:lpstr>
      <vt:lpstr>PowerPoint Presentation</vt:lpstr>
      <vt:lpstr>PowerPoint Presentation</vt:lpstr>
      <vt:lpstr>PowerPoint Presentation</vt:lpstr>
      <vt:lpstr>We’re so glad you joined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Stewart</dc:creator>
  <cp:lastModifiedBy>Parkdale Church</cp:lastModifiedBy>
  <cp:revision>154</cp:revision>
  <dcterms:created xsi:type="dcterms:W3CDTF">2021-01-22T20:41:10Z</dcterms:created>
  <dcterms:modified xsi:type="dcterms:W3CDTF">2026-08-22T03:18:02Z</dcterms:modified>
</cp:coreProperties>
</file>