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842" r:id="rId1"/>
  </p:sldMasterIdLst>
  <p:notesMasterIdLst>
    <p:notesMasterId r:id="rId11"/>
  </p:notesMasterIdLst>
  <p:sldIdLst>
    <p:sldId id="1105" r:id="rId2"/>
    <p:sldId id="3162" r:id="rId3"/>
    <p:sldId id="2919" r:id="rId4"/>
    <p:sldId id="3191" r:id="rId5"/>
    <p:sldId id="2276" r:id="rId6"/>
    <p:sldId id="3029" r:id="rId7"/>
    <p:sldId id="1767" r:id="rId8"/>
    <p:sldId id="3200" r:id="rId9"/>
    <p:sldId id="304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F0FE668-9D6D-4A99-9E97-636FFE5B8482}">
          <p14:sldIdLst>
            <p14:sldId id="1105"/>
            <p14:sldId id="3162"/>
            <p14:sldId id="2919"/>
            <p14:sldId id="3191"/>
            <p14:sldId id="2276"/>
            <p14:sldId id="3029"/>
            <p14:sldId id="1767"/>
            <p14:sldId id="3200"/>
            <p14:sldId id="30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FF"/>
    <a:srgbClr val="0000CC"/>
    <a:srgbClr val="1D1D1D"/>
    <a:srgbClr val="422F1E"/>
    <a:srgbClr val="46373E"/>
    <a:srgbClr val="151C36"/>
    <a:srgbClr val="000000"/>
    <a:srgbClr val="FFFFF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FE17A0-2BF9-4ACE-8F3D-617FA731A69F}" v="8" dt="2026-08-29T01:03:31.8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73" autoAdjust="0"/>
    <p:restoredTop sz="94703"/>
  </p:normalViewPr>
  <p:slideViewPr>
    <p:cSldViewPr snapToGrid="0">
      <p:cViewPr varScale="1">
        <p:scale>
          <a:sx n="82" d="100"/>
          <a:sy n="82" d="100"/>
        </p:scale>
        <p:origin x="120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kdale Church" userId="f30ea0ede9bb05e6" providerId="LiveId" clId="{24C4F4ED-5188-4A37-95D9-524FAFA39F86}"/>
    <pc:docChg chg="undo redo custSel addSld delSld modSld sldOrd modSection">
      <pc:chgData name="Parkdale Church" userId="f30ea0ede9bb05e6" providerId="LiveId" clId="{24C4F4ED-5188-4A37-95D9-524FAFA39F86}" dt="2026-08-29T01:04:26.178" v="301" actId="1036"/>
      <pc:docMkLst>
        <pc:docMk/>
      </pc:docMkLst>
      <pc:sldChg chg="modSp mod">
        <pc:chgData name="Parkdale Church" userId="f30ea0ede9bb05e6" providerId="LiveId" clId="{24C4F4ED-5188-4A37-95D9-524FAFA39F86}" dt="2026-08-26T21:56:11.538" v="1" actId="20577"/>
        <pc:sldMkLst>
          <pc:docMk/>
          <pc:sldMk cId="0" sldId="1105"/>
        </pc:sldMkLst>
        <pc:spChg chg="mod">
          <ac:chgData name="Parkdale Church" userId="f30ea0ede9bb05e6" providerId="LiveId" clId="{24C4F4ED-5188-4A37-95D9-524FAFA39F86}" dt="2026-08-26T21:56:11.538" v="1" actId="20577"/>
          <ac:spMkLst>
            <pc:docMk/>
            <pc:sldMk cId="0" sldId="1105"/>
            <ac:spMk id="3" creationId="{00000000-0000-0000-0000-000000000000}"/>
          </ac:spMkLst>
        </pc:spChg>
      </pc:sldChg>
      <pc:sldChg chg="modSp mod">
        <pc:chgData name="Parkdale Church" userId="f30ea0ede9bb05e6" providerId="LiveId" clId="{24C4F4ED-5188-4A37-95D9-524FAFA39F86}" dt="2026-08-28T20:30:59.646" v="247" actId="12788"/>
        <pc:sldMkLst>
          <pc:docMk/>
          <pc:sldMk cId="192006031" sldId="2276"/>
        </pc:sldMkLst>
        <pc:picChg chg="mod">
          <ac:chgData name="Parkdale Church" userId="f30ea0ede9bb05e6" providerId="LiveId" clId="{24C4F4ED-5188-4A37-95D9-524FAFA39F86}" dt="2026-08-28T20:30:59.646" v="247" actId="12788"/>
          <ac:picMkLst>
            <pc:docMk/>
            <pc:sldMk cId="192006031" sldId="2276"/>
            <ac:picMk id="3" creationId="{00000000-0000-0000-0000-000000000000}"/>
          </ac:picMkLst>
        </pc:picChg>
      </pc:sldChg>
      <pc:sldChg chg="modSp mod">
        <pc:chgData name="Parkdale Church" userId="f30ea0ede9bb05e6" providerId="LiveId" clId="{24C4F4ED-5188-4A37-95D9-524FAFA39F86}" dt="2026-08-26T22:13:21.428" v="46" actId="20577"/>
        <pc:sldMkLst>
          <pc:docMk/>
          <pc:sldMk cId="571922798" sldId="3162"/>
        </pc:sldMkLst>
        <pc:spChg chg="mod">
          <ac:chgData name="Parkdale Church" userId="f30ea0ede9bb05e6" providerId="LiveId" clId="{24C4F4ED-5188-4A37-95D9-524FAFA39F86}" dt="2026-08-26T22:13:21.428" v="46" actId="20577"/>
          <ac:spMkLst>
            <pc:docMk/>
            <pc:sldMk cId="571922798" sldId="3162"/>
            <ac:spMk id="3" creationId="{182029D2-14A3-F301-96BF-9639F4168492}"/>
          </ac:spMkLst>
        </pc:spChg>
      </pc:sldChg>
      <pc:sldChg chg="addSp delSp modSp new add del mod ord setBg modShow">
        <pc:chgData name="Parkdale Church" userId="f30ea0ede9bb05e6" providerId="LiveId" clId="{24C4F4ED-5188-4A37-95D9-524FAFA39F86}" dt="2026-08-28T20:42:26.175" v="254" actId="20577"/>
        <pc:sldMkLst>
          <pc:docMk/>
          <pc:sldMk cId="2448745454" sldId="3191"/>
        </pc:sldMkLst>
        <pc:spChg chg="mod">
          <ac:chgData name="Parkdale Church" userId="f30ea0ede9bb05e6" providerId="LiveId" clId="{24C4F4ED-5188-4A37-95D9-524FAFA39F86}" dt="2026-08-28T20:26:45.285" v="138" actId="14100"/>
          <ac:spMkLst>
            <pc:docMk/>
            <pc:sldMk cId="2448745454" sldId="3191"/>
            <ac:spMk id="2" creationId="{8D63058D-68F0-F78A-01C5-7D1E6FBB9ABD}"/>
          </ac:spMkLst>
        </pc:spChg>
        <pc:spChg chg="add mod">
          <ac:chgData name="Parkdale Church" userId="f30ea0ede9bb05e6" providerId="LiveId" clId="{24C4F4ED-5188-4A37-95D9-524FAFA39F86}" dt="2026-08-28T20:42:26.175" v="254" actId="20577"/>
          <ac:spMkLst>
            <pc:docMk/>
            <pc:sldMk cId="2448745454" sldId="3191"/>
            <ac:spMk id="13" creationId="{3D93C64B-3ECE-A286-E2ED-F51A2747D0FD}"/>
          </ac:spMkLst>
        </pc:spChg>
        <pc:picChg chg="add mod ord">
          <ac:chgData name="Parkdale Church" userId="f30ea0ede9bb05e6" providerId="LiveId" clId="{24C4F4ED-5188-4A37-95D9-524FAFA39F86}" dt="2026-08-28T20:27:52.957" v="157" actId="1076"/>
          <ac:picMkLst>
            <pc:docMk/>
            <pc:sldMk cId="2448745454" sldId="3191"/>
            <ac:picMk id="9" creationId="{4B996500-9964-7295-1E27-D3D0E1595B39}"/>
          </ac:picMkLst>
        </pc:picChg>
        <pc:picChg chg="add">
          <ac:chgData name="Parkdale Church" userId="f30ea0ede9bb05e6" providerId="LiveId" clId="{24C4F4ED-5188-4A37-95D9-524FAFA39F86}" dt="2026-08-26T22:08:33.867" v="12" actId="26606"/>
          <ac:picMkLst>
            <pc:docMk/>
            <pc:sldMk cId="2448745454" sldId="3191"/>
            <ac:picMk id="23" creationId="{54DDEBDD-D8BD-41A6-8A0D-B00E3768B0F9}"/>
          </ac:picMkLst>
        </pc:picChg>
      </pc:sldChg>
      <pc:sldChg chg="new del">
        <pc:chgData name="Parkdale Church" userId="f30ea0ede9bb05e6" providerId="LiveId" clId="{24C4F4ED-5188-4A37-95D9-524FAFA39F86}" dt="2026-08-28T20:31:12.552" v="248" actId="47"/>
        <pc:sldMkLst>
          <pc:docMk/>
          <pc:sldMk cId="943618150" sldId="3192"/>
        </pc:sldMkLst>
      </pc:sldChg>
      <pc:sldChg chg="new del">
        <pc:chgData name="Parkdale Church" userId="f30ea0ede9bb05e6" providerId="LiveId" clId="{24C4F4ED-5188-4A37-95D9-524FAFA39F86}" dt="2026-08-29T01:02:58.127" v="257" actId="47"/>
        <pc:sldMkLst>
          <pc:docMk/>
          <pc:sldMk cId="2302903277" sldId="3192"/>
        </pc:sldMkLst>
      </pc:sldChg>
      <pc:sldChg chg="modSp add mod">
        <pc:chgData name="Parkdale Church" userId="f30ea0ede9bb05e6" providerId="LiveId" clId="{24C4F4ED-5188-4A37-95D9-524FAFA39F86}" dt="2026-08-29T01:04:26.178" v="301" actId="1036"/>
        <pc:sldMkLst>
          <pc:docMk/>
          <pc:sldMk cId="2364261969" sldId="3200"/>
        </pc:sldMkLst>
        <pc:spChg chg="mod">
          <ac:chgData name="Parkdale Church" userId="f30ea0ede9bb05e6" providerId="LiveId" clId="{24C4F4ED-5188-4A37-95D9-524FAFA39F86}" dt="2026-08-29T01:04:26.178" v="301" actId="1036"/>
          <ac:spMkLst>
            <pc:docMk/>
            <pc:sldMk cId="2364261969" sldId="3200"/>
            <ac:spMk id="3" creationId="{C15D3A91-5894-6E05-673B-D00EF359CCE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6B5AF-A09C-4734-940F-D6124C10BE8E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F32AE-D9DE-49CF-8CF6-952E14AE9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89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2990B-7A5B-6373-2D37-5145B8CC1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042E2C-88F5-20B1-FF9F-2928E66656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1FB171-D8EE-9866-61C0-996158C65B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E9AFC-5966-92F9-BF14-CE253693C9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F32AE-D9DE-49CF-8CF6-952E14AE9BC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852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CBC4DB-B343-4E6A-BC15-18FA492B3432}" type="datetimeFigureOut">
              <a:rPr lang="en-CA" altLang="en-US" smtClean="0"/>
              <a:pPr>
                <a:defRPr/>
              </a:pPr>
              <a:t>2026-08-28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32D82-C2EA-4312-9D0D-59B09351DB81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19945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30C356-C117-46A1-A20D-73CC945ABB6E}" type="datetimeFigureOut">
              <a:rPr lang="en-CA" altLang="en-US" smtClean="0"/>
              <a:pPr>
                <a:defRPr/>
              </a:pPr>
              <a:t>2026-08-28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5867F8-014F-4EB1-82D9-C2227E194899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33696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0EA439-42D6-4142-A99C-B3580AC11904}" type="datetimeFigureOut">
              <a:rPr lang="en-CA" altLang="en-US" smtClean="0"/>
              <a:pPr>
                <a:defRPr/>
              </a:pPr>
              <a:t>2026-08-28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40109-88BC-4319-9E8C-EC3A6179F55C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08479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0795E8-1E36-4094-BC2C-724E3CD320CF}" type="datetimeFigureOut">
              <a:rPr lang="en-CA" altLang="en-US" smtClean="0"/>
              <a:pPr>
                <a:defRPr/>
              </a:pPr>
              <a:t>2026-08-28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81394E-98D0-4FD5-8862-0B724F4982E8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37132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ED4B38-24CB-4C4E-BAAA-8D1FA5AC848E}" type="datetimeFigureOut">
              <a:rPr lang="en-CA" altLang="en-US" smtClean="0"/>
              <a:pPr>
                <a:defRPr/>
              </a:pPr>
              <a:t>2026-08-28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BDE54F-1978-4A07-9D14-A0981DFDE18D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3012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E871EC-44FC-4987-84FB-FFDFD3C77E5A}" type="datetimeFigureOut">
              <a:rPr lang="en-CA" altLang="en-US" smtClean="0"/>
              <a:pPr>
                <a:defRPr/>
              </a:pPr>
              <a:t>2026-08-28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A3CF0F-2CF2-43E6-A453-8930888F90BA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284705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B26E82-347E-49BB-B61A-7A1D092AD264}" type="datetimeFigureOut">
              <a:rPr lang="en-CA" altLang="en-US" smtClean="0"/>
              <a:pPr>
                <a:defRPr/>
              </a:pPr>
              <a:t>2026-08-28</a:t>
            </a:fld>
            <a:endParaRPr lang="en-CA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431DB-1039-4609-8F7C-DD3BC5C3CD9B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3901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DFFE19-51EF-41B1-8FF7-0E001548C8F7}" type="datetimeFigureOut">
              <a:rPr lang="en-CA" altLang="en-US" smtClean="0"/>
              <a:pPr>
                <a:defRPr/>
              </a:pPr>
              <a:t>2026-08-28</a:t>
            </a:fld>
            <a:endParaRPr lang="en-CA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26C4AA-B5BF-492D-A3FA-5A89ED809866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7682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DFF7B4-0059-4B2F-9282-1042A70CC55C}" type="datetimeFigureOut">
              <a:rPr lang="en-CA" altLang="en-US" smtClean="0"/>
              <a:pPr>
                <a:defRPr/>
              </a:pPr>
              <a:t>2026-08-28</a:t>
            </a:fld>
            <a:endParaRPr lang="en-CA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FAE58A-7D94-4DDB-883A-1825DB47E067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8786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C8DB42-D5B9-4EC8-A4B4-73272184BBA2}" type="datetimeFigureOut">
              <a:rPr lang="en-CA" altLang="en-US" smtClean="0"/>
              <a:pPr>
                <a:defRPr/>
              </a:pPr>
              <a:t>2026-08-28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5D4FC2-D5C8-4701-841E-4C2E3DE1FCC5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17502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621F24-8FBB-4562-8AAB-D9AB65CE5603}" type="datetimeFigureOut">
              <a:rPr lang="en-CA" altLang="en-US" smtClean="0"/>
              <a:pPr>
                <a:defRPr/>
              </a:pPr>
              <a:t>2026-08-28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743FA-706B-4564-8FBF-CC233582220C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54526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26E086E-5287-44EC-9CDF-00DFDA21409C}" type="datetimeFigureOut">
              <a:rPr lang="en-CA" altLang="en-US" smtClean="0"/>
              <a:pPr>
                <a:defRPr/>
              </a:pPr>
              <a:t>2026-08-28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EC357F1-97F9-46F3-B5AB-A54B7356E48F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9175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43" r:id="rId1"/>
    <p:sldLayoutId id="2147486844" r:id="rId2"/>
    <p:sldLayoutId id="2147486845" r:id="rId3"/>
    <p:sldLayoutId id="2147486846" r:id="rId4"/>
    <p:sldLayoutId id="2147486847" r:id="rId5"/>
    <p:sldLayoutId id="2147486848" r:id="rId6"/>
    <p:sldLayoutId id="2147486849" r:id="rId7"/>
    <p:sldLayoutId id="2147486850" r:id="rId8"/>
    <p:sldLayoutId id="2147486851" r:id="rId9"/>
    <p:sldLayoutId id="2147486852" r:id="rId10"/>
    <p:sldLayoutId id="21474868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8460" y="5075339"/>
            <a:ext cx="6858000" cy="96797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CA" altLang="en-US" sz="4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August 30, 2026</a:t>
            </a:r>
          </a:p>
        </p:txBody>
      </p:sp>
      <p:pic>
        <p:nvPicPr>
          <p:cNvPr id="2051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8" y="880640"/>
            <a:ext cx="8551572" cy="399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E1CD3-20FA-FD5C-1884-FFAB8BE97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b="1" dirty="0"/>
              <a:t>Songs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029D2-14A3-F301-96BF-9639F4168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You Are My King/ Amazing Love </a:t>
            </a:r>
          </a:p>
          <a:p>
            <a:r>
              <a:rPr lang="en-CA" dirty="0"/>
              <a:t>Your Love O Lord</a:t>
            </a:r>
          </a:p>
          <a:p>
            <a:r>
              <a:rPr lang="en-CA" dirty="0"/>
              <a:t>One Thing Remains </a:t>
            </a:r>
          </a:p>
          <a:p>
            <a:r>
              <a:rPr lang="en-CA" dirty="0"/>
              <a:t>How Deep the Father's Love for Us</a:t>
            </a:r>
          </a:p>
          <a:p>
            <a:r>
              <a:rPr lang="en-CA" dirty="0"/>
              <a:t>Build My Life </a:t>
            </a:r>
          </a:p>
        </p:txBody>
      </p:sp>
    </p:spTree>
    <p:extLst>
      <p:ext uri="{BB962C8B-B14F-4D97-AF65-F5344CB8AC3E}">
        <p14:creationId xmlns:p14="http://schemas.microsoft.com/office/powerpoint/2010/main" val="571922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81BA3-4CC2-4B3F-9E14-72C1BAF2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0" y="0"/>
            <a:ext cx="5077715" cy="2755899"/>
          </a:xfrm>
        </p:spPr>
        <p:txBody>
          <a:bodyPr>
            <a:normAutofit/>
          </a:bodyPr>
          <a:lstStyle/>
          <a:p>
            <a:pPr algn="ctr"/>
            <a:r>
              <a:rPr lang="en-CA" sz="6000" b="1" dirty="0">
                <a:effectLst>
                  <a:glow rad="127000">
                    <a:schemeClr val="bg1"/>
                  </a:glow>
                </a:effectLst>
              </a:rPr>
              <a:t>Welcome </a:t>
            </a:r>
            <a:br>
              <a:rPr lang="en-CA" sz="6000" b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CA" sz="6000" b="1" dirty="0">
                <a:effectLst>
                  <a:glow rad="127000">
                    <a:schemeClr val="bg1"/>
                  </a:glow>
                </a:effectLst>
              </a:rPr>
              <a:t>to Parkdale Church!</a:t>
            </a:r>
          </a:p>
        </p:txBody>
      </p:sp>
      <p:pic>
        <p:nvPicPr>
          <p:cNvPr id="4" name="Picture 3" descr="A picture containing outdoor, flower, plant&#10;&#10;Description automatically generated">
            <a:extLst>
              <a:ext uri="{FF2B5EF4-FFF2-40B4-BE49-F238E27FC236}">
                <a16:creationId xmlns:a16="http://schemas.microsoft.com/office/drawing/2014/main" id="{CC175394-ACD8-A69A-FB17-172EADEEA9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12"/>
          <a:stretch/>
        </p:blipFill>
        <p:spPr>
          <a:xfrm>
            <a:off x="20" y="10"/>
            <a:ext cx="4587406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129FB-17D3-4FE0-AC96-C5995A609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0" y="2673627"/>
            <a:ext cx="5077715" cy="4184374"/>
          </a:xfrm>
        </p:spPr>
        <p:txBody>
          <a:bodyPr>
            <a:normAutofit/>
          </a:bodyPr>
          <a:lstStyle/>
          <a:p>
            <a:pPr marL="0" indent="0">
              <a:spcBef>
                <a:spcPts val="450"/>
              </a:spcBef>
              <a:buNone/>
            </a:pPr>
            <a:r>
              <a:rPr lang="en-US" sz="3600" b="1" i="1" spc="-8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  We’re so glad you came!</a:t>
            </a:r>
          </a:p>
          <a:p>
            <a:pPr>
              <a:spcBef>
                <a:spcPts val="450"/>
              </a:spcBef>
            </a:pP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Please see the </a:t>
            </a:r>
            <a:r>
              <a:rPr lang="en-US" sz="3200" b="1" i="1" dirty="0">
                <a:effectLst>
                  <a:glow rad="127000">
                    <a:schemeClr val="bg1"/>
                  </a:glow>
                </a:effectLst>
              </a:rPr>
              <a:t>Bulletin</a:t>
            </a: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 </a:t>
            </a:r>
            <a:br>
              <a:rPr lang="en-US" sz="32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or </a:t>
            </a:r>
            <a:r>
              <a:rPr lang="en-US" sz="32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parkdalechurch.ca </a:t>
            </a: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for: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Weekly gatherings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Prayer items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Other news</a:t>
            </a:r>
          </a:p>
          <a:p>
            <a:pPr>
              <a:spcBef>
                <a:spcPts val="450"/>
              </a:spcBef>
            </a:pP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Or contact us at: </a:t>
            </a:r>
            <a:r>
              <a:rPr lang="en-US" sz="32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parkdaleonline@gmail.com</a:t>
            </a:r>
          </a:p>
        </p:txBody>
      </p:sp>
    </p:spTree>
    <p:extLst>
      <p:ext uri="{BB962C8B-B14F-4D97-AF65-F5344CB8AC3E}">
        <p14:creationId xmlns:p14="http://schemas.microsoft.com/office/powerpoint/2010/main" val="2577613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B996500-9964-7295-1E27-D3D0E1595B3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r="16223"/>
          <a:stretch>
            <a:fillRect/>
          </a:stretch>
        </p:blipFill>
        <p:spPr>
          <a:xfrm>
            <a:off x="4348157" y="10"/>
            <a:ext cx="4795614" cy="514349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63058D-68F0-F78A-01C5-7D1E6FBB9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749" y="806450"/>
            <a:ext cx="3744179" cy="1633382"/>
          </a:xfrm>
        </p:spPr>
        <p:txBody>
          <a:bodyPr>
            <a:normAutofit fontScale="90000"/>
          </a:bodyPr>
          <a:lstStyle/>
          <a:p>
            <a:r>
              <a:rPr lang="en-CA" sz="5400" b="1" dirty="0">
                <a:effectLst>
                  <a:glow rad="127000">
                    <a:schemeClr val="bg1"/>
                  </a:glow>
                </a:effectLst>
              </a:rPr>
              <a:t>Sunday School Ministry 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D93C64B-3ECE-A286-E2ED-F51A2747D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98" y="2439833"/>
            <a:ext cx="3968480" cy="3611717"/>
          </a:xfrm>
        </p:spPr>
        <p:txBody>
          <a:bodyPr anchor="ctr">
            <a:normAutofit fontScale="92500"/>
          </a:bodyPr>
          <a:lstStyle/>
          <a:p>
            <a:r>
              <a:rPr lang="en-US" sz="3600" i="1" spc="-8" dirty="0">
                <a:effectLst>
                  <a:glow rad="127000">
                    <a:schemeClr val="bg1"/>
                  </a:glow>
                </a:effectLst>
              </a:rPr>
              <a:t>Looking</a:t>
            </a:r>
            <a:r>
              <a:rPr lang="en-US" sz="1500" dirty="0"/>
              <a:t> </a:t>
            </a:r>
            <a:r>
              <a:rPr lang="en-US" sz="3600" i="1" spc="-8" dirty="0">
                <a:effectLst>
                  <a:glow rad="127000">
                    <a:schemeClr val="bg1"/>
                  </a:glow>
                </a:effectLst>
              </a:rPr>
              <a:t>for helpers!!</a:t>
            </a:r>
          </a:p>
          <a:p>
            <a:pPr marL="0" indent="0">
              <a:buNone/>
            </a:pPr>
            <a:endParaRPr lang="en-US" sz="100" i="1" spc="-8" dirty="0">
              <a:effectLst>
                <a:glow rad="127000">
                  <a:schemeClr val="bg1"/>
                </a:glow>
              </a:effectLst>
            </a:endParaRPr>
          </a:p>
          <a:p>
            <a:r>
              <a:rPr lang="en-US" sz="3600" i="1" spc="-8" dirty="0">
                <a:effectLst>
                  <a:glow rad="127000">
                    <a:schemeClr val="bg1"/>
                  </a:glow>
                </a:effectLst>
              </a:rPr>
              <a:t>Regular classes begin: </a:t>
            </a:r>
            <a:r>
              <a:rPr lang="en-US" sz="3600" i="1" spc="-8">
                <a:effectLst>
                  <a:glow rad="127000">
                    <a:schemeClr val="bg1"/>
                  </a:glow>
                </a:effectLst>
              </a:rPr>
              <a:t>September 13</a:t>
            </a:r>
            <a:endParaRPr lang="en-US" sz="3600" i="1" spc="-8" dirty="0">
              <a:effectLst>
                <a:glow rad="127000">
                  <a:schemeClr val="bg1"/>
                </a:glow>
              </a:effectLst>
            </a:endParaRPr>
          </a:p>
          <a:p>
            <a:pPr marL="0" indent="0">
              <a:buNone/>
            </a:pPr>
            <a:endParaRPr lang="en-US" sz="100" i="1" spc="-8" dirty="0">
              <a:effectLst>
                <a:glow rad="127000">
                  <a:schemeClr val="bg1"/>
                </a:glow>
              </a:effectLst>
            </a:endParaRPr>
          </a:p>
          <a:p>
            <a:r>
              <a:rPr lang="en-US" sz="3600" i="1" spc="-8" dirty="0">
                <a:effectLst>
                  <a:glow rad="127000">
                    <a:schemeClr val="bg1"/>
                  </a:glow>
                </a:effectLst>
              </a:rPr>
              <a:t>We invite kids to bring their </a:t>
            </a:r>
            <a:r>
              <a:rPr lang="en-US" sz="3500" b="1" i="1" dirty="0">
                <a:solidFill>
                  <a:srgbClr val="0000CC"/>
                </a:solidFill>
              </a:rPr>
              <a:t>Bibles</a:t>
            </a:r>
          </a:p>
        </p:txBody>
      </p:sp>
    </p:spTree>
    <p:extLst>
      <p:ext uri="{BB962C8B-B14F-4D97-AF65-F5344CB8AC3E}">
        <p14:creationId xmlns:p14="http://schemas.microsoft.com/office/powerpoint/2010/main" val="2448745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ue wood with white text and leaves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" b="2"/>
          <a:stretch>
            <a:fillRect/>
          </a:stretch>
        </p:blipFill>
        <p:spPr>
          <a:xfrm>
            <a:off x="0" y="257908"/>
            <a:ext cx="9144001" cy="634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6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30268-E5D2-5989-C428-ACCD6DD0F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36671"/>
            <a:ext cx="4000498" cy="994172"/>
          </a:xfrm>
        </p:spPr>
        <p:txBody>
          <a:bodyPr/>
          <a:lstStyle/>
          <a:p>
            <a:pPr algn="ctr"/>
            <a:r>
              <a:rPr lang="en-US" sz="5400" b="1" dirty="0"/>
              <a:t>Offering</a:t>
            </a:r>
            <a:endParaRPr lang="en-CA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54CBD-53CD-6905-2235-6288C353F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62100"/>
            <a:ext cx="4000498" cy="5054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i="1" dirty="0">
                <a:solidFill>
                  <a:srgbClr val="0000CC"/>
                </a:solidFill>
              </a:rPr>
              <a:t>Thank you to all </a:t>
            </a:r>
            <a:br>
              <a:rPr lang="en-US" sz="4000" b="1" i="1" dirty="0">
                <a:solidFill>
                  <a:srgbClr val="0000CC"/>
                </a:solidFill>
              </a:rPr>
            </a:br>
            <a:r>
              <a:rPr lang="en-US" sz="4000" b="1" i="1" dirty="0">
                <a:solidFill>
                  <a:srgbClr val="0000CC"/>
                </a:solidFill>
              </a:rPr>
              <a:t>who contribute!</a:t>
            </a:r>
          </a:p>
          <a:p>
            <a:pPr marL="0" indent="0" algn="ctr">
              <a:buNone/>
            </a:pPr>
            <a:endParaRPr lang="en-US" sz="1800" b="1" dirty="0"/>
          </a:p>
          <a:p>
            <a:r>
              <a:rPr lang="en-US" sz="3200" b="1" dirty="0"/>
              <a:t>White drop-box </a:t>
            </a:r>
            <a:r>
              <a:rPr lang="en-US" sz="3200" dirty="0"/>
              <a:t>near the coffee corner</a:t>
            </a:r>
          </a:p>
          <a:p>
            <a:r>
              <a:rPr lang="en-US" sz="3200" b="1" dirty="0"/>
              <a:t>Online</a:t>
            </a:r>
            <a:r>
              <a:rPr lang="en-US" sz="3200" dirty="0"/>
              <a:t> </a:t>
            </a:r>
            <a:r>
              <a:rPr lang="en-US" sz="3200" b="1" dirty="0"/>
              <a:t>giving</a:t>
            </a:r>
            <a:r>
              <a:rPr lang="en-US" sz="3200" dirty="0"/>
              <a:t> via the </a:t>
            </a:r>
            <a:r>
              <a:rPr lang="en-US" sz="3200" b="1" dirty="0">
                <a:solidFill>
                  <a:srgbClr val="0000CC"/>
                </a:solidFill>
              </a:rPr>
              <a:t>website</a:t>
            </a:r>
            <a:r>
              <a:rPr lang="en-US" sz="3200" dirty="0"/>
              <a:t> </a:t>
            </a:r>
          </a:p>
          <a:p>
            <a:r>
              <a:rPr lang="en-US" sz="3200" dirty="0"/>
              <a:t>Or by </a:t>
            </a:r>
            <a:r>
              <a:rPr lang="en-US" sz="3200" b="1" dirty="0"/>
              <a:t>e-transfer</a:t>
            </a:r>
            <a:r>
              <a:rPr lang="en-US" sz="3200" dirty="0"/>
              <a:t> to </a:t>
            </a:r>
            <a:r>
              <a:rPr lang="en-US" sz="3200" b="1" dirty="0" err="1">
                <a:solidFill>
                  <a:srgbClr val="0000CC"/>
                </a:solidFill>
              </a:rPr>
              <a:t>parkdalebookkeeper</a:t>
            </a:r>
            <a:br>
              <a:rPr lang="en-US" sz="3200" b="1" dirty="0">
                <a:solidFill>
                  <a:srgbClr val="0000CC"/>
                </a:solidFill>
              </a:rPr>
            </a:br>
            <a:r>
              <a:rPr lang="en-US" sz="3200" b="1" dirty="0">
                <a:solidFill>
                  <a:srgbClr val="0000CC"/>
                </a:solidFill>
              </a:rPr>
              <a:t>@gmail.com</a:t>
            </a:r>
            <a:endParaRPr lang="en-CA" sz="3200" b="1" dirty="0">
              <a:solidFill>
                <a:srgbClr val="0000CC"/>
              </a:solidFill>
            </a:endParaRPr>
          </a:p>
        </p:txBody>
      </p: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01C324DB-8AEC-88F4-28E0-0E629BB8B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9" y="0"/>
            <a:ext cx="5143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01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48" name="Rectangle 13347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4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0" name="Rectangle 13349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82344"/>
            <a:ext cx="9143997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2" name="Rectangle 13351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6086475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4" name="Rectangle 13353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9143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24785" y="5490971"/>
            <a:ext cx="5221554" cy="1159200"/>
          </a:xfr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en-US" sz="6000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j-lt"/>
                <a:ea typeface="+mj-ea"/>
                <a:cs typeface="+mj-cs"/>
              </a:rPr>
              <a:t>Kids’ Minute</a:t>
            </a:r>
            <a:endParaRPr lang="en-US" altLang="en-US" sz="6000" i="1" kern="1200" dirty="0">
              <a:solidFill>
                <a:srgbClr val="FFFFFF"/>
              </a:solidFill>
              <a:effectLst>
                <a:glow>
                  <a:schemeClr val="bg1"/>
                </a:glo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64E6C3-D527-FF12-DC43-61ED998D2CFA}"/>
              </a:ext>
            </a:extLst>
          </p:cNvPr>
          <p:cNvSpPr txBox="1">
            <a:spLocks/>
          </p:cNvSpPr>
          <p:nvPr/>
        </p:nvSpPr>
        <p:spPr>
          <a:xfrm>
            <a:off x="6342391" y="5633765"/>
            <a:ext cx="2556416" cy="873612"/>
          </a:xfrm>
          <a:prstGeom prst="rect">
            <a:avLst/>
          </a:prstGeo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defRPr/>
            </a:pPr>
            <a: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  <a:t>&amp; Sunday </a:t>
            </a:r>
            <a:b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</a:br>
            <a: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  <a:t>    School</a:t>
            </a:r>
            <a:endParaRPr lang="en-US" altLang="en-US" i="1" kern="1200" dirty="0">
              <a:solidFill>
                <a:srgbClr val="FFFFFF"/>
              </a:solidFill>
              <a:effectLst>
                <a:glow>
                  <a:schemeClr val="bg1"/>
                </a:glo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2" name="Picture 9" descr="Image result for kids jesus">
            <a:extLst>
              <a:ext uri="{FF2B5EF4-FFF2-40B4-BE49-F238E27FC236}">
                <a16:creationId xmlns:a16="http://schemas.microsoft.com/office/drawing/2014/main" id="{49456107-7433-9358-CCF1-750BD204AA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r="-1" b="-1"/>
          <a:stretch/>
        </p:blipFill>
        <p:spPr bwMode="auto">
          <a:xfrm>
            <a:off x="17314" y="1341414"/>
            <a:ext cx="9144002" cy="260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275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FCC78-F633-4145-B118-13CC05621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rmon On The Mount Images – Browse 3,171 Stock Photos, Vectors, and Video  | Adobe Stock">
            <a:extLst>
              <a:ext uri="{FF2B5EF4-FFF2-40B4-BE49-F238E27FC236}">
                <a16:creationId xmlns:a16="http://schemas.microsoft.com/office/drawing/2014/main" id="{E250A22D-1FEC-8315-8605-F4BD581280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6"/>
          <a:stretch>
            <a:fillRect/>
          </a:stretch>
        </p:blipFill>
        <p:spPr bwMode="auto"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D3A91-5894-6E05-673B-D00EF359C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104" y="3892793"/>
            <a:ext cx="7657793" cy="226108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CA" sz="4400" b="1" i="1" dirty="0">
                <a:solidFill>
                  <a:srgbClr val="0000FF"/>
                </a:solidFill>
              </a:rPr>
              <a:t>A Prayer for Experience</a:t>
            </a:r>
          </a:p>
          <a:p>
            <a:pPr marL="0" indent="0">
              <a:buNone/>
            </a:pPr>
            <a:r>
              <a:rPr lang="en-CA" sz="4000" i="1" dirty="0"/>
              <a:t>Ephesians 3:14–21</a:t>
            </a:r>
          </a:p>
        </p:txBody>
      </p:sp>
    </p:spTree>
    <p:extLst>
      <p:ext uri="{BB962C8B-B14F-4D97-AF65-F5344CB8AC3E}">
        <p14:creationId xmlns:p14="http://schemas.microsoft.com/office/powerpoint/2010/main" val="2364261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81BA3-4CC2-4B3F-9E14-72C1BAF2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6638" y="172996"/>
            <a:ext cx="5449330" cy="1650926"/>
          </a:xfrm>
        </p:spPr>
        <p:txBody>
          <a:bodyPr anchor="b">
            <a:normAutofit/>
          </a:bodyPr>
          <a:lstStyle/>
          <a:p>
            <a:pPr algn="ctr"/>
            <a:r>
              <a:rPr lang="en-CA" sz="5400" b="1" dirty="0">
                <a:effectLst>
                  <a:glow rad="127000">
                    <a:schemeClr val="bg1"/>
                  </a:glow>
                </a:effectLst>
              </a:rPr>
              <a:t>We’re so glad you joined us today!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129FB-17D3-4FE0-AC96-C5995A609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670" y="1993900"/>
            <a:ext cx="5449330" cy="4864100"/>
          </a:xfrm>
        </p:spPr>
        <p:txBody>
          <a:bodyPr>
            <a:noAutofit/>
          </a:bodyPr>
          <a:lstStyle/>
          <a:p>
            <a:pPr marL="0" indent="0" algn="ctr">
              <a:spcBef>
                <a:spcPts val="450"/>
              </a:spcBef>
              <a:buNone/>
            </a:pP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Please join us </a:t>
            </a:r>
            <a:b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</a:b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for refreshments </a:t>
            </a:r>
            <a:b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</a:b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&amp; fellowship!</a:t>
            </a:r>
          </a:p>
          <a:p>
            <a:pPr marL="0" indent="0" algn="ctr">
              <a:spcBef>
                <a:spcPts val="450"/>
              </a:spcBef>
              <a:buNone/>
            </a:pPr>
            <a:endParaRPr lang="en-US" sz="2400" i="1" dirty="0">
              <a:effectLst>
                <a:glow rad="127000">
                  <a:schemeClr val="bg1"/>
                </a:glow>
              </a:effectLst>
            </a:endParaRPr>
          </a:p>
          <a:p>
            <a:pPr marL="0" indent="0" algn="ctr">
              <a:spcBef>
                <a:spcPts val="450"/>
              </a:spcBef>
              <a:buNone/>
            </a:pP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See the </a:t>
            </a:r>
            <a:r>
              <a:rPr lang="en-US" sz="3600" b="1" i="1" dirty="0">
                <a:effectLst>
                  <a:glow rad="127000">
                    <a:schemeClr val="bg1"/>
                  </a:glow>
                </a:effectLst>
              </a:rPr>
              <a:t>bulletin</a:t>
            </a: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 </a:t>
            </a:r>
            <a:br>
              <a:rPr lang="en-US" sz="36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for more info, </a:t>
            </a:r>
            <a:br>
              <a:rPr lang="en-US" sz="36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or </a:t>
            </a:r>
            <a:r>
              <a:rPr lang="en-US" sz="3600" b="1" i="1" dirty="0">
                <a:effectLst>
                  <a:glow rad="127000">
                    <a:schemeClr val="bg1"/>
                  </a:glow>
                </a:effectLst>
              </a:rPr>
              <a:t>contact</a:t>
            </a: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 us at </a:t>
            </a:r>
            <a:r>
              <a:rPr lang="en-US" sz="36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parkdaleonline@gmail.com </a:t>
            </a:r>
            <a:endParaRPr lang="en-US" sz="3600" i="1" dirty="0">
              <a:effectLst>
                <a:glow rad="127000">
                  <a:schemeClr val="bg1"/>
                </a:glow>
              </a:effectLst>
            </a:endParaRPr>
          </a:p>
        </p:txBody>
      </p:sp>
      <p:pic>
        <p:nvPicPr>
          <p:cNvPr id="4" name="Picture 3" descr="A church with a cross on the wall&#10;&#10;Description automatically generated">
            <a:extLst>
              <a:ext uri="{FF2B5EF4-FFF2-40B4-BE49-F238E27FC236}">
                <a16:creationId xmlns:a16="http://schemas.microsoft.com/office/drawing/2014/main" id="{C8825370-DF34-49CE-39CE-BFA6D08DA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9" r="-1"/>
          <a:stretch>
            <a:fillRect/>
          </a:stretch>
        </p:blipFill>
        <p:spPr>
          <a:xfrm>
            <a:off x="0" y="0"/>
            <a:ext cx="3720820" cy="684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067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20744</TotalTime>
  <Words>170</Words>
  <Application>Microsoft Office PowerPoint</Application>
  <PresentationFormat>On-screen Show (4:3)</PresentationFormat>
  <Paragraphs>35</Paragraphs>
  <Slides>9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2013 - 2022 Theme</vt:lpstr>
      <vt:lpstr>PowerPoint Presentation</vt:lpstr>
      <vt:lpstr>Songs</vt:lpstr>
      <vt:lpstr>Welcome  to Parkdale Church!</vt:lpstr>
      <vt:lpstr>Sunday School Ministry </vt:lpstr>
      <vt:lpstr>PowerPoint Presentation</vt:lpstr>
      <vt:lpstr>Offering</vt:lpstr>
      <vt:lpstr>Kids’ Minute</vt:lpstr>
      <vt:lpstr>PowerPoint Presentation</vt:lpstr>
      <vt:lpstr>We’re so glad you joined us today!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Stewart</dc:creator>
  <cp:lastModifiedBy>Parkdale Church</cp:lastModifiedBy>
  <cp:revision>155</cp:revision>
  <dcterms:created xsi:type="dcterms:W3CDTF">2021-01-22T20:41:10Z</dcterms:created>
  <dcterms:modified xsi:type="dcterms:W3CDTF">2026-08-29T01:04:27Z</dcterms:modified>
</cp:coreProperties>
</file>