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842" r:id="rId1"/>
  </p:sldMasterIdLst>
  <p:notesMasterIdLst>
    <p:notesMasterId r:id="rId15"/>
  </p:notesMasterIdLst>
  <p:sldIdLst>
    <p:sldId id="1105" r:id="rId2"/>
    <p:sldId id="3162" r:id="rId3"/>
    <p:sldId id="2919" r:id="rId4"/>
    <p:sldId id="3201" r:id="rId5"/>
    <p:sldId id="2276" r:id="rId6"/>
    <p:sldId id="3029" r:id="rId7"/>
    <p:sldId id="1767" r:id="rId8"/>
    <p:sldId id="3203" r:id="rId9"/>
    <p:sldId id="3204" r:id="rId10"/>
    <p:sldId id="3205" r:id="rId11"/>
    <p:sldId id="3206" r:id="rId12"/>
    <p:sldId id="3202" r:id="rId13"/>
    <p:sldId id="304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F0FE668-9D6D-4A99-9E97-636FFE5B8482}">
          <p14:sldIdLst>
            <p14:sldId id="1105"/>
            <p14:sldId id="3162"/>
            <p14:sldId id="2919"/>
            <p14:sldId id="3201"/>
            <p14:sldId id="2276"/>
            <p14:sldId id="3029"/>
            <p14:sldId id="1767"/>
            <p14:sldId id="3203"/>
            <p14:sldId id="3204"/>
            <p14:sldId id="3205"/>
            <p14:sldId id="3206"/>
            <p14:sldId id="3202"/>
            <p14:sldId id="304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0000FF"/>
    <a:srgbClr val="1D1D1D"/>
    <a:srgbClr val="422F1E"/>
    <a:srgbClr val="46373E"/>
    <a:srgbClr val="151C36"/>
    <a:srgbClr val="000000"/>
    <a:srgbClr val="FFFFFF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7F921A-511F-41D9-B06A-2E8005FB38B3}" v="8" dt="2026-09-04T01:11:12.7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73" autoAdjust="0"/>
    <p:restoredTop sz="94703"/>
  </p:normalViewPr>
  <p:slideViewPr>
    <p:cSldViewPr snapToGrid="0">
      <p:cViewPr varScale="1">
        <p:scale>
          <a:sx n="82" d="100"/>
          <a:sy n="82" d="100"/>
        </p:scale>
        <p:origin x="120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rkdale Church" userId="f30ea0ede9bb05e6" providerId="LiveId" clId="{24C4F4ED-5188-4A37-95D9-524FAFA39F86}"/>
    <pc:docChg chg="undo custSel addSld delSld modSld modSection">
      <pc:chgData name="Parkdale Church" userId="f30ea0ede9bb05e6" providerId="LiveId" clId="{24C4F4ED-5188-4A37-95D9-524FAFA39F86}" dt="2026-09-04T01:11:43.673" v="645" actId="207"/>
      <pc:docMkLst>
        <pc:docMk/>
      </pc:docMkLst>
      <pc:sldChg chg="modSp mod">
        <pc:chgData name="Parkdale Church" userId="f30ea0ede9bb05e6" providerId="LiveId" clId="{24C4F4ED-5188-4A37-95D9-524FAFA39F86}" dt="2026-08-31T22:46:51.303" v="16" actId="6549"/>
        <pc:sldMkLst>
          <pc:docMk/>
          <pc:sldMk cId="0" sldId="1105"/>
        </pc:sldMkLst>
        <pc:spChg chg="mod">
          <ac:chgData name="Parkdale Church" userId="f30ea0ede9bb05e6" providerId="LiveId" clId="{24C4F4ED-5188-4A37-95D9-524FAFA39F86}" dt="2026-08-31T22:46:51.303" v="16" actId="6549"/>
          <ac:spMkLst>
            <pc:docMk/>
            <pc:sldMk cId="0" sldId="1105"/>
            <ac:spMk id="3" creationId="{00000000-0000-0000-0000-000000000000}"/>
          </ac:spMkLst>
        </pc:spChg>
      </pc:sldChg>
      <pc:sldChg chg="addSp delSp modSp mod">
        <pc:chgData name="Parkdale Church" userId="f30ea0ede9bb05e6" providerId="LiveId" clId="{24C4F4ED-5188-4A37-95D9-524FAFA39F86}" dt="2026-08-31T23:06:34.081" v="38" actId="931"/>
        <pc:sldMkLst>
          <pc:docMk/>
          <pc:sldMk cId="3421275345" sldId="1767"/>
        </pc:sldMkLst>
      </pc:sldChg>
      <pc:sldChg chg="modSp mod">
        <pc:chgData name="Parkdale Church" userId="f30ea0ede9bb05e6" providerId="LiveId" clId="{24C4F4ED-5188-4A37-95D9-524FAFA39F86}" dt="2026-09-04T01:02:33.694" v="610" actId="207"/>
        <pc:sldMkLst>
          <pc:docMk/>
          <pc:sldMk cId="824201568" sldId="3029"/>
        </pc:sldMkLst>
        <pc:spChg chg="mod">
          <ac:chgData name="Parkdale Church" userId="f30ea0ede9bb05e6" providerId="LiveId" clId="{24C4F4ED-5188-4A37-95D9-524FAFA39F86}" dt="2026-09-04T01:02:33.694" v="610" actId="207"/>
          <ac:spMkLst>
            <pc:docMk/>
            <pc:sldMk cId="824201568" sldId="3029"/>
            <ac:spMk id="3" creationId="{8CB54CBD-53CD-6905-2235-6288C353FDCD}"/>
          </ac:spMkLst>
        </pc:spChg>
      </pc:sldChg>
      <pc:sldChg chg="add del">
        <pc:chgData name="Parkdale Church" userId="f30ea0ede9bb05e6" providerId="LiveId" clId="{24C4F4ED-5188-4A37-95D9-524FAFA39F86}" dt="2026-09-04T00:38:55.382" v="340" actId="47"/>
        <pc:sldMkLst>
          <pc:docMk/>
          <pc:sldMk cId="4030707733" sldId="3085"/>
        </pc:sldMkLst>
      </pc:sldChg>
      <pc:sldChg chg="modSp mod">
        <pc:chgData name="Parkdale Church" userId="f30ea0ede9bb05e6" providerId="LiveId" clId="{24C4F4ED-5188-4A37-95D9-524FAFA39F86}" dt="2026-08-31T23:05:44.243" v="31" actId="20577"/>
        <pc:sldMkLst>
          <pc:docMk/>
          <pc:sldMk cId="571922798" sldId="3162"/>
        </pc:sldMkLst>
        <pc:spChg chg="mod">
          <ac:chgData name="Parkdale Church" userId="f30ea0ede9bb05e6" providerId="LiveId" clId="{24C4F4ED-5188-4A37-95D9-524FAFA39F86}" dt="2026-08-31T23:05:44.243" v="31" actId="20577"/>
          <ac:spMkLst>
            <pc:docMk/>
            <pc:sldMk cId="571922798" sldId="3162"/>
            <ac:spMk id="3" creationId="{182029D2-14A3-F301-96BF-9639F4168492}"/>
          </ac:spMkLst>
        </pc:spChg>
      </pc:sldChg>
      <pc:sldChg chg="addSp delSp modSp del mod">
        <pc:chgData name="Parkdale Church" userId="f30ea0ede9bb05e6" providerId="LiveId" clId="{24C4F4ED-5188-4A37-95D9-524FAFA39F86}" dt="2026-09-04T00:37:03.553" v="299" actId="47"/>
        <pc:sldMkLst>
          <pc:docMk/>
          <pc:sldMk cId="2364261969" sldId="3200"/>
        </pc:sldMkLst>
      </pc:sldChg>
      <pc:sldChg chg="addSp delSp modSp new mod setBg">
        <pc:chgData name="Parkdale Church" userId="f30ea0ede9bb05e6" providerId="LiveId" clId="{24C4F4ED-5188-4A37-95D9-524FAFA39F86}" dt="2026-09-04T01:11:43.673" v="645" actId="207"/>
        <pc:sldMkLst>
          <pc:docMk/>
          <pc:sldMk cId="3709015606" sldId="3201"/>
        </pc:sldMkLst>
        <pc:spChg chg="mod">
          <ac:chgData name="Parkdale Church" userId="f30ea0ede9bb05e6" providerId="LiveId" clId="{24C4F4ED-5188-4A37-95D9-524FAFA39F86}" dt="2026-09-04T01:11:38.595" v="644" actId="207"/>
          <ac:spMkLst>
            <pc:docMk/>
            <pc:sldMk cId="3709015606" sldId="3201"/>
            <ac:spMk id="2" creationId="{B227013B-22B2-1B3B-C496-40D3952CDD97}"/>
          </ac:spMkLst>
        </pc:spChg>
        <pc:spChg chg="mod ord">
          <ac:chgData name="Parkdale Church" userId="f30ea0ede9bb05e6" providerId="LiveId" clId="{24C4F4ED-5188-4A37-95D9-524FAFA39F86}" dt="2026-09-04T01:11:43.673" v="645" actId="207"/>
          <ac:spMkLst>
            <pc:docMk/>
            <pc:sldMk cId="3709015606" sldId="3201"/>
            <ac:spMk id="3" creationId="{3DD32ABA-D0F9-AF79-FAB0-32C7445907BA}"/>
          </ac:spMkLst>
        </pc:spChg>
        <pc:spChg chg="add del">
          <ac:chgData name="Parkdale Church" userId="f30ea0ede9bb05e6" providerId="LiveId" clId="{24C4F4ED-5188-4A37-95D9-524FAFA39F86}" dt="2026-09-04T00:41:13.459" v="345" actId="26606"/>
          <ac:spMkLst>
            <pc:docMk/>
            <pc:sldMk cId="3709015606" sldId="3201"/>
            <ac:spMk id="10" creationId="{9F7D5CDA-D291-4307-BF55-1381FED29634}"/>
          </ac:spMkLst>
        </pc:spChg>
        <pc:spChg chg="add del">
          <ac:chgData name="Parkdale Church" userId="f30ea0ede9bb05e6" providerId="LiveId" clId="{24C4F4ED-5188-4A37-95D9-524FAFA39F86}" dt="2026-09-04T00:55:06.364" v="363" actId="26606"/>
          <ac:spMkLst>
            <pc:docMk/>
            <pc:sldMk cId="3709015606" sldId="3201"/>
            <ac:spMk id="11" creationId="{F13C74B1-5B17-4795-BED0-7140497B445A}"/>
          </ac:spMkLst>
        </pc:spChg>
        <pc:spChg chg="add del">
          <ac:chgData name="Parkdale Church" userId="f30ea0ede9bb05e6" providerId="LiveId" clId="{24C4F4ED-5188-4A37-95D9-524FAFA39F86}" dt="2026-09-04T00:41:15.663" v="347" actId="26606"/>
          <ac:spMkLst>
            <pc:docMk/>
            <pc:sldMk cId="3709015606" sldId="3201"/>
            <ac:spMk id="12" creationId="{02F8C595-E68C-4306-AED8-DC7826A0A506}"/>
          </ac:spMkLst>
        </pc:spChg>
        <pc:spChg chg="add del">
          <ac:chgData name="Parkdale Church" userId="f30ea0ede9bb05e6" providerId="LiveId" clId="{24C4F4ED-5188-4A37-95D9-524FAFA39F86}" dt="2026-09-04T00:41:15.663" v="347" actId="26606"/>
          <ac:spMkLst>
            <pc:docMk/>
            <pc:sldMk cId="3709015606" sldId="3201"/>
            <ac:spMk id="13" creationId="{B210AC1D-4063-4C6E-9528-FA9C4C0C18E6}"/>
          </ac:spMkLst>
        </pc:spChg>
        <pc:spChg chg="add del">
          <ac:chgData name="Parkdale Church" userId="f30ea0ede9bb05e6" providerId="LiveId" clId="{24C4F4ED-5188-4A37-95D9-524FAFA39F86}" dt="2026-09-04T00:45:32.134" v="358" actId="26606"/>
          <ac:spMkLst>
            <pc:docMk/>
            <pc:sldMk cId="3709015606" sldId="3201"/>
            <ac:spMk id="14" creationId="{DC39DE25-0E4E-0AA7-0932-1D78C2372786}"/>
          </ac:spMkLst>
        </pc:spChg>
        <pc:spChg chg="add del">
          <ac:chgData name="Parkdale Church" userId="f30ea0ede9bb05e6" providerId="LiveId" clId="{24C4F4ED-5188-4A37-95D9-524FAFA39F86}" dt="2026-09-04T00:41:22.239" v="349" actId="26606"/>
          <ac:spMkLst>
            <pc:docMk/>
            <pc:sldMk cId="3709015606" sldId="3201"/>
            <ac:spMk id="15" creationId="{9F7D5CDA-D291-4307-BF55-1381FED29634}"/>
          </ac:spMkLst>
        </pc:spChg>
        <pc:spChg chg="add del">
          <ac:chgData name="Parkdale Church" userId="f30ea0ede9bb05e6" providerId="LiveId" clId="{24C4F4ED-5188-4A37-95D9-524FAFA39F86}" dt="2026-09-04T00:45:32.134" v="358" actId="26606"/>
          <ac:spMkLst>
            <pc:docMk/>
            <pc:sldMk cId="3709015606" sldId="3201"/>
            <ac:spMk id="16" creationId="{8D6EA299-0840-6DEA-E670-C49AEBC87E89}"/>
          </ac:spMkLst>
        </pc:spChg>
        <pc:spChg chg="add del">
          <ac:chgData name="Parkdale Church" userId="f30ea0ede9bb05e6" providerId="LiveId" clId="{24C4F4ED-5188-4A37-95D9-524FAFA39F86}" dt="2026-09-04T00:41:27.135" v="351" actId="26606"/>
          <ac:spMkLst>
            <pc:docMk/>
            <pc:sldMk cId="3709015606" sldId="3201"/>
            <ac:spMk id="17" creationId="{04812C46-200A-4DEB-A05E-3ED6C68C2387}"/>
          </ac:spMkLst>
        </pc:spChg>
        <pc:spChg chg="add del">
          <ac:chgData name="Parkdale Church" userId="f30ea0ede9bb05e6" providerId="LiveId" clId="{24C4F4ED-5188-4A37-95D9-524FAFA39F86}" dt="2026-09-04T00:41:27.135" v="351" actId="26606"/>
          <ac:spMkLst>
            <pc:docMk/>
            <pc:sldMk cId="3709015606" sldId="3201"/>
            <ac:spMk id="18" creationId="{D1EA859B-E555-4109-94F3-6700E046E008}"/>
          </ac:spMkLst>
        </pc:spChg>
        <pc:spChg chg="add del">
          <ac:chgData name="Parkdale Church" userId="f30ea0ede9bb05e6" providerId="LiveId" clId="{24C4F4ED-5188-4A37-95D9-524FAFA39F86}" dt="2026-09-04T00:55:06.364" v="363" actId="26606"/>
          <ac:spMkLst>
            <pc:docMk/>
            <pc:sldMk cId="3709015606" sldId="3201"/>
            <ac:spMk id="19" creationId="{D4974D33-8DC5-464E-8C6D-BE58F0669C17}"/>
          </ac:spMkLst>
        </pc:spChg>
        <pc:spChg chg="add del">
          <ac:chgData name="Parkdale Church" userId="f30ea0ede9bb05e6" providerId="LiveId" clId="{24C4F4ED-5188-4A37-95D9-524FAFA39F86}" dt="2026-09-04T00:41:29.758" v="353" actId="26606"/>
          <ac:spMkLst>
            <pc:docMk/>
            <pc:sldMk cId="3709015606" sldId="3201"/>
            <ac:spMk id="20" creationId="{C0763A76-9F1C-4FC5-82B7-DD475DA461B2}"/>
          </ac:spMkLst>
        </pc:spChg>
        <pc:spChg chg="add del">
          <ac:chgData name="Parkdale Church" userId="f30ea0ede9bb05e6" providerId="LiveId" clId="{24C4F4ED-5188-4A37-95D9-524FAFA39F86}" dt="2026-09-04T00:41:29.758" v="353" actId="26606"/>
          <ac:spMkLst>
            <pc:docMk/>
            <pc:sldMk cId="3709015606" sldId="3201"/>
            <ac:spMk id="21" creationId="{E81BF4F6-F2CF-4984-9D14-D6966D92F99F}"/>
          </ac:spMkLst>
        </pc:spChg>
        <pc:spChg chg="add del">
          <ac:chgData name="Parkdale Church" userId="f30ea0ede9bb05e6" providerId="LiveId" clId="{24C4F4ED-5188-4A37-95D9-524FAFA39F86}" dt="2026-09-04T00:55:09.140" v="365" actId="26606"/>
          <ac:spMkLst>
            <pc:docMk/>
            <pc:sldMk cId="3709015606" sldId="3201"/>
            <ac:spMk id="22" creationId="{2C61293E-6EBE-43EF-A52C-9BEBFD7679D4}"/>
          </ac:spMkLst>
        </pc:spChg>
        <pc:spChg chg="add del">
          <ac:chgData name="Parkdale Church" userId="f30ea0ede9bb05e6" providerId="LiveId" clId="{24C4F4ED-5188-4A37-95D9-524FAFA39F86}" dt="2026-09-04T00:45:32.134" v="358" actId="26606"/>
          <ac:spMkLst>
            <pc:docMk/>
            <pc:sldMk cId="3709015606" sldId="3201"/>
            <ac:spMk id="23" creationId="{AE3A741D-C19B-960A-5803-1C5887147820}"/>
          </ac:spMkLst>
        </pc:spChg>
        <pc:spChg chg="add del">
          <ac:chgData name="Parkdale Church" userId="f30ea0ede9bb05e6" providerId="LiveId" clId="{24C4F4ED-5188-4A37-95D9-524FAFA39F86}" dt="2026-09-04T00:45:32.134" v="358" actId="26606"/>
          <ac:spMkLst>
            <pc:docMk/>
            <pc:sldMk cId="3709015606" sldId="3201"/>
            <ac:spMk id="24" creationId="{9C3A50E9-9119-7BC3-083B-2D84CCC78E47}"/>
          </ac:spMkLst>
        </pc:spChg>
        <pc:spChg chg="add del">
          <ac:chgData name="Parkdale Church" userId="f30ea0ede9bb05e6" providerId="LiveId" clId="{24C4F4ED-5188-4A37-95D9-524FAFA39F86}" dt="2026-09-04T00:55:09.140" v="365" actId="26606"/>
          <ac:spMkLst>
            <pc:docMk/>
            <pc:sldMk cId="3709015606" sldId="3201"/>
            <ac:spMk id="25" creationId="{21540236-BFD5-4A9D-8840-4703E7F76825}"/>
          </ac:spMkLst>
        </pc:spChg>
        <pc:spChg chg="add del">
          <ac:chgData name="Parkdale Church" userId="f30ea0ede9bb05e6" providerId="LiveId" clId="{24C4F4ED-5188-4A37-95D9-524FAFA39F86}" dt="2026-09-04T00:55:17.034" v="367" actId="26606"/>
          <ac:spMkLst>
            <pc:docMk/>
            <pc:sldMk cId="3709015606" sldId="3201"/>
            <ac:spMk id="27" creationId="{AE3A741D-C19B-960A-5803-1C5887147820}"/>
          </ac:spMkLst>
        </pc:spChg>
        <pc:spChg chg="add del">
          <ac:chgData name="Parkdale Church" userId="f30ea0ede9bb05e6" providerId="LiveId" clId="{24C4F4ED-5188-4A37-95D9-524FAFA39F86}" dt="2026-09-04T00:55:17.034" v="367" actId="26606"/>
          <ac:spMkLst>
            <pc:docMk/>
            <pc:sldMk cId="3709015606" sldId="3201"/>
            <ac:spMk id="28" creationId="{9C3A50E9-9119-7BC3-083B-2D84CCC78E47}"/>
          </ac:spMkLst>
        </pc:spChg>
        <pc:spChg chg="add del">
          <ac:chgData name="Parkdale Church" userId="f30ea0ede9bb05e6" providerId="LiveId" clId="{24C4F4ED-5188-4A37-95D9-524FAFA39F86}" dt="2026-09-04T00:55:17.034" v="367" actId="26606"/>
          <ac:spMkLst>
            <pc:docMk/>
            <pc:sldMk cId="3709015606" sldId="3201"/>
            <ac:spMk id="29" creationId="{DC39DE25-0E4E-0AA7-0932-1D78C2372786}"/>
          </ac:spMkLst>
        </pc:spChg>
        <pc:spChg chg="add del">
          <ac:chgData name="Parkdale Church" userId="f30ea0ede9bb05e6" providerId="LiveId" clId="{24C4F4ED-5188-4A37-95D9-524FAFA39F86}" dt="2026-09-04T00:55:17.034" v="367" actId="26606"/>
          <ac:spMkLst>
            <pc:docMk/>
            <pc:sldMk cId="3709015606" sldId="3201"/>
            <ac:spMk id="30" creationId="{8D6EA299-0840-6DEA-E670-C49AEBC87E89}"/>
          </ac:spMkLst>
        </pc:spChg>
        <pc:spChg chg="add del">
          <ac:chgData name="Parkdale Church" userId="f30ea0ede9bb05e6" providerId="LiveId" clId="{24C4F4ED-5188-4A37-95D9-524FAFA39F86}" dt="2026-09-04T00:55:19.837" v="369" actId="26606"/>
          <ac:spMkLst>
            <pc:docMk/>
            <pc:sldMk cId="3709015606" sldId="3201"/>
            <ac:spMk id="32" creationId="{2C61293E-6EBE-43EF-A52C-9BEBFD7679D4}"/>
          </ac:spMkLst>
        </pc:spChg>
        <pc:spChg chg="add del">
          <ac:chgData name="Parkdale Church" userId="f30ea0ede9bb05e6" providerId="LiveId" clId="{24C4F4ED-5188-4A37-95D9-524FAFA39F86}" dt="2026-09-04T00:55:19.837" v="369" actId="26606"/>
          <ac:spMkLst>
            <pc:docMk/>
            <pc:sldMk cId="3709015606" sldId="3201"/>
            <ac:spMk id="33" creationId="{21540236-BFD5-4A9D-8840-4703E7F76825}"/>
          </ac:spMkLst>
        </pc:spChg>
        <pc:spChg chg="add">
          <ac:chgData name="Parkdale Church" userId="f30ea0ede9bb05e6" providerId="LiveId" clId="{24C4F4ED-5188-4A37-95D9-524FAFA39F86}" dt="2026-09-04T00:55:26.918" v="373" actId="26606"/>
          <ac:spMkLst>
            <pc:docMk/>
            <pc:sldMk cId="3709015606" sldId="3201"/>
            <ac:spMk id="36" creationId="{D009D6D5-DAC2-4A8B-A17A-E206B9012D09}"/>
          </ac:spMkLst>
        </pc:spChg>
        <pc:picChg chg="add del mod ord">
          <ac:chgData name="Parkdale Church" userId="f30ea0ede9bb05e6" providerId="LiveId" clId="{24C4F4ED-5188-4A37-95D9-524FAFA39F86}" dt="2026-09-04T00:45:21.013" v="357" actId="478"/>
          <ac:picMkLst>
            <pc:docMk/>
            <pc:sldMk cId="3709015606" sldId="3201"/>
            <ac:picMk id="5" creationId="{1976F328-F0D3-8B41-2C87-667426CDE685}"/>
          </ac:picMkLst>
        </pc:picChg>
        <pc:picChg chg="add del mod">
          <ac:chgData name="Parkdale Church" userId="f30ea0ede9bb05e6" providerId="LiveId" clId="{24C4F4ED-5188-4A37-95D9-524FAFA39F86}" dt="2026-09-04T00:54:59.822" v="359" actId="478"/>
          <ac:picMkLst>
            <pc:docMk/>
            <pc:sldMk cId="3709015606" sldId="3201"/>
            <ac:picMk id="7" creationId="{A85A04CB-6782-4A75-AD5D-B8F268BD9FAF}"/>
          </ac:picMkLst>
        </pc:picChg>
        <pc:picChg chg="add del mod">
          <ac:chgData name="Parkdale Church" userId="f30ea0ede9bb05e6" providerId="LiveId" clId="{24C4F4ED-5188-4A37-95D9-524FAFA39F86}" dt="2026-09-04T00:55:20.111" v="370" actId="931"/>
          <ac:picMkLst>
            <pc:docMk/>
            <pc:sldMk cId="3709015606" sldId="3201"/>
            <ac:picMk id="9" creationId="{8BC93751-0667-FD8E-D513-7B6EB853BCF8}"/>
          </ac:picMkLst>
        </pc:picChg>
        <pc:picChg chg="add mod">
          <ac:chgData name="Parkdale Church" userId="f30ea0ede9bb05e6" providerId="LiveId" clId="{24C4F4ED-5188-4A37-95D9-524FAFA39F86}" dt="2026-09-04T00:55:26.918" v="373" actId="26606"/>
          <ac:picMkLst>
            <pc:docMk/>
            <pc:sldMk cId="3709015606" sldId="3201"/>
            <ac:picMk id="31" creationId="{8F3811C9-D0B7-2117-0138-2BB19C28ADAD}"/>
          </ac:picMkLst>
        </pc:picChg>
      </pc:sldChg>
      <pc:sldChg chg="addSp delSp modSp new mod">
        <pc:chgData name="Parkdale Church" userId="f30ea0ede9bb05e6" providerId="LiveId" clId="{24C4F4ED-5188-4A37-95D9-524FAFA39F86}" dt="2026-08-31T23:08:41.739" v="58" actId="14100"/>
        <pc:sldMkLst>
          <pc:docMk/>
          <pc:sldMk cId="3604190541" sldId="3202"/>
        </pc:sldMkLst>
        <pc:picChg chg="add mod ord">
          <ac:chgData name="Parkdale Church" userId="f30ea0ede9bb05e6" providerId="LiveId" clId="{24C4F4ED-5188-4A37-95D9-524FAFA39F86}" dt="2026-08-31T23:08:41.739" v="58" actId="14100"/>
          <ac:picMkLst>
            <pc:docMk/>
            <pc:sldMk cId="3604190541" sldId="3202"/>
            <ac:picMk id="5" creationId="{3C422648-DEDA-3DD1-E36E-1CBA35AE9110}"/>
          </ac:picMkLst>
        </pc:picChg>
      </pc:sldChg>
      <pc:sldChg chg="addSp delSp modSp new mod">
        <pc:chgData name="Parkdale Church" userId="f30ea0ede9bb05e6" providerId="LiveId" clId="{24C4F4ED-5188-4A37-95D9-524FAFA39F86}" dt="2026-09-04T00:37:49.501" v="318" actId="14100"/>
        <pc:sldMkLst>
          <pc:docMk/>
          <pc:sldMk cId="2102933456" sldId="3203"/>
        </pc:sldMkLst>
        <pc:spChg chg="del">
          <ac:chgData name="Parkdale Church" userId="f30ea0ede9bb05e6" providerId="LiveId" clId="{24C4F4ED-5188-4A37-95D9-524FAFA39F86}" dt="2026-09-04T00:37:41.063" v="315" actId="478"/>
          <ac:spMkLst>
            <pc:docMk/>
            <pc:sldMk cId="2102933456" sldId="3203"/>
            <ac:spMk id="2" creationId="{91B6A5BF-6F6A-5B63-362B-7758B9F5645F}"/>
          </ac:spMkLst>
        </pc:spChg>
        <pc:spChg chg="add del">
          <ac:chgData name="Parkdale Church" userId="f30ea0ede9bb05e6" providerId="LiveId" clId="{24C4F4ED-5188-4A37-95D9-524FAFA39F86}" dt="2026-09-04T00:37:38.077" v="314"/>
          <ac:spMkLst>
            <pc:docMk/>
            <pc:sldMk cId="2102933456" sldId="3203"/>
            <ac:spMk id="3" creationId="{C95FAB9A-7910-0B70-4DCB-867CE96A6256}"/>
          </ac:spMkLst>
        </pc:spChg>
        <pc:picChg chg="add del mod ord">
          <ac:chgData name="Parkdale Church" userId="f30ea0ede9bb05e6" providerId="LiveId" clId="{24C4F4ED-5188-4A37-95D9-524FAFA39F86}" dt="2026-09-04T00:37:28.908" v="309" actId="931"/>
          <ac:picMkLst>
            <pc:docMk/>
            <pc:sldMk cId="2102933456" sldId="3203"/>
            <ac:picMk id="5" creationId="{D179DD1D-5F54-D7BC-305F-84F31C886A79}"/>
          </ac:picMkLst>
        </pc:picChg>
        <pc:picChg chg="add del mod">
          <ac:chgData name="Parkdale Church" userId="f30ea0ede9bb05e6" providerId="LiveId" clId="{24C4F4ED-5188-4A37-95D9-524FAFA39F86}" dt="2026-09-04T00:37:28.056" v="308" actId="931"/>
          <ac:picMkLst>
            <pc:docMk/>
            <pc:sldMk cId="2102933456" sldId="3203"/>
            <ac:picMk id="7" creationId="{018CE63B-66AD-D788-584B-F74C1F3321FA}"/>
          </ac:picMkLst>
        </pc:picChg>
        <pc:picChg chg="add del mod">
          <ac:chgData name="Parkdale Church" userId="f30ea0ede9bb05e6" providerId="LiveId" clId="{24C4F4ED-5188-4A37-95D9-524FAFA39F86}" dt="2026-09-04T00:37:27.704" v="307" actId="931"/>
          <ac:picMkLst>
            <pc:docMk/>
            <pc:sldMk cId="2102933456" sldId="3203"/>
            <ac:picMk id="9" creationId="{B6F663C4-BE86-9A0F-EF88-F4988CB9645F}"/>
          </ac:picMkLst>
        </pc:picChg>
        <pc:picChg chg="add del mod">
          <ac:chgData name="Parkdale Church" userId="f30ea0ede9bb05e6" providerId="LiveId" clId="{24C4F4ED-5188-4A37-95D9-524FAFA39F86}" dt="2026-09-04T00:37:25.721" v="306" actId="931"/>
          <ac:picMkLst>
            <pc:docMk/>
            <pc:sldMk cId="2102933456" sldId="3203"/>
            <ac:picMk id="11" creationId="{E8428E74-E7A9-56A8-AF05-8EF612C7439C}"/>
          </ac:picMkLst>
        </pc:picChg>
        <pc:picChg chg="add mod ord">
          <ac:chgData name="Parkdale Church" userId="f30ea0ede9bb05e6" providerId="LiveId" clId="{24C4F4ED-5188-4A37-95D9-524FAFA39F86}" dt="2026-09-04T00:37:49.501" v="318" actId="14100"/>
          <ac:picMkLst>
            <pc:docMk/>
            <pc:sldMk cId="2102933456" sldId="3203"/>
            <ac:picMk id="13" creationId="{F48385D2-C6B3-E85F-9AFA-010A2769A51F}"/>
          </ac:picMkLst>
        </pc:picChg>
      </pc:sldChg>
      <pc:sldChg chg="addSp delSp modSp new mod">
        <pc:chgData name="Parkdale Church" userId="f30ea0ede9bb05e6" providerId="LiveId" clId="{24C4F4ED-5188-4A37-95D9-524FAFA39F86}" dt="2026-09-04T00:38:03.660" v="323" actId="14100"/>
        <pc:sldMkLst>
          <pc:docMk/>
          <pc:sldMk cId="3646026718" sldId="3204"/>
        </pc:sldMkLst>
        <pc:spChg chg="del">
          <ac:chgData name="Parkdale Church" userId="f30ea0ede9bb05e6" providerId="LiveId" clId="{24C4F4ED-5188-4A37-95D9-524FAFA39F86}" dt="2026-09-04T00:37:56.799" v="321" actId="478"/>
          <ac:spMkLst>
            <pc:docMk/>
            <pc:sldMk cId="3646026718" sldId="3204"/>
            <ac:spMk id="2" creationId="{3F916490-494B-03B4-CDE8-3BE28A4ADCCE}"/>
          </ac:spMkLst>
        </pc:spChg>
        <pc:spChg chg="del">
          <ac:chgData name="Parkdale Church" userId="f30ea0ede9bb05e6" providerId="LiveId" clId="{24C4F4ED-5188-4A37-95D9-524FAFA39F86}" dt="2026-09-04T00:37:54.926" v="320"/>
          <ac:spMkLst>
            <pc:docMk/>
            <pc:sldMk cId="3646026718" sldId="3204"/>
            <ac:spMk id="3" creationId="{DBAB6A3E-39C8-FAFF-3B77-2C8BD1880878}"/>
          </ac:spMkLst>
        </pc:spChg>
        <pc:picChg chg="add mod ord">
          <ac:chgData name="Parkdale Church" userId="f30ea0ede9bb05e6" providerId="LiveId" clId="{24C4F4ED-5188-4A37-95D9-524FAFA39F86}" dt="2026-09-04T00:38:03.660" v="323" actId="14100"/>
          <ac:picMkLst>
            <pc:docMk/>
            <pc:sldMk cId="3646026718" sldId="3204"/>
            <ac:picMk id="5" creationId="{30538AA2-C518-F446-D7BA-4CFC1F503235}"/>
          </ac:picMkLst>
        </pc:picChg>
      </pc:sldChg>
      <pc:sldChg chg="addSp delSp modSp new mod">
        <pc:chgData name="Parkdale Church" userId="f30ea0ede9bb05e6" providerId="LiveId" clId="{24C4F4ED-5188-4A37-95D9-524FAFA39F86}" dt="2026-09-04T00:38:18.161" v="328" actId="14100"/>
        <pc:sldMkLst>
          <pc:docMk/>
          <pc:sldMk cId="3644349767" sldId="3205"/>
        </pc:sldMkLst>
        <pc:spChg chg="del">
          <ac:chgData name="Parkdale Church" userId="f30ea0ede9bb05e6" providerId="LiveId" clId="{24C4F4ED-5188-4A37-95D9-524FAFA39F86}" dt="2026-09-04T00:38:10.959" v="326" actId="478"/>
          <ac:spMkLst>
            <pc:docMk/>
            <pc:sldMk cId="3644349767" sldId="3205"/>
            <ac:spMk id="2" creationId="{7ED9EFA6-AD3C-AD0D-BC19-CE5EA688C50F}"/>
          </ac:spMkLst>
        </pc:spChg>
        <pc:spChg chg="del">
          <ac:chgData name="Parkdale Church" userId="f30ea0ede9bb05e6" providerId="LiveId" clId="{24C4F4ED-5188-4A37-95D9-524FAFA39F86}" dt="2026-09-04T00:38:09.134" v="325"/>
          <ac:spMkLst>
            <pc:docMk/>
            <pc:sldMk cId="3644349767" sldId="3205"/>
            <ac:spMk id="3" creationId="{F6070B4C-B864-555A-2697-3EF4F0E965FE}"/>
          </ac:spMkLst>
        </pc:spChg>
        <pc:picChg chg="add mod ord">
          <ac:chgData name="Parkdale Church" userId="f30ea0ede9bb05e6" providerId="LiveId" clId="{24C4F4ED-5188-4A37-95D9-524FAFA39F86}" dt="2026-09-04T00:38:18.161" v="328" actId="14100"/>
          <ac:picMkLst>
            <pc:docMk/>
            <pc:sldMk cId="3644349767" sldId="3205"/>
            <ac:picMk id="5" creationId="{898D51D7-0942-26F8-6888-95FCC43F54BC}"/>
          </ac:picMkLst>
        </pc:picChg>
      </pc:sldChg>
      <pc:sldChg chg="addSp delSp modSp new mod">
        <pc:chgData name="Parkdale Church" userId="f30ea0ede9bb05e6" providerId="LiveId" clId="{24C4F4ED-5188-4A37-95D9-524FAFA39F86}" dt="2026-09-04T00:38:52.737" v="339" actId="14100"/>
        <pc:sldMkLst>
          <pc:docMk/>
          <pc:sldMk cId="970685564" sldId="3206"/>
        </pc:sldMkLst>
        <pc:spChg chg="del">
          <ac:chgData name="Parkdale Church" userId="f30ea0ede9bb05e6" providerId="LiveId" clId="{24C4F4ED-5188-4A37-95D9-524FAFA39F86}" dt="2026-09-04T00:38:25.152" v="331" actId="478"/>
          <ac:spMkLst>
            <pc:docMk/>
            <pc:sldMk cId="970685564" sldId="3206"/>
            <ac:spMk id="2" creationId="{5F898475-5D75-4617-FD85-7D3CABF1FE12}"/>
          </ac:spMkLst>
        </pc:spChg>
        <pc:spChg chg="del">
          <ac:chgData name="Parkdale Church" userId="f30ea0ede9bb05e6" providerId="LiveId" clId="{24C4F4ED-5188-4A37-95D9-524FAFA39F86}" dt="2026-09-04T00:38:22.902" v="330"/>
          <ac:spMkLst>
            <pc:docMk/>
            <pc:sldMk cId="970685564" sldId="3206"/>
            <ac:spMk id="3" creationId="{D10D9BB1-F8CD-8683-F525-E4FB9E69DE0F}"/>
          </ac:spMkLst>
        </pc:spChg>
        <pc:spChg chg="add del mod">
          <ac:chgData name="Parkdale Church" userId="f30ea0ede9bb05e6" providerId="LiveId" clId="{24C4F4ED-5188-4A37-95D9-524FAFA39F86}" dt="2026-09-04T00:38:47.344" v="337"/>
          <ac:spMkLst>
            <pc:docMk/>
            <pc:sldMk cId="970685564" sldId="3206"/>
            <ac:spMk id="7" creationId="{C5207F1E-1696-049C-B965-F1A0FE7C384D}"/>
          </ac:spMkLst>
        </pc:spChg>
        <pc:spChg chg="add del">
          <ac:chgData name="Parkdale Church" userId="f30ea0ede9bb05e6" providerId="LiveId" clId="{24C4F4ED-5188-4A37-95D9-524FAFA39F86}" dt="2026-09-04T00:38:35.784" v="335" actId="478"/>
          <ac:spMkLst>
            <pc:docMk/>
            <pc:sldMk cId="970685564" sldId="3206"/>
            <ac:spMk id="9" creationId="{79F88AD3-310A-6F62-7137-F56E2671D2EF}"/>
          </ac:spMkLst>
        </pc:spChg>
        <pc:picChg chg="add del mod ord">
          <ac:chgData name="Parkdale Church" userId="f30ea0ede9bb05e6" providerId="LiveId" clId="{24C4F4ED-5188-4A37-95D9-524FAFA39F86}" dt="2026-09-04T00:38:26.782" v="333" actId="478"/>
          <ac:picMkLst>
            <pc:docMk/>
            <pc:sldMk cId="970685564" sldId="3206"/>
            <ac:picMk id="5" creationId="{ABD50F2D-3F9E-E7EB-CD8A-93F9FBD8A6D5}"/>
          </ac:picMkLst>
        </pc:picChg>
        <pc:picChg chg="add mod ord">
          <ac:chgData name="Parkdale Church" userId="f30ea0ede9bb05e6" providerId="LiveId" clId="{24C4F4ED-5188-4A37-95D9-524FAFA39F86}" dt="2026-09-04T00:38:52.737" v="339" actId="14100"/>
          <ac:picMkLst>
            <pc:docMk/>
            <pc:sldMk cId="970685564" sldId="3206"/>
            <ac:picMk id="11" creationId="{0B6151B1-E9D9-45EE-3B32-6E5E9A4527B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6B5AF-A09C-4734-940F-D6124C10BE8E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F32AE-D9DE-49CF-8CF6-952E14AE9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89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CBC4DB-B343-4E6A-BC15-18FA492B3432}" type="datetimeFigureOut">
              <a:rPr lang="en-CA" altLang="en-US" smtClean="0"/>
              <a:pPr>
                <a:defRPr/>
              </a:pPr>
              <a:t>2026-09-03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32D82-C2EA-4312-9D0D-59B09351DB81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199452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30C356-C117-46A1-A20D-73CC945ABB6E}" type="datetimeFigureOut">
              <a:rPr lang="en-CA" altLang="en-US" smtClean="0"/>
              <a:pPr>
                <a:defRPr/>
              </a:pPr>
              <a:t>2026-09-03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5867F8-014F-4EB1-82D9-C2227E194899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33696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0EA439-42D6-4142-A99C-B3580AC11904}" type="datetimeFigureOut">
              <a:rPr lang="en-CA" altLang="en-US" smtClean="0"/>
              <a:pPr>
                <a:defRPr/>
              </a:pPr>
              <a:t>2026-09-03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40109-88BC-4319-9E8C-EC3A6179F55C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08479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0795E8-1E36-4094-BC2C-724E3CD320CF}" type="datetimeFigureOut">
              <a:rPr lang="en-CA" altLang="en-US" smtClean="0"/>
              <a:pPr>
                <a:defRPr/>
              </a:pPr>
              <a:t>2026-09-03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81394E-98D0-4FD5-8862-0B724F4982E8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37132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ED4B38-24CB-4C4E-BAAA-8D1FA5AC848E}" type="datetimeFigureOut">
              <a:rPr lang="en-CA" altLang="en-US" smtClean="0"/>
              <a:pPr>
                <a:defRPr/>
              </a:pPr>
              <a:t>2026-09-03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BDE54F-1978-4A07-9D14-A0981DFDE18D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30123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E871EC-44FC-4987-84FB-FFDFD3C77E5A}" type="datetimeFigureOut">
              <a:rPr lang="en-CA" altLang="en-US" smtClean="0"/>
              <a:pPr>
                <a:defRPr/>
              </a:pPr>
              <a:t>2026-09-03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A3CF0F-2CF2-43E6-A453-8930888F90BA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284705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B26E82-347E-49BB-B61A-7A1D092AD264}" type="datetimeFigureOut">
              <a:rPr lang="en-CA" altLang="en-US" smtClean="0"/>
              <a:pPr>
                <a:defRPr/>
              </a:pPr>
              <a:t>2026-09-03</a:t>
            </a:fld>
            <a:endParaRPr lang="en-CA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431DB-1039-4609-8F7C-DD3BC5C3CD9B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3901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DFFE19-51EF-41B1-8FF7-0E001548C8F7}" type="datetimeFigureOut">
              <a:rPr lang="en-CA" altLang="en-US" smtClean="0"/>
              <a:pPr>
                <a:defRPr/>
              </a:pPr>
              <a:t>2026-09-03</a:t>
            </a:fld>
            <a:endParaRPr lang="en-CA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26C4AA-B5BF-492D-A3FA-5A89ED809866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7682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DFF7B4-0059-4B2F-9282-1042A70CC55C}" type="datetimeFigureOut">
              <a:rPr lang="en-CA" altLang="en-US" smtClean="0"/>
              <a:pPr>
                <a:defRPr/>
              </a:pPr>
              <a:t>2026-09-03</a:t>
            </a:fld>
            <a:endParaRPr lang="en-CA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FAE58A-7D94-4DDB-883A-1825DB47E067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88786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C8DB42-D5B9-4EC8-A4B4-73272184BBA2}" type="datetimeFigureOut">
              <a:rPr lang="en-CA" altLang="en-US" smtClean="0"/>
              <a:pPr>
                <a:defRPr/>
              </a:pPr>
              <a:t>2026-09-03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5D4FC2-D5C8-4701-841E-4C2E3DE1FCC5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175028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621F24-8FBB-4562-8AAB-D9AB65CE5603}" type="datetimeFigureOut">
              <a:rPr lang="en-CA" altLang="en-US" smtClean="0"/>
              <a:pPr>
                <a:defRPr/>
              </a:pPr>
              <a:t>2026-09-03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743FA-706B-4564-8FBF-CC233582220C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54526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26E086E-5287-44EC-9CDF-00DFDA21409C}" type="datetimeFigureOut">
              <a:rPr lang="en-CA" altLang="en-US" smtClean="0"/>
              <a:pPr>
                <a:defRPr/>
              </a:pPr>
              <a:t>2026-09-03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EC357F1-97F9-46F3-B5AB-A54B7356E48F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9175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43" r:id="rId1"/>
    <p:sldLayoutId id="2147486844" r:id="rId2"/>
    <p:sldLayoutId id="2147486845" r:id="rId3"/>
    <p:sldLayoutId id="2147486846" r:id="rId4"/>
    <p:sldLayoutId id="2147486847" r:id="rId5"/>
    <p:sldLayoutId id="2147486848" r:id="rId6"/>
    <p:sldLayoutId id="2147486849" r:id="rId7"/>
    <p:sldLayoutId id="2147486850" r:id="rId8"/>
    <p:sldLayoutId id="2147486851" r:id="rId9"/>
    <p:sldLayoutId id="2147486852" r:id="rId10"/>
    <p:sldLayoutId id="21474868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8460" y="5075339"/>
            <a:ext cx="6858000" cy="96797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CA" altLang="en-US" sz="4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September 06, 2026</a:t>
            </a:r>
          </a:p>
        </p:txBody>
      </p:sp>
      <p:pic>
        <p:nvPicPr>
          <p:cNvPr id="2051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88" y="880640"/>
            <a:ext cx="8551572" cy="399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8D51D7-0942-26F8-6888-95FCC43F54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349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0B6151B1-E9D9-45EE-3B32-6E5E9A4527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685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C422648-DEDA-3DD1-E36E-1CBA35AE91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90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81BA3-4CC2-4B3F-9E14-72C1BAF2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6638" y="172996"/>
            <a:ext cx="5449330" cy="1650926"/>
          </a:xfrm>
        </p:spPr>
        <p:txBody>
          <a:bodyPr anchor="b">
            <a:normAutofit/>
          </a:bodyPr>
          <a:lstStyle/>
          <a:p>
            <a:pPr algn="ctr"/>
            <a:r>
              <a:rPr lang="en-CA" sz="5400" b="1" dirty="0">
                <a:effectLst>
                  <a:glow rad="127000">
                    <a:schemeClr val="bg1"/>
                  </a:glow>
                </a:effectLst>
              </a:rPr>
              <a:t>We’re so glad you joined us today!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129FB-17D3-4FE0-AC96-C5995A609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4670" y="1993900"/>
            <a:ext cx="5449330" cy="4864100"/>
          </a:xfrm>
        </p:spPr>
        <p:txBody>
          <a:bodyPr>
            <a:noAutofit/>
          </a:bodyPr>
          <a:lstStyle/>
          <a:p>
            <a:pPr marL="0" indent="0" algn="ctr">
              <a:spcBef>
                <a:spcPts val="450"/>
              </a:spcBef>
              <a:buNone/>
            </a:pP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Please join us </a:t>
            </a:r>
            <a:b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</a:b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for refreshments </a:t>
            </a:r>
            <a:b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</a:b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&amp; fellowship!</a:t>
            </a:r>
          </a:p>
          <a:p>
            <a:pPr marL="0" indent="0" algn="ctr">
              <a:spcBef>
                <a:spcPts val="450"/>
              </a:spcBef>
              <a:buNone/>
            </a:pPr>
            <a:endParaRPr lang="en-US" sz="2400" i="1" dirty="0">
              <a:effectLst>
                <a:glow rad="127000">
                  <a:schemeClr val="bg1"/>
                </a:glow>
              </a:effectLst>
            </a:endParaRPr>
          </a:p>
          <a:p>
            <a:pPr marL="0" indent="0" algn="ctr">
              <a:spcBef>
                <a:spcPts val="450"/>
              </a:spcBef>
              <a:buNone/>
            </a:pP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See the </a:t>
            </a:r>
            <a:r>
              <a:rPr lang="en-US" sz="3600" b="1" i="1" dirty="0">
                <a:effectLst>
                  <a:glow rad="127000">
                    <a:schemeClr val="bg1"/>
                  </a:glow>
                </a:effectLst>
              </a:rPr>
              <a:t>bulletin</a:t>
            </a: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 </a:t>
            </a:r>
            <a:br>
              <a:rPr lang="en-US" sz="36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for more info, </a:t>
            </a:r>
            <a:br>
              <a:rPr lang="en-US" sz="36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or </a:t>
            </a:r>
            <a:r>
              <a:rPr lang="en-US" sz="3600" b="1" i="1" dirty="0">
                <a:effectLst>
                  <a:glow rad="127000">
                    <a:schemeClr val="bg1"/>
                  </a:glow>
                </a:effectLst>
              </a:rPr>
              <a:t>contact</a:t>
            </a: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 us at </a:t>
            </a:r>
            <a:r>
              <a:rPr lang="en-US" sz="36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parkdaleonline@gmail.com </a:t>
            </a:r>
            <a:endParaRPr lang="en-US" sz="3600" i="1" dirty="0">
              <a:effectLst>
                <a:glow rad="127000">
                  <a:schemeClr val="bg1"/>
                </a:glow>
              </a:effectLst>
            </a:endParaRPr>
          </a:p>
        </p:txBody>
      </p:sp>
      <p:pic>
        <p:nvPicPr>
          <p:cNvPr id="4" name="Picture 3" descr="A church with a cross on the wall&#10;&#10;Description automatically generated">
            <a:extLst>
              <a:ext uri="{FF2B5EF4-FFF2-40B4-BE49-F238E27FC236}">
                <a16:creationId xmlns:a16="http://schemas.microsoft.com/office/drawing/2014/main" id="{C8825370-DF34-49CE-39CE-BFA6D08DA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9" r="-1"/>
          <a:stretch>
            <a:fillRect/>
          </a:stretch>
        </p:blipFill>
        <p:spPr>
          <a:xfrm>
            <a:off x="0" y="0"/>
            <a:ext cx="3720820" cy="684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067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E1CD3-20FA-FD5C-1884-FFAB8BE97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000" b="1" dirty="0"/>
              <a:t>Songs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029D2-14A3-F301-96BF-9639F4168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How Great is our God (G) </a:t>
            </a:r>
          </a:p>
          <a:p>
            <a:r>
              <a:rPr lang="en-CA" dirty="0"/>
              <a:t>What a Beautiful Name (D) </a:t>
            </a:r>
          </a:p>
          <a:p>
            <a:r>
              <a:rPr lang="en-CA" dirty="0"/>
              <a:t>The Jesus Way (G) </a:t>
            </a:r>
          </a:p>
          <a:p>
            <a:r>
              <a:rPr lang="en-CA" dirty="0"/>
              <a:t>Praise is Rising (G) </a:t>
            </a:r>
          </a:p>
          <a:p>
            <a:r>
              <a:rPr lang="en-CA" dirty="0"/>
              <a:t>You Are My King/ Amazing Love (D):</a:t>
            </a:r>
          </a:p>
        </p:txBody>
      </p:sp>
    </p:spTree>
    <p:extLst>
      <p:ext uri="{BB962C8B-B14F-4D97-AF65-F5344CB8AC3E}">
        <p14:creationId xmlns:p14="http://schemas.microsoft.com/office/powerpoint/2010/main" val="571922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481BA3-4CC2-4B3F-9E14-72C1BAF2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0" y="0"/>
            <a:ext cx="5077715" cy="2755899"/>
          </a:xfrm>
        </p:spPr>
        <p:txBody>
          <a:bodyPr>
            <a:normAutofit/>
          </a:bodyPr>
          <a:lstStyle/>
          <a:p>
            <a:pPr algn="ctr"/>
            <a:r>
              <a:rPr lang="en-CA" sz="6000" b="1" dirty="0">
                <a:effectLst>
                  <a:glow rad="127000">
                    <a:schemeClr val="bg1"/>
                  </a:glow>
                </a:effectLst>
              </a:rPr>
              <a:t>Welcome </a:t>
            </a:r>
            <a:br>
              <a:rPr lang="en-CA" sz="6000" b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CA" sz="6000" b="1" dirty="0">
                <a:effectLst>
                  <a:glow rad="127000">
                    <a:schemeClr val="bg1"/>
                  </a:glow>
                </a:effectLst>
              </a:rPr>
              <a:t>to Parkdale Church!</a:t>
            </a:r>
          </a:p>
        </p:txBody>
      </p:sp>
      <p:pic>
        <p:nvPicPr>
          <p:cNvPr id="4" name="Picture 3" descr="A picture containing outdoor, flower, plant&#10;&#10;Description automatically generated">
            <a:extLst>
              <a:ext uri="{FF2B5EF4-FFF2-40B4-BE49-F238E27FC236}">
                <a16:creationId xmlns:a16="http://schemas.microsoft.com/office/drawing/2014/main" id="{CC175394-ACD8-A69A-FB17-172EADEEA9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12"/>
          <a:stretch/>
        </p:blipFill>
        <p:spPr>
          <a:xfrm>
            <a:off x="20" y="10"/>
            <a:ext cx="4587406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129FB-17D3-4FE0-AC96-C5995A609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0" y="2673627"/>
            <a:ext cx="5077715" cy="4184374"/>
          </a:xfrm>
        </p:spPr>
        <p:txBody>
          <a:bodyPr>
            <a:normAutofit/>
          </a:bodyPr>
          <a:lstStyle/>
          <a:p>
            <a:pPr marL="0" indent="0">
              <a:spcBef>
                <a:spcPts val="450"/>
              </a:spcBef>
              <a:buNone/>
            </a:pPr>
            <a:r>
              <a:rPr lang="en-US" sz="3600" b="1" i="1" spc="-8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  We’re so glad you came!</a:t>
            </a:r>
          </a:p>
          <a:p>
            <a:pPr>
              <a:spcBef>
                <a:spcPts val="450"/>
              </a:spcBef>
            </a:pP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Please see the </a:t>
            </a:r>
            <a:r>
              <a:rPr lang="en-US" sz="3200" b="1" i="1" dirty="0">
                <a:effectLst>
                  <a:glow rad="127000">
                    <a:schemeClr val="bg1"/>
                  </a:glow>
                </a:effectLst>
              </a:rPr>
              <a:t>Bulletin</a:t>
            </a: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 </a:t>
            </a:r>
            <a:br>
              <a:rPr lang="en-US" sz="32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or </a:t>
            </a:r>
            <a:r>
              <a:rPr lang="en-US" sz="32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parkdalechurch.ca </a:t>
            </a: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for: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Weekly gatherings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Prayer items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Other news</a:t>
            </a:r>
          </a:p>
          <a:p>
            <a:pPr>
              <a:spcBef>
                <a:spcPts val="450"/>
              </a:spcBef>
            </a:pP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Or contact us at: </a:t>
            </a:r>
            <a:r>
              <a:rPr lang="en-US" sz="32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parkdaleonline@gmail.com</a:t>
            </a:r>
          </a:p>
        </p:txBody>
      </p:sp>
    </p:spTree>
    <p:extLst>
      <p:ext uri="{BB962C8B-B14F-4D97-AF65-F5344CB8AC3E}">
        <p14:creationId xmlns:p14="http://schemas.microsoft.com/office/powerpoint/2010/main" val="2577613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27013B-22B2-1B3B-C496-40D3952CD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2996"/>
            <a:ext cx="4365381" cy="1807305"/>
          </a:xfrm>
        </p:spPr>
        <p:txBody>
          <a:bodyPr>
            <a:normAutofit fontScale="90000"/>
          </a:bodyPr>
          <a:lstStyle/>
          <a:p>
            <a:r>
              <a:rPr lang="en-CA" sz="6000" b="1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Coming season @Parkdale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32ABA-D0F9-AF79-FAB0-32C744590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364" y="2070300"/>
            <a:ext cx="3945636" cy="4353945"/>
          </a:xfrm>
        </p:spPr>
        <p:txBody>
          <a:bodyPr>
            <a:normAutofit lnSpcReduction="10000"/>
          </a:bodyPr>
          <a:lstStyle/>
          <a:p>
            <a:pPr lvl="0"/>
            <a:r>
              <a:rPr lang="en-CA" sz="3000" dirty="0"/>
              <a:t>Youth group returns Sept. 11 </a:t>
            </a:r>
            <a:br>
              <a:rPr lang="en-CA" sz="3000" dirty="0"/>
            </a:br>
            <a:r>
              <a:rPr lang="en-CA" sz="2000" dirty="0"/>
              <a:t>Middle &amp; high school welcome. </a:t>
            </a:r>
            <a:br>
              <a:rPr lang="en-CA" sz="2000" dirty="0"/>
            </a:br>
            <a:r>
              <a:rPr lang="en-CA" sz="2000" dirty="0"/>
              <a:t>Full schedule on the board.</a:t>
            </a:r>
          </a:p>
          <a:p>
            <a:pPr lvl="0"/>
            <a:r>
              <a:rPr lang="en-CA" sz="3000" dirty="0">
                <a:solidFill>
                  <a:srgbClr val="0000CC"/>
                </a:solidFill>
              </a:rPr>
              <a:t>BBQ &amp; Special Service Sept. 13</a:t>
            </a:r>
          </a:p>
          <a:p>
            <a:pPr lvl="0"/>
            <a:r>
              <a:rPr lang="en-CA" sz="3000" dirty="0"/>
              <a:t>Crafting group returns Sept. 14 </a:t>
            </a:r>
            <a:br>
              <a:rPr lang="en-CA" dirty="0"/>
            </a:br>
            <a:r>
              <a:rPr lang="en-CA" sz="1800" dirty="0"/>
              <a:t>10 am, meets once a month.</a:t>
            </a:r>
          </a:p>
          <a:p>
            <a:pPr lvl="0"/>
            <a:r>
              <a:rPr lang="en-CA" sz="3000" dirty="0"/>
              <a:t>Ladies Bible Study returns Sept. 21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F3811C9-D0B7-2117-0138-2BB19C28A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8" r="3755"/>
          <a:stretch>
            <a:fillRect/>
          </a:stretch>
        </p:blipFill>
        <p:spPr>
          <a:xfrm>
            <a:off x="4671911" y="10"/>
            <a:ext cx="4472089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09015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ue wood with white text and leaves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" b="2"/>
          <a:stretch>
            <a:fillRect/>
          </a:stretch>
        </p:blipFill>
        <p:spPr>
          <a:xfrm>
            <a:off x="0" y="257908"/>
            <a:ext cx="9144001" cy="634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06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30268-E5D2-5989-C428-ACCD6DD0F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36671"/>
            <a:ext cx="4000498" cy="994172"/>
          </a:xfrm>
        </p:spPr>
        <p:txBody>
          <a:bodyPr/>
          <a:lstStyle/>
          <a:p>
            <a:pPr algn="ctr"/>
            <a:r>
              <a:rPr lang="en-US" sz="5400" b="1" dirty="0"/>
              <a:t>Offering</a:t>
            </a:r>
            <a:endParaRPr lang="en-CA" sz="5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54CBD-53CD-6905-2235-6288C353F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62100"/>
            <a:ext cx="4000498" cy="5054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i="1" dirty="0">
                <a:solidFill>
                  <a:srgbClr val="0000CC"/>
                </a:solidFill>
              </a:rPr>
              <a:t>Thank you to all </a:t>
            </a:r>
            <a:br>
              <a:rPr lang="en-US" sz="4000" b="1" i="1" dirty="0">
                <a:solidFill>
                  <a:srgbClr val="0000CC"/>
                </a:solidFill>
              </a:rPr>
            </a:br>
            <a:r>
              <a:rPr lang="en-US" sz="4000" b="1" i="1" dirty="0">
                <a:solidFill>
                  <a:srgbClr val="0000CC"/>
                </a:solidFill>
              </a:rPr>
              <a:t>who contribute!</a:t>
            </a:r>
          </a:p>
          <a:p>
            <a:pPr marL="0" indent="0" algn="ctr">
              <a:buNone/>
            </a:pPr>
            <a:endParaRPr lang="en-US" sz="1800" b="1" dirty="0"/>
          </a:p>
          <a:p>
            <a:r>
              <a:rPr lang="en-US" sz="3200" b="1" dirty="0"/>
              <a:t>White drop-box </a:t>
            </a:r>
            <a:r>
              <a:rPr lang="en-US" sz="3200" dirty="0"/>
              <a:t>near the coffee corner</a:t>
            </a:r>
          </a:p>
          <a:p>
            <a:r>
              <a:rPr lang="en-US" sz="3200" b="1" dirty="0"/>
              <a:t>Online</a:t>
            </a:r>
            <a:r>
              <a:rPr lang="en-US" sz="3200" dirty="0"/>
              <a:t> </a:t>
            </a:r>
            <a:r>
              <a:rPr lang="en-US" sz="3200" b="1" dirty="0"/>
              <a:t>giving</a:t>
            </a:r>
            <a:r>
              <a:rPr lang="en-US" sz="3200" dirty="0"/>
              <a:t> via the </a:t>
            </a:r>
            <a:r>
              <a:rPr lang="en-US" sz="3200" b="1" dirty="0">
                <a:solidFill>
                  <a:srgbClr val="0000CC"/>
                </a:solidFill>
              </a:rPr>
              <a:t>website</a:t>
            </a:r>
            <a:r>
              <a:rPr lang="en-US" sz="3200" dirty="0"/>
              <a:t> </a:t>
            </a:r>
          </a:p>
          <a:p>
            <a:r>
              <a:rPr lang="en-US" sz="3200" dirty="0"/>
              <a:t>Or by </a:t>
            </a:r>
            <a:r>
              <a:rPr lang="en-US" sz="3200" b="1" dirty="0"/>
              <a:t>e-transfer</a:t>
            </a:r>
            <a:r>
              <a:rPr lang="en-US" sz="3200" dirty="0"/>
              <a:t> to </a:t>
            </a:r>
            <a:r>
              <a:rPr lang="en-US" sz="3200" b="1" dirty="0" err="1">
                <a:solidFill>
                  <a:srgbClr val="0000CC"/>
                </a:solidFill>
              </a:rPr>
              <a:t>parkdalebookkeeper</a:t>
            </a:r>
            <a:br>
              <a:rPr lang="en-US" sz="3200" b="1" dirty="0">
                <a:solidFill>
                  <a:srgbClr val="0000CC"/>
                </a:solidFill>
              </a:rPr>
            </a:br>
            <a:r>
              <a:rPr lang="en-US" sz="3200" b="1" dirty="0">
                <a:solidFill>
                  <a:srgbClr val="0000CC"/>
                </a:solidFill>
              </a:rPr>
              <a:t>@gmail.com</a:t>
            </a:r>
            <a:endParaRPr lang="en-CA" sz="3200" b="1" dirty="0">
              <a:solidFill>
                <a:srgbClr val="0000CC"/>
              </a:solidFill>
            </a:endParaRPr>
          </a:p>
        </p:txBody>
      </p:sp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01C324DB-8AEC-88F4-28E0-0E629BB8B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99" y="0"/>
            <a:ext cx="5143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01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48" name="Rectangle 13347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4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0" name="Rectangle 13349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82344"/>
            <a:ext cx="9143997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2" name="Rectangle 13351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5282344"/>
            <a:ext cx="6086475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4" name="Rectangle 13353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5282344"/>
            <a:ext cx="9143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24785" y="5490971"/>
            <a:ext cx="5221554" cy="1159200"/>
          </a:xfr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altLang="en-US" sz="6000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j-lt"/>
                <a:ea typeface="+mj-ea"/>
                <a:cs typeface="+mj-cs"/>
              </a:rPr>
              <a:t>Kids’ Minute</a:t>
            </a:r>
            <a:endParaRPr lang="en-US" altLang="en-US" sz="6000" i="1" kern="1200" dirty="0">
              <a:solidFill>
                <a:srgbClr val="FFFFFF"/>
              </a:solidFill>
              <a:effectLst>
                <a:glow>
                  <a:schemeClr val="bg1"/>
                </a:glo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A64E6C3-D527-FF12-DC43-61ED998D2CFA}"/>
              </a:ext>
            </a:extLst>
          </p:cNvPr>
          <p:cNvSpPr txBox="1">
            <a:spLocks/>
          </p:cNvSpPr>
          <p:nvPr/>
        </p:nvSpPr>
        <p:spPr>
          <a:xfrm>
            <a:off x="6342391" y="5633765"/>
            <a:ext cx="2556416" cy="873612"/>
          </a:xfrm>
          <a:prstGeom prst="rect">
            <a:avLst/>
          </a:prstGeo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  <a:defRPr/>
            </a:pPr>
            <a: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  <a:t>&amp; Sunday </a:t>
            </a:r>
            <a:b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</a:br>
            <a: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  <a:t>    School</a:t>
            </a:r>
            <a:endParaRPr lang="en-US" altLang="en-US" i="1" kern="1200" dirty="0">
              <a:solidFill>
                <a:srgbClr val="FFFFFF"/>
              </a:solidFill>
              <a:effectLst>
                <a:glow>
                  <a:schemeClr val="bg1"/>
                </a:glo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2" name="Picture 9" descr="Image result for kids jesus">
            <a:extLst>
              <a:ext uri="{FF2B5EF4-FFF2-40B4-BE49-F238E27FC236}">
                <a16:creationId xmlns:a16="http://schemas.microsoft.com/office/drawing/2014/main" id="{49456107-7433-9358-CCF1-750BD204AA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" r="-1" b="-1"/>
          <a:stretch/>
        </p:blipFill>
        <p:spPr bwMode="auto">
          <a:xfrm>
            <a:off x="17314" y="1341414"/>
            <a:ext cx="9144002" cy="260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275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F48385D2-C6B3-E85F-9AFA-010A2769A5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933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538AA2-C518-F446-D7BA-4CFC1F5032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26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20838</TotalTime>
  <Words>209</Words>
  <Application>Microsoft Office PowerPoint</Application>
  <PresentationFormat>On-screen Show (4:3)</PresentationFormat>
  <Paragraphs>31</Paragraphs>
  <Slides>13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2013 - 2022 Theme</vt:lpstr>
      <vt:lpstr>PowerPoint Presentation</vt:lpstr>
      <vt:lpstr>Songs</vt:lpstr>
      <vt:lpstr>Welcome  to Parkdale Church!</vt:lpstr>
      <vt:lpstr>Coming season @Parkdale </vt:lpstr>
      <vt:lpstr>PowerPoint Presentation</vt:lpstr>
      <vt:lpstr>Offering</vt:lpstr>
      <vt:lpstr>Kids’ Minute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We’re so glad you joined us today!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Stewart</dc:creator>
  <cp:lastModifiedBy>Parkdale Church</cp:lastModifiedBy>
  <cp:revision>156</cp:revision>
  <dcterms:created xsi:type="dcterms:W3CDTF">2021-01-22T20:41:10Z</dcterms:created>
  <dcterms:modified xsi:type="dcterms:W3CDTF">2026-09-04T01:11:51Z</dcterms:modified>
</cp:coreProperties>
</file>