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842" r:id="rId1"/>
  </p:sldMasterIdLst>
  <p:notesMasterIdLst>
    <p:notesMasterId r:id="rId15"/>
  </p:notesMasterIdLst>
  <p:sldIdLst>
    <p:sldId id="1105" r:id="rId2"/>
    <p:sldId id="3162" r:id="rId3"/>
    <p:sldId id="2919" r:id="rId4"/>
    <p:sldId id="3201" r:id="rId5"/>
    <p:sldId id="3029" r:id="rId6"/>
    <p:sldId id="2276" r:id="rId7"/>
    <p:sldId id="1767" r:id="rId8"/>
    <p:sldId id="3203" r:id="rId9"/>
    <p:sldId id="3210" r:id="rId10"/>
    <p:sldId id="3204" r:id="rId11"/>
    <p:sldId id="3206" r:id="rId12"/>
    <p:sldId id="3207" r:id="rId13"/>
    <p:sldId id="3043"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F0FE668-9D6D-4A99-9E97-636FFE5B8482}">
          <p14:sldIdLst>
            <p14:sldId id="1105"/>
            <p14:sldId id="3162"/>
            <p14:sldId id="2919"/>
            <p14:sldId id="3201"/>
            <p14:sldId id="3029"/>
            <p14:sldId id="2276"/>
            <p14:sldId id="1767"/>
            <p14:sldId id="3203"/>
            <p14:sldId id="3210"/>
            <p14:sldId id="3204"/>
            <p14:sldId id="3206"/>
            <p14:sldId id="3207"/>
            <p14:sldId id="3043"/>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CC"/>
    <a:srgbClr val="0000FF"/>
    <a:srgbClr val="1D1D1D"/>
    <a:srgbClr val="422F1E"/>
    <a:srgbClr val="46373E"/>
    <a:srgbClr val="151C36"/>
    <a:srgbClr val="000000"/>
    <a:srgbClr val="FFFFF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7F921A-511F-41D9-B06A-2E8005FB38B3}" v="30" dt="2026-09-12T21:10:22.6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73" autoAdjust="0"/>
    <p:restoredTop sz="94703"/>
  </p:normalViewPr>
  <p:slideViewPr>
    <p:cSldViewPr snapToGrid="0">
      <p:cViewPr>
        <p:scale>
          <a:sx n="70" d="100"/>
          <a:sy n="70" d="100"/>
        </p:scale>
        <p:origin x="1530" y="3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A6B5AF-A09C-4734-940F-D6124C10BE8E}" type="datetimeFigureOut">
              <a:rPr lang="en-US" smtClean="0"/>
              <a:t>9/12/2026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F32AE-D9DE-49CF-8CF6-952E14AE9BC9}" type="slidenum">
              <a:rPr lang="en-US" smtClean="0"/>
              <a:t>‹#›</a:t>
            </a:fld>
            <a:endParaRPr lang="en-US"/>
          </a:p>
        </p:txBody>
      </p:sp>
    </p:spTree>
    <p:extLst>
      <p:ext uri="{BB962C8B-B14F-4D97-AF65-F5344CB8AC3E}">
        <p14:creationId xmlns:p14="http://schemas.microsoft.com/office/powerpoint/2010/main" val="2351589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EDF32AE-D9DE-49CF-8CF6-952E14AE9BC9}" type="slidenum">
              <a:rPr lang="en-US" smtClean="0"/>
              <a:t>1</a:t>
            </a:fld>
            <a:endParaRPr lang="en-US"/>
          </a:p>
        </p:txBody>
      </p:sp>
    </p:spTree>
    <p:extLst>
      <p:ext uri="{BB962C8B-B14F-4D97-AF65-F5344CB8AC3E}">
        <p14:creationId xmlns:p14="http://schemas.microsoft.com/office/powerpoint/2010/main" val="3768677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7CBC4DB-B343-4E6A-BC15-18FA492B3432}" type="datetimeFigureOut">
              <a:rPr lang="en-CA" altLang="en-US" smtClean="0"/>
              <a:pPr>
                <a:defRPr/>
              </a:pPr>
              <a:t>2026-09-12</a:t>
            </a:fld>
            <a:endParaRPr lang="en-CA" altLang="en-US"/>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pPr>
              <a:defRPr/>
            </a:pPr>
            <a:fld id="{A7C32D82-C2EA-4312-9D0D-59B09351DB81}" type="slidenum">
              <a:rPr lang="en-CA" altLang="en-US" smtClean="0"/>
              <a:pPr>
                <a:defRPr/>
              </a:pPr>
              <a:t>‹#›</a:t>
            </a:fld>
            <a:endParaRPr lang="en-CA" altLang="en-US"/>
          </a:p>
        </p:txBody>
      </p:sp>
    </p:spTree>
    <p:extLst>
      <p:ext uri="{BB962C8B-B14F-4D97-AF65-F5344CB8AC3E}">
        <p14:creationId xmlns:p14="http://schemas.microsoft.com/office/powerpoint/2010/main" val="4199452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730C356-C117-46A1-A20D-73CC945ABB6E}" type="datetimeFigureOut">
              <a:rPr lang="en-CA" altLang="en-US" smtClean="0"/>
              <a:pPr>
                <a:defRPr/>
              </a:pPr>
              <a:t>2026-09-12</a:t>
            </a:fld>
            <a:endParaRPr lang="en-CA" altLang="en-US"/>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pPr>
              <a:defRPr/>
            </a:pPr>
            <a:fld id="{765867F8-014F-4EB1-82D9-C2227E194899}" type="slidenum">
              <a:rPr lang="en-CA" altLang="en-US" smtClean="0"/>
              <a:pPr>
                <a:defRPr/>
              </a:pPr>
              <a:t>‹#›</a:t>
            </a:fld>
            <a:endParaRPr lang="en-CA" altLang="en-US"/>
          </a:p>
        </p:txBody>
      </p:sp>
    </p:spTree>
    <p:extLst>
      <p:ext uri="{BB962C8B-B14F-4D97-AF65-F5344CB8AC3E}">
        <p14:creationId xmlns:p14="http://schemas.microsoft.com/office/powerpoint/2010/main" val="3333696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7E0EA439-42D6-4142-A99C-B3580AC11904}" type="datetimeFigureOut">
              <a:rPr lang="en-CA" altLang="en-US" smtClean="0"/>
              <a:pPr>
                <a:defRPr/>
              </a:pPr>
              <a:t>2026-09-12</a:t>
            </a:fld>
            <a:endParaRPr lang="en-CA" altLang="en-US"/>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pPr>
              <a:defRPr/>
            </a:pPr>
            <a:fld id="{7C940109-88BC-4319-9E8C-EC3A6179F55C}" type="slidenum">
              <a:rPr lang="en-CA" altLang="en-US" smtClean="0"/>
              <a:pPr>
                <a:defRPr/>
              </a:pPr>
              <a:t>‹#›</a:t>
            </a:fld>
            <a:endParaRPr lang="en-CA" altLang="en-US"/>
          </a:p>
        </p:txBody>
      </p:sp>
    </p:spTree>
    <p:extLst>
      <p:ext uri="{BB962C8B-B14F-4D97-AF65-F5344CB8AC3E}">
        <p14:creationId xmlns:p14="http://schemas.microsoft.com/office/powerpoint/2010/main" val="3708479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BC0795E8-1E36-4094-BC2C-724E3CD320CF}" type="datetimeFigureOut">
              <a:rPr lang="en-CA" altLang="en-US" smtClean="0"/>
              <a:pPr>
                <a:defRPr/>
              </a:pPr>
              <a:t>2026-09-12</a:t>
            </a:fld>
            <a:endParaRPr lang="en-CA" altLang="en-US"/>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pPr>
              <a:defRPr/>
            </a:pPr>
            <a:fld id="{4F81394E-98D0-4FD5-8862-0B724F4982E8}" type="slidenum">
              <a:rPr lang="en-CA" altLang="en-US" smtClean="0"/>
              <a:pPr>
                <a:defRPr/>
              </a:pPr>
              <a:t>‹#›</a:t>
            </a:fld>
            <a:endParaRPr lang="en-CA" altLang="en-US"/>
          </a:p>
        </p:txBody>
      </p:sp>
    </p:spTree>
    <p:extLst>
      <p:ext uri="{BB962C8B-B14F-4D97-AF65-F5344CB8AC3E}">
        <p14:creationId xmlns:p14="http://schemas.microsoft.com/office/powerpoint/2010/main" val="2371329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F4ED4B38-24CB-4C4E-BAAA-8D1FA5AC848E}" type="datetimeFigureOut">
              <a:rPr lang="en-CA" altLang="en-US" smtClean="0"/>
              <a:pPr>
                <a:defRPr/>
              </a:pPr>
              <a:t>2026-09-12</a:t>
            </a:fld>
            <a:endParaRPr lang="en-CA" altLang="en-US"/>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pPr>
              <a:defRPr/>
            </a:pPr>
            <a:fld id="{2DBDE54F-1978-4A07-9D14-A0981DFDE18D}" type="slidenum">
              <a:rPr lang="en-CA" altLang="en-US" smtClean="0"/>
              <a:pPr>
                <a:defRPr/>
              </a:pPr>
              <a:t>‹#›</a:t>
            </a:fld>
            <a:endParaRPr lang="en-CA" altLang="en-US"/>
          </a:p>
        </p:txBody>
      </p:sp>
    </p:spTree>
    <p:extLst>
      <p:ext uri="{BB962C8B-B14F-4D97-AF65-F5344CB8AC3E}">
        <p14:creationId xmlns:p14="http://schemas.microsoft.com/office/powerpoint/2010/main" val="3330123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1DE871EC-44FC-4987-84FB-FFDFD3C77E5A}" type="datetimeFigureOut">
              <a:rPr lang="en-CA" altLang="en-US" smtClean="0"/>
              <a:pPr>
                <a:defRPr/>
              </a:pPr>
              <a:t>2026-09-12</a:t>
            </a:fld>
            <a:endParaRPr lang="en-CA" altLang="en-US"/>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pPr>
              <a:defRPr/>
            </a:pPr>
            <a:fld id="{09A3CF0F-2CF2-43E6-A453-8930888F90BA}" type="slidenum">
              <a:rPr lang="en-CA" altLang="en-US" smtClean="0"/>
              <a:pPr>
                <a:defRPr/>
              </a:pPr>
              <a:t>‹#›</a:t>
            </a:fld>
            <a:endParaRPr lang="en-CA" altLang="en-US"/>
          </a:p>
        </p:txBody>
      </p:sp>
    </p:spTree>
    <p:extLst>
      <p:ext uri="{BB962C8B-B14F-4D97-AF65-F5344CB8AC3E}">
        <p14:creationId xmlns:p14="http://schemas.microsoft.com/office/powerpoint/2010/main" val="3284705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FB26E82-347E-49BB-B61A-7A1D092AD264}" type="datetimeFigureOut">
              <a:rPr lang="en-CA" altLang="en-US" smtClean="0"/>
              <a:pPr>
                <a:defRPr/>
              </a:pPr>
              <a:t>2026-09-12</a:t>
            </a:fld>
            <a:endParaRPr lang="en-CA" altLang="en-US"/>
          </a:p>
        </p:txBody>
      </p:sp>
      <p:sp>
        <p:nvSpPr>
          <p:cNvPr id="8" name="Footer Placeholder 7"/>
          <p:cNvSpPr>
            <a:spLocks noGrp="1"/>
          </p:cNvSpPr>
          <p:nvPr>
            <p:ph type="ftr" sz="quarter" idx="11"/>
          </p:nvPr>
        </p:nvSpPr>
        <p:spPr/>
        <p:txBody>
          <a:bodyPr/>
          <a:lstStyle/>
          <a:p>
            <a:pPr>
              <a:defRPr/>
            </a:pPr>
            <a:endParaRPr lang="en-CA"/>
          </a:p>
        </p:txBody>
      </p:sp>
      <p:sp>
        <p:nvSpPr>
          <p:cNvPr id="9" name="Slide Number Placeholder 8"/>
          <p:cNvSpPr>
            <a:spLocks noGrp="1"/>
          </p:cNvSpPr>
          <p:nvPr>
            <p:ph type="sldNum" sz="quarter" idx="12"/>
          </p:nvPr>
        </p:nvSpPr>
        <p:spPr/>
        <p:txBody>
          <a:bodyPr/>
          <a:lstStyle/>
          <a:p>
            <a:pPr>
              <a:defRPr/>
            </a:pPr>
            <a:fld id="{963431DB-1039-4609-8F7C-DD3BC5C3CD9B}" type="slidenum">
              <a:rPr lang="en-CA" altLang="en-US" smtClean="0"/>
              <a:pPr>
                <a:defRPr/>
              </a:pPr>
              <a:t>‹#›</a:t>
            </a:fld>
            <a:endParaRPr lang="en-CA" altLang="en-US"/>
          </a:p>
        </p:txBody>
      </p:sp>
    </p:spTree>
    <p:extLst>
      <p:ext uri="{BB962C8B-B14F-4D97-AF65-F5344CB8AC3E}">
        <p14:creationId xmlns:p14="http://schemas.microsoft.com/office/powerpoint/2010/main" val="3139016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9CDFFE19-51EF-41B1-8FF7-0E001548C8F7}" type="datetimeFigureOut">
              <a:rPr lang="en-CA" altLang="en-US" smtClean="0"/>
              <a:pPr>
                <a:defRPr/>
              </a:pPr>
              <a:t>2026-09-12</a:t>
            </a:fld>
            <a:endParaRPr lang="en-CA" altLang="en-US"/>
          </a:p>
        </p:txBody>
      </p:sp>
      <p:sp>
        <p:nvSpPr>
          <p:cNvPr id="4" name="Footer Placeholder 3"/>
          <p:cNvSpPr>
            <a:spLocks noGrp="1"/>
          </p:cNvSpPr>
          <p:nvPr>
            <p:ph type="ftr" sz="quarter" idx="11"/>
          </p:nvPr>
        </p:nvSpPr>
        <p:spPr/>
        <p:txBody>
          <a:bodyPr/>
          <a:lstStyle/>
          <a:p>
            <a:pPr>
              <a:defRPr/>
            </a:pPr>
            <a:endParaRPr lang="en-CA"/>
          </a:p>
        </p:txBody>
      </p:sp>
      <p:sp>
        <p:nvSpPr>
          <p:cNvPr id="5" name="Slide Number Placeholder 4"/>
          <p:cNvSpPr>
            <a:spLocks noGrp="1"/>
          </p:cNvSpPr>
          <p:nvPr>
            <p:ph type="sldNum" sz="quarter" idx="12"/>
          </p:nvPr>
        </p:nvSpPr>
        <p:spPr/>
        <p:txBody>
          <a:bodyPr/>
          <a:lstStyle/>
          <a:p>
            <a:pPr>
              <a:defRPr/>
            </a:pPr>
            <a:fld id="{C526C4AA-B5BF-492D-A3FA-5A89ED809866}" type="slidenum">
              <a:rPr lang="en-CA" altLang="en-US" smtClean="0"/>
              <a:pPr>
                <a:defRPr/>
              </a:pPr>
              <a:t>‹#›</a:t>
            </a:fld>
            <a:endParaRPr lang="en-CA" altLang="en-US"/>
          </a:p>
        </p:txBody>
      </p:sp>
    </p:spTree>
    <p:extLst>
      <p:ext uri="{BB962C8B-B14F-4D97-AF65-F5344CB8AC3E}">
        <p14:creationId xmlns:p14="http://schemas.microsoft.com/office/powerpoint/2010/main" val="3976827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5DFF7B4-0059-4B2F-9282-1042A70CC55C}" type="datetimeFigureOut">
              <a:rPr lang="en-CA" altLang="en-US" smtClean="0"/>
              <a:pPr>
                <a:defRPr/>
              </a:pPr>
              <a:t>2026-09-12</a:t>
            </a:fld>
            <a:endParaRPr lang="en-CA" altLang="en-US"/>
          </a:p>
        </p:txBody>
      </p:sp>
      <p:sp>
        <p:nvSpPr>
          <p:cNvPr id="3" name="Footer Placeholder 2"/>
          <p:cNvSpPr>
            <a:spLocks noGrp="1"/>
          </p:cNvSpPr>
          <p:nvPr>
            <p:ph type="ftr" sz="quarter" idx="11"/>
          </p:nvPr>
        </p:nvSpPr>
        <p:spPr/>
        <p:txBody>
          <a:bodyPr/>
          <a:lstStyle/>
          <a:p>
            <a:pPr>
              <a:defRPr/>
            </a:pPr>
            <a:endParaRPr lang="en-CA"/>
          </a:p>
        </p:txBody>
      </p:sp>
      <p:sp>
        <p:nvSpPr>
          <p:cNvPr id="4" name="Slide Number Placeholder 3"/>
          <p:cNvSpPr>
            <a:spLocks noGrp="1"/>
          </p:cNvSpPr>
          <p:nvPr>
            <p:ph type="sldNum" sz="quarter" idx="12"/>
          </p:nvPr>
        </p:nvSpPr>
        <p:spPr/>
        <p:txBody>
          <a:bodyPr/>
          <a:lstStyle/>
          <a:p>
            <a:pPr>
              <a:defRPr/>
            </a:pPr>
            <a:fld id="{32FAE58A-7D94-4DDB-883A-1825DB47E067}" type="slidenum">
              <a:rPr lang="en-CA" altLang="en-US" smtClean="0"/>
              <a:pPr>
                <a:defRPr/>
              </a:pPr>
              <a:t>‹#›</a:t>
            </a:fld>
            <a:endParaRPr lang="en-CA" altLang="en-US"/>
          </a:p>
        </p:txBody>
      </p:sp>
    </p:spTree>
    <p:extLst>
      <p:ext uri="{BB962C8B-B14F-4D97-AF65-F5344CB8AC3E}">
        <p14:creationId xmlns:p14="http://schemas.microsoft.com/office/powerpoint/2010/main" val="288786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26C8DB42-D5B9-4EC8-A4B4-73272184BBA2}" type="datetimeFigureOut">
              <a:rPr lang="en-CA" altLang="en-US" smtClean="0"/>
              <a:pPr>
                <a:defRPr/>
              </a:pPr>
              <a:t>2026-09-12</a:t>
            </a:fld>
            <a:endParaRPr lang="en-CA" altLang="en-US"/>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pPr>
              <a:defRPr/>
            </a:pPr>
            <a:fld id="{055D4FC2-D5C8-4701-841E-4C2E3DE1FCC5}" type="slidenum">
              <a:rPr lang="en-CA" altLang="en-US" smtClean="0"/>
              <a:pPr>
                <a:defRPr/>
              </a:pPr>
              <a:t>‹#›</a:t>
            </a:fld>
            <a:endParaRPr lang="en-CA" altLang="en-US"/>
          </a:p>
        </p:txBody>
      </p:sp>
    </p:spTree>
    <p:extLst>
      <p:ext uri="{BB962C8B-B14F-4D97-AF65-F5344CB8AC3E}">
        <p14:creationId xmlns:p14="http://schemas.microsoft.com/office/powerpoint/2010/main" val="1175028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2E621F24-8FBB-4562-8AAB-D9AB65CE5603}" type="datetimeFigureOut">
              <a:rPr lang="en-CA" altLang="en-US" smtClean="0"/>
              <a:pPr>
                <a:defRPr/>
              </a:pPr>
              <a:t>2026-09-12</a:t>
            </a:fld>
            <a:endParaRPr lang="en-CA" altLang="en-US"/>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pPr>
              <a:defRPr/>
            </a:pPr>
            <a:fld id="{74F743FA-706B-4564-8FBF-CC233582220C}" type="slidenum">
              <a:rPr lang="en-CA" altLang="en-US" smtClean="0"/>
              <a:pPr>
                <a:defRPr/>
              </a:pPr>
              <a:t>‹#›</a:t>
            </a:fld>
            <a:endParaRPr lang="en-CA" altLang="en-US"/>
          </a:p>
        </p:txBody>
      </p:sp>
    </p:spTree>
    <p:extLst>
      <p:ext uri="{BB962C8B-B14F-4D97-AF65-F5344CB8AC3E}">
        <p14:creationId xmlns:p14="http://schemas.microsoft.com/office/powerpoint/2010/main" val="1545268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26E086E-5287-44EC-9CDF-00DFDA21409C}" type="datetimeFigureOut">
              <a:rPr lang="en-CA" altLang="en-US" smtClean="0"/>
              <a:pPr>
                <a:defRPr/>
              </a:pPr>
              <a:t>2026-09-12</a:t>
            </a:fld>
            <a:endParaRPr lang="en-CA"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EC357F1-97F9-46F3-B5AB-A54B7356E48F}" type="slidenum">
              <a:rPr lang="en-CA" altLang="en-US" smtClean="0"/>
              <a:pPr>
                <a:defRPr/>
              </a:pPr>
              <a:t>‹#›</a:t>
            </a:fld>
            <a:endParaRPr lang="en-CA" altLang="en-US"/>
          </a:p>
        </p:txBody>
      </p:sp>
    </p:spTree>
    <p:extLst>
      <p:ext uri="{BB962C8B-B14F-4D97-AF65-F5344CB8AC3E}">
        <p14:creationId xmlns:p14="http://schemas.microsoft.com/office/powerpoint/2010/main" val="3391757184"/>
      </p:ext>
    </p:extLst>
  </p:cSld>
  <p:clrMap bg1="lt1" tx1="dk1" bg2="lt2" tx2="dk2" accent1="accent1" accent2="accent2" accent3="accent3" accent4="accent4" accent5="accent5" accent6="accent6" hlink="hlink" folHlink="folHlink"/>
  <p:sldLayoutIdLst>
    <p:sldLayoutId id="2147486843" r:id="rId1"/>
    <p:sldLayoutId id="2147486844" r:id="rId2"/>
    <p:sldLayoutId id="2147486845" r:id="rId3"/>
    <p:sldLayoutId id="2147486846" r:id="rId4"/>
    <p:sldLayoutId id="2147486847" r:id="rId5"/>
    <p:sldLayoutId id="2147486848" r:id="rId6"/>
    <p:sldLayoutId id="2147486849" r:id="rId7"/>
    <p:sldLayoutId id="2147486850" r:id="rId8"/>
    <p:sldLayoutId id="2147486851" r:id="rId9"/>
    <p:sldLayoutId id="2147486852" r:id="rId10"/>
    <p:sldLayoutId id="21474868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biblegateway.com/passage/?search=Ephesians%203&amp;version=NIV#fen-NIV-29267a"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08460" y="5075339"/>
            <a:ext cx="6858000" cy="967978"/>
          </a:xfrm>
        </p:spPr>
        <p:txBody>
          <a:bodyPr>
            <a:normAutofit/>
          </a:bodyPr>
          <a:lstStyle/>
          <a:p>
            <a:pPr eaLnBrk="1" hangingPunct="1">
              <a:defRPr/>
            </a:pPr>
            <a:r>
              <a:rPr lang="en-CA" altLang="en-US" sz="4500" b="1" dirty="0">
                <a:effectLst>
                  <a:outerShdw blurRad="38100" dist="38100" dir="2700000" algn="tl">
                    <a:srgbClr val="C0C0C0"/>
                  </a:outerShdw>
                </a:effectLst>
              </a:rPr>
              <a:t>September 13, 2026</a:t>
            </a:r>
          </a:p>
        </p:txBody>
      </p:sp>
      <p:pic>
        <p:nvPicPr>
          <p:cNvPr id="2051"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488" y="880640"/>
            <a:ext cx="8551572" cy="3992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ECECF46C-2C09-0F34-164B-B67BCBC7B861}"/>
              </a:ext>
            </a:extLst>
          </p:cNvPr>
          <p:cNvPicPr>
            <a:picLocks noChangeAspect="1"/>
          </p:cNvPicPr>
          <p:nvPr/>
        </p:nvPicPr>
        <p:blipFill>
          <a:blip r:embed="rId2">
            <a:extLst>
              <a:ext uri="{28A0092B-C50C-407E-A947-70E740481C1C}">
                <a14:useLocalDpi xmlns:a14="http://schemas.microsoft.com/office/drawing/2010/main" val="0"/>
              </a:ext>
            </a:extLst>
          </a:blip>
          <a:srcRect t="35997" r="9091"/>
          <a:stretch>
            <a:fillRect/>
          </a:stretch>
        </p:blipFill>
        <p:spPr>
          <a:xfrm>
            <a:off x="2641851" y="10"/>
            <a:ext cx="6502149" cy="6857990"/>
          </a:xfrm>
          <a:prstGeom prst="rect">
            <a:avLst/>
          </a:prstGeom>
        </p:spPr>
      </p:pic>
      <p:sp>
        <p:nvSpPr>
          <p:cNvPr id="14" name="Rectangle 13">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76761369-9277-7F20-F437-DF4FC4472755}"/>
              </a:ext>
            </a:extLst>
          </p:cNvPr>
          <p:cNvSpPr>
            <a:spLocks noGrp="1"/>
          </p:cNvSpPr>
          <p:nvPr>
            <p:ph idx="1"/>
          </p:nvPr>
        </p:nvSpPr>
        <p:spPr>
          <a:xfrm>
            <a:off x="421620" y="3236669"/>
            <a:ext cx="4007077" cy="3207258"/>
          </a:xfrm>
        </p:spPr>
        <p:txBody>
          <a:bodyPr anchor="t">
            <a:normAutofit/>
          </a:bodyPr>
          <a:lstStyle/>
          <a:p>
            <a:pPr marL="0" indent="0">
              <a:buNone/>
            </a:pPr>
            <a:r>
              <a:rPr lang="en-US" sz="2000" dirty="0">
                <a:solidFill>
                  <a:schemeClr val="bg1"/>
                </a:solidFill>
              </a:rPr>
              <a:t>[…] </a:t>
            </a:r>
            <a:r>
              <a:rPr lang="en-CA" sz="2000" dirty="0">
                <a:solidFill>
                  <a:schemeClr val="bg1"/>
                </a:solidFill>
              </a:rPr>
              <a:t>Remember Jesus Christ, raised from the dead, descended from David. This is my gospel, for which I am suffering even to the point of being chained like a criminal. But God’s word is not chained. Therefore, I endure everything for the sake of the elect, that they too may obtain the salvation that is in Christ Jesus, with eternal glory.</a:t>
            </a:r>
            <a:endParaRPr lang="en-US" sz="2000" dirty="0">
              <a:solidFill>
                <a:schemeClr val="bg1"/>
              </a:solidFill>
            </a:endParaRPr>
          </a:p>
        </p:txBody>
      </p:sp>
      <p:sp>
        <p:nvSpPr>
          <p:cNvPr id="6" name="Rectangle 5">
            <a:extLst>
              <a:ext uri="{FF2B5EF4-FFF2-40B4-BE49-F238E27FC236}">
                <a16:creationId xmlns:a16="http://schemas.microsoft.com/office/drawing/2014/main" id="{014E3297-CD50-90E0-2A54-7D548642DAC8}"/>
              </a:ext>
            </a:extLst>
          </p:cNvPr>
          <p:cNvSpPr/>
          <p:nvPr/>
        </p:nvSpPr>
        <p:spPr>
          <a:xfrm>
            <a:off x="177421" y="709684"/>
            <a:ext cx="764275" cy="3956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B362CDAF-C164-A62C-C503-6AACD1D23E86}"/>
              </a:ext>
            </a:extLst>
          </p:cNvPr>
          <p:cNvSpPr>
            <a:spLocks noGrp="1"/>
          </p:cNvSpPr>
          <p:nvPr>
            <p:ph type="title"/>
          </p:nvPr>
        </p:nvSpPr>
        <p:spPr>
          <a:xfrm>
            <a:off x="278317" y="1601428"/>
            <a:ext cx="4293681" cy="1827572"/>
          </a:xfrm>
        </p:spPr>
        <p:txBody>
          <a:bodyPr anchor="b">
            <a:normAutofit fontScale="90000"/>
          </a:bodyPr>
          <a:lstStyle/>
          <a:p>
            <a:r>
              <a:rPr lang="en-CA" b="1" dirty="0">
                <a:solidFill>
                  <a:schemeClr val="bg1"/>
                </a:solidFill>
              </a:rPr>
              <a:t>Prayer for our New Lead Pastor </a:t>
            </a:r>
            <a:br>
              <a:rPr lang="en-CA" b="1" dirty="0">
                <a:solidFill>
                  <a:schemeClr val="bg1"/>
                </a:solidFill>
              </a:rPr>
            </a:br>
            <a:br>
              <a:rPr lang="en-CA" sz="500" b="1" dirty="0">
                <a:solidFill>
                  <a:schemeClr val="bg1"/>
                </a:solidFill>
              </a:rPr>
            </a:br>
            <a:br>
              <a:rPr lang="en-CA" sz="500" b="1" dirty="0">
                <a:solidFill>
                  <a:schemeClr val="bg1"/>
                </a:solidFill>
              </a:rPr>
            </a:br>
            <a:br>
              <a:rPr lang="en-CA" sz="500" b="1" dirty="0">
                <a:solidFill>
                  <a:schemeClr val="bg1"/>
                </a:solidFill>
              </a:rPr>
            </a:br>
            <a:r>
              <a:rPr lang="en-CA" sz="3600" b="1" dirty="0">
                <a:solidFill>
                  <a:schemeClr val="bg1"/>
                </a:solidFill>
              </a:rPr>
              <a:t>2Timothy 2:1-15</a:t>
            </a:r>
            <a:br>
              <a:rPr lang="en-CA" dirty="0">
                <a:solidFill>
                  <a:schemeClr val="bg1"/>
                </a:solidFill>
              </a:rPr>
            </a:br>
            <a:endParaRPr lang="en-CA" sz="2400" dirty="0">
              <a:solidFill>
                <a:schemeClr val="bg1"/>
              </a:solidFill>
            </a:endParaRPr>
          </a:p>
        </p:txBody>
      </p:sp>
    </p:spTree>
    <p:extLst>
      <p:ext uri="{BB962C8B-B14F-4D97-AF65-F5344CB8AC3E}">
        <p14:creationId xmlns:p14="http://schemas.microsoft.com/office/powerpoint/2010/main" val="49051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B76C12B-E2B6-B669-278F-0731FC9DAFC1}"/>
              </a:ext>
            </a:extLst>
          </p:cNvPr>
          <p:cNvSpPr/>
          <p:nvPr/>
        </p:nvSpPr>
        <p:spPr>
          <a:xfrm>
            <a:off x="0" y="-204716"/>
            <a:ext cx="9444251" cy="7062716"/>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a:extLst>
              <a:ext uri="{FF2B5EF4-FFF2-40B4-BE49-F238E27FC236}">
                <a16:creationId xmlns:a16="http://schemas.microsoft.com/office/drawing/2014/main" id="{F7CE92A5-6A5B-0A15-5FBF-51841480897B}"/>
              </a:ext>
            </a:extLst>
          </p:cNvPr>
          <p:cNvSpPr txBox="1"/>
          <p:nvPr/>
        </p:nvSpPr>
        <p:spPr>
          <a:xfrm>
            <a:off x="111083" y="558715"/>
            <a:ext cx="4460917" cy="2508379"/>
          </a:xfrm>
          <a:prstGeom prst="rect">
            <a:avLst/>
          </a:prstGeom>
          <a:noFill/>
        </p:spPr>
        <p:txBody>
          <a:bodyPr wrap="square" rtlCol="0">
            <a:spAutoFit/>
          </a:bodyPr>
          <a:lstStyle/>
          <a:p>
            <a:r>
              <a:rPr lang="en-CA" sz="4000" b="1" dirty="0">
                <a:solidFill>
                  <a:schemeClr val="bg1"/>
                </a:solidFill>
                <a:latin typeface="+mj-lt"/>
                <a:ea typeface="+mj-ea"/>
                <a:cs typeface="+mj-cs"/>
              </a:rPr>
              <a:t>Prayer for our Pastoral Search Committee.</a:t>
            </a:r>
          </a:p>
          <a:p>
            <a:endParaRPr lang="en-CA" sz="500" b="1" dirty="0">
              <a:solidFill>
                <a:schemeClr val="bg1"/>
              </a:solidFill>
            </a:endParaRPr>
          </a:p>
          <a:p>
            <a:r>
              <a:rPr lang="en-CA" sz="3200" b="1" dirty="0">
                <a:solidFill>
                  <a:schemeClr val="bg1"/>
                </a:solidFill>
                <a:latin typeface="+mj-lt"/>
                <a:ea typeface="+mj-ea"/>
                <a:cs typeface="+mj-cs"/>
              </a:rPr>
              <a:t>James 1:5-6</a:t>
            </a:r>
          </a:p>
        </p:txBody>
      </p:sp>
      <p:pic>
        <p:nvPicPr>
          <p:cNvPr id="12" name="Picture 11">
            <a:extLst>
              <a:ext uri="{FF2B5EF4-FFF2-40B4-BE49-F238E27FC236}">
                <a16:creationId xmlns:a16="http://schemas.microsoft.com/office/drawing/2014/main" id="{ABE8B476-32C3-9AB0-B8A5-582B04A0B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9478" y="0"/>
            <a:ext cx="4634522" cy="5755371"/>
          </a:xfrm>
          <a:prstGeom prst="rect">
            <a:avLst/>
          </a:prstGeom>
          <a:ln>
            <a:noFill/>
          </a:ln>
          <a:effectLst>
            <a:softEdge rad="112500"/>
          </a:effectLst>
        </p:spPr>
      </p:pic>
      <p:sp>
        <p:nvSpPr>
          <p:cNvPr id="13" name="TextBox 12">
            <a:extLst>
              <a:ext uri="{FF2B5EF4-FFF2-40B4-BE49-F238E27FC236}">
                <a16:creationId xmlns:a16="http://schemas.microsoft.com/office/drawing/2014/main" id="{BAB721A3-B929-F780-8409-450FA019F83C}"/>
              </a:ext>
            </a:extLst>
          </p:cNvPr>
          <p:cNvSpPr txBox="1"/>
          <p:nvPr/>
        </p:nvSpPr>
        <p:spPr>
          <a:xfrm>
            <a:off x="287554" y="3067094"/>
            <a:ext cx="3457811" cy="2862322"/>
          </a:xfrm>
          <a:prstGeom prst="rect">
            <a:avLst/>
          </a:prstGeom>
          <a:noFill/>
        </p:spPr>
        <p:txBody>
          <a:bodyPr wrap="square" rtlCol="0">
            <a:spAutoFit/>
          </a:bodyPr>
          <a:lstStyle/>
          <a:p>
            <a:pPr algn="ctr"/>
            <a:r>
              <a:rPr lang="en-CA" sz="2000" dirty="0">
                <a:solidFill>
                  <a:schemeClr val="bg1"/>
                </a:solidFill>
              </a:rPr>
              <a:t>If any of you lacks wisdom, you should ask God, who gives generously to all without finding fault, and it will be given to you. But when you ask, you must believe and not doubt, because the one who doubts is like a wave of the sea, blown and tossed by the wind.</a:t>
            </a:r>
          </a:p>
        </p:txBody>
      </p:sp>
    </p:spTree>
    <p:extLst>
      <p:ext uri="{BB962C8B-B14F-4D97-AF65-F5344CB8AC3E}">
        <p14:creationId xmlns:p14="http://schemas.microsoft.com/office/powerpoint/2010/main" val="3617206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314BC-7D7E-A439-7943-4A9C6FFEA6F3}"/>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8C20B87-4CF2-A597-CD74-A87D49C52052}"/>
              </a:ext>
            </a:extLst>
          </p:cNvPr>
          <p:cNvPicPr>
            <a:picLocks noChangeAspect="1"/>
          </p:cNvPicPr>
          <p:nvPr/>
        </p:nvPicPr>
        <p:blipFill>
          <a:blip r:embed="rId2">
            <a:extLst>
              <a:ext uri="{28A0092B-C50C-407E-A947-70E740481C1C}">
                <a14:useLocalDpi xmlns:a14="http://schemas.microsoft.com/office/drawing/2010/main" val="0"/>
              </a:ext>
            </a:extLst>
          </a:blip>
          <a:srcRect l="9091" t="1920" r="-1" b="26157"/>
          <a:stretch>
            <a:fillRect/>
          </a:stretch>
        </p:blipFill>
        <p:spPr>
          <a:xfrm>
            <a:off x="20" y="10"/>
            <a:ext cx="6501364" cy="6857990"/>
          </a:xfrm>
          <a:prstGeom prst="rect">
            <a:avLst/>
          </a:prstGeom>
        </p:spPr>
      </p:pic>
      <p:sp>
        <p:nvSpPr>
          <p:cNvPr id="9" name="Rectangle 8">
            <a:extLst>
              <a:ext uri="{FF2B5EF4-FFF2-40B4-BE49-F238E27FC236}">
                <a16:creationId xmlns:a16="http://schemas.microsoft.com/office/drawing/2014/main" id="{CEBD702E-A413-486B-BFBD-03DDFA119028}"/>
              </a:ext>
            </a:extLst>
          </p:cNvPr>
          <p:cNvSpPr/>
          <p:nvPr/>
        </p:nvSpPr>
        <p:spPr>
          <a:xfrm>
            <a:off x="6342185" y="0"/>
            <a:ext cx="4016466" cy="685799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n>
                <a:solidFill>
                  <a:schemeClr val="tx1"/>
                </a:solidFill>
              </a:ln>
              <a:solidFill>
                <a:schemeClr val="tx1"/>
              </a:solidFill>
            </a:endParaRPr>
          </a:p>
        </p:txBody>
      </p:sp>
      <p:sp>
        <p:nvSpPr>
          <p:cNvPr id="11" name="Content Placeholder 10">
            <a:extLst>
              <a:ext uri="{FF2B5EF4-FFF2-40B4-BE49-F238E27FC236}">
                <a16:creationId xmlns:a16="http://schemas.microsoft.com/office/drawing/2014/main" id="{9C83D1C8-6F8D-818A-924C-A60B009BD01E}"/>
              </a:ext>
            </a:extLst>
          </p:cNvPr>
          <p:cNvSpPr>
            <a:spLocks noGrp="1"/>
          </p:cNvSpPr>
          <p:nvPr>
            <p:ph idx="1"/>
          </p:nvPr>
        </p:nvSpPr>
        <p:spPr>
          <a:xfrm>
            <a:off x="4779464" y="1830510"/>
            <a:ext cx="3791328" cy="2334378"/>
          </a:xfrm>
        </p:spPr>
        <p:txBody>
          <a:bodyPr anchor="t">
            <a:normAutofit/>
          </a:bodyPr>
          <a:lstStyle/>
          <a:p>
            <a:pPr marL="0" indent="0" algn="ctr">
              <a:buNone/>
            </a:pPr>
            <a:r>
              <a:rPr lang="en-CA" sz="4800" b="1" dirty="0">
                <a:solidFill>
                  <a:schemeClr val="bg1"/>
                </a:solidFill>
                <a:latin typeface="+mj-lt"/>
              </a:rPr>
              <a:t>PARKDALE PRAYER SERVICE</a:t>
            </a:r>
            <a:endParaRPr lang="en-CA" sz="4800" dirty="0">
              <a:solidFill>
                <a:schemeClr val="bg1"/>
              </a:solidFill>
              <a:latin typeface="+mj-lt"/>
            </a:endParaRPr>
          </a:p>
          <a:p>
            <a:pPr algn="ctr"/>
            <a:endParaRPr lang="en-US" dirty="0">
              <a:solidFill>
                <a:schemeClr val="bg1"/>
              </a:solidFill>
            </a:endParaRPr>
          </a:p>
        </p:txBody>
      </p:sp>
    </p:spTree>
    <p:extLst>
      <p:ext uri="{BB962C8B-B14F-4D97-AF65-F5344CB8AC3E}">
        <p14:creationId xmlns:p14="http://schemas.microsoft.com/office/powerpoint/2010/main" val="369682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81BA3-4CC2-4B3F-9E14-72C1BAF23E6B}"/>
              </a:ext>
            </a:extLst>
          </p:cNvPr>
          <p:cNvSpPr>
            <a:spLocks noGrp="1"/>
          </p:cNvSpPr>
          <p:nvPr>
            <p:ph type="title"/>
          </p:nvPr>
        </p:nvSpPr>
        <p:spPr>
          <a:xfrm>
            <a:off x="3716638" y="172996"/>
            <a:ext cx="5449330" cy="1650926"/>
          </a:xfrm>
        </p:spPr>
        <p:txBody>
          <a:bodyPr anchor="b">
            <a:normAutofit/>
          </a:bodyPr>
          <a:lstStyle/>
          <a:p>
            <a:pPr algn="ctr"/>
            <a:r>
              <a:rPr lang="en-CA" sz="5400" b="1" dirty="0">
                <a:effectLst>
                  <a:glow rad="127000">
                    <a:schemeClr val="bg1"/>
                  </a:glow>
                </a:effectLst>
              </a:rPr>
              <a:t>We’re so glad you joined us today!</a:t>
            </a:r>
          </a:p>
        </p:txBody>
      </p:sp>
      <p:sp>
        <p:nvSpPr>
          <p:cNvPr id="3" name="Content Placeholder 2">
            <a:extLst>
              <a:ext uri="{FF2B5EF4-FFF2-40B4-BE49-F238E27FC236}">
                <a16:creationId xmlns:a16="http://schemas.microsoft.com/office/drawing/2014/main" id="{614129FB-17D3-4FE0-AC96-C5995A609F26}"/>
              </a:ext>
            </a:extLst>
          </p:cNvPr>
          <p:cNvSpPr>
            <a:spLocks noGrp="1"/>
          </p:cNvSpPr>
          <p:nvPr>
            <p:ph idx="1"/>
          </p:nvPr>
        </p:nvSpPr>
        <p:spPr>
          <a:xfrm>
            <a:off x="3694670" y="1993900"/>
            <a:ext cx="5449330" cy="4864100"/>
          </a:xfrm>
        </p:spPr>
        <p:txBody>
          <a:bodyPr>
            <a:noAutofit/>
          </a:bodyPr>
          <a:lstStyle/>
          <a:p>
            <a:pPr marL="0" indent="0" algn="ctr">
              <a:spcBef>
                <a:spcPts val="450"/>
              </a:spcBef>
              <a:buNone/>
            </a:pPr>
            <a:r>
              <a:rPr lang="en-US" sz="4400" b="1" i="1" spc="-8" dirty="0">
                <a:solidFill>
                  <a:srgbClr val="006600"/>
                </a:solidFill>
                <a:effectLst>
                  <a:glow rad="127000">
                    <a:schemeClr val="bg1"/>
                  </a:glow>
                </a:effectLst>
              </a:rPr>
              <a:t>Please join us </a:t>
            </a:r>
            <a:br>
              <a:rPr lang="en-US" sz="4400" b="1" i="1" spc="-8" dirty="0">
                <a:solidFill>
                  <a:srgbClr val="006600"/>
                </a:solidFill>
                <a:effectLst>
                  <a:glow rad="127000">
                    <a:schemeClr val="bg1"/>
                  </a:glow>
                </a:effectLst>
              </a:rPr>
            </a:br>
            <a:r>
              <a:rPr lang="en-US" sz="4400" b="1" i="1" spc="-8" dirty="0">
                <a:solidFill>
                  <a:srgbClr val="006600"/>
                </a:solidFill>
                <a:effectLst>
                  <a:glow rad="127000">
                    <a:schemeClr val="bg1"/>
                  </a:glow>
                </a:effectLst>
              </a:rPr>
              <a:t>for refreshments </a:t>
            </a:r>
            <a:br>
              <a:rPr lang="en-US" sz="4400" b="1" i="1" spc="-8" dirty="0">
                <a:solidFill>
                  <a:srgbClr val="006600"/>
                </a:solidFill>
                <a:effectLst>
                  <a:glow rad="127000">
                    <a:schemeClr val="bg1"/>
                  </a:glow>
                </a:effectLst>
              </a:rPr>
            </a:br>
            <a:r>
              <a:rPr lang="en-US" sz="4400" b="1" i="1" spc="-8" dirty="0">
                <a:solidFill>
                  <a:srgbClr val="006600"/>
                </a:solidFill>
                <a:effectLst>
                  <a:glow rad="127000">
                    <a:schemeClr val="bg1"/>
                  </a:glow>
                </a:effectLst>
              </a:rPr>
              <a:t>&amp; fellowship!</a:t>
            </a:r>
          </a:p>
          <a:p>
            <a:pPr marL="0" indent="0" algn="ctr">
              <a:spcBef>
                <a:spcPts val="450"/>
              </a:spcBef>
              <a:buNone/>
            </a:pPr>
            <a:endParaRPr lang="en-US" sz="2400" i="1" dirty="0">
              <a:effectLst>
                <a:glow rad="127000">
                  <a:schemeClr val="bg1"/>
                </a:glow>
              </a:effectLst>
            </a:endParaRPr>
          </a:p>
          <a:p>
            <a:pPr marL="0" indent="0" algn="ctr">
              <a:spcBef>
                <a:spcPts val="450"/>
              </a:spcBef>
              <a:buNone/>
            </a:pPr>
            <a:r>
              <a:rPr lang="en-US" sz="3600" i="1" dirty="0">
                <a:effectLst>
                  <a:glow rad="127000">
                    <a:schemeClr val="bg1"/>
                  </a:glow>
                </a:effectLst>
              </a:rPr>
              <a:t>See the </a:t>
            </a:r>
            <a:r>
              <a:rPr lang="en-US" sz="3600" b="1" i="1" dirty="0">
                <a:effectLst>
                  <a:glow rad="127000">
                    <a:schemeClr val="bg1"/>
                  </a:glow>
                </a:effectLst>
              </a:rPr>
              <a:t>bulletin</a:t>
            </a:r>
            <a:r>
              <a:rPr lang="en-US" sz="3600" i="1" dirty="0">
                <a:effectLst>
                  <a:glow rad="127000">
                    <a:schemeClr val="bg1"/>
                  </a:glow>
                </a:effectLst>
              </a:rPr>
              <a:t> </a:t>
            </a:r>
            <a:br>
              <a:rPr lang="en-US" sz="3600" i="1" dirty="0">
                <a:effectLst>
                  <a:glow rad="127000">
                    <a:schemeClr val="bg1"/>
                  </a:glow>
                </a:effectLst>
              </a:rPr>
            </a:br>
            <a:r>
              <a:rPr lang="en-US" sz="3600" i="1" dirty="0">
                <a:effectLst>
                  <a:glow rad="127000">
                    <a:schemeClr val="bg1"/>
                  </a:glow>
                </a:effectLst>
              </a:rPr>
              <a:t>for more info, </a:t>
            </a:r>
            <a:br>
              <a:rPr lang="en-US" sz="3600" i="1" dirty="0">
                <a:effectLst>
                  <a:glow rad="127000">
                    <a:schemeClr val="bg1"/>
                  </a:glow>
                </a:effectLst>
              </a:rPr>
            </a:br>
            <a:r>
              <a:rPr lang="en-US" sz="3600" i="1" dirty="0">
                <a:effectLst>
                  <a:glow rad="127000">
                    <a:schemeClr val="bg1"/>
                  </a:glow>
                </a:effectLst>
              </a:rPr>
              <a:t>or </a:t>
            </a:r>
            <a:r>
              <a:rPr lang="en-US" sz="3600" b="1" i="1" dirty="0">
                <a:effectLst>
                  <a:glow rad="127000">
                    <a:schemeClr val="bg1"/>
                  </a:glow>
                </a:effectLst>
              </a:rPr>
              <a:t>contact</a:t>
            </a:r>
            <a:r>
              <a:rPr lang="en-US" sz="3600" i="1" dirty="0">
                <a:effectLst>
                  <a:glow rad="127000">
                    <a:schemeClr val="bg1"/>
                  </a:glow>
                </a:effectLst>
              </a:rPr>
              <a:t> us at </a:t>
            </a:r>
            <a:r>
              <a:rPr lang="en-US" sz="3600" b="1" i="1" dirty="0">
                <a:solidFill>
                  <a:srgbClr val="0000CC"/>
                </a:solidFill>
                <a:effectLst>
                  <a:glow rad="127000">
                    <a:schemeClr val="bg1"/>
                  </a:glow>
                </a:effectLst>
              </a:rPr>
              <a:t>parkdaleonline@gmail.com </a:t>
            </a:r>
            <a:endParaRPr lang="en-US" sz="3600" i="1" dirty="0">
              <a:effectLst>
                <a:glow rad="127000">
                  <a:schemeClr val="bg1"/>
                </a:glow>
              </a:effectLst>
            </a:endParaRPr>
          </a:p>
        </p:txBody>
      </p:sp>
      <p:pic>
        <p:nvPicPr>
          <p:cNvPr id="4" name="Picture 3" descr="A church with a cross on the wall&#10;&#10;Description automatically generated">
            <a:extLst>
              <a:ext uri="{FF2B5EF4-FFF2-40B4-BE49-F238E27FC236}">
                <a16:creationId xmlns:a16="http://schemas.microsoft.com/office/drawing/2014/main" id="{C8825370-DF34-49CE-39CE-BFA6D08DA66E}"/>
              </a:ext>
            </a:extLst>
          </p:cNvPr>
          <p:cNvPicPr>
            <a:picLocks noChangeAspect="1"/>
          </p:cNvPicPr>
          <p:nvPr/>
        </p:nvPicPr>
        <p:blipFill>
          <a:blip r:embed="rId2">
            <a:extLst>
              <a:ext uri="{28A0092B-C50C-407E-A947-70E740481C1C}">
                <a14:useLocalDpi xmlns:a14="http://schemas.microsoft.com/office/drawing/2010/main" val="0"/>
              </a:ext>
            </a:extLst>
          </a:blip>
          <a:srcRect l="26939" r="-1"/>
          <a:stretch>
            <a:fillRect/>
          </a:stretch>
        </p:blipFill>
        <p:spPr>
          <a:xfrm>
            <a:off x="0" y="0"/>
            <a:ext cx="3720820" cy="6847326"/>
          </a:xfrm>
          <a:prstGeom prst="rect">
            <a:avLst/>
          </a:prstGeom>
        </p:spPr>
      </p:pic>
    </p:spTree>
    <p:extLst>
      <p:ext uri="{BB962C8B-B14F-4D97-AF65-F5344CB8AC3E}">
        <p14:creationId xmlns:p14="http://schemas.microsoft.com/office/powerpoint/2010/main" val="2329067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E1CD3-20FA-FD5C-1884-FFAB8BE97804}"/>
              </a:ext>
            </a:extLst>
          </p:cNvPr>
          <p:cNvSpPr>
            <a:spLocks noGrp="1"/>
          </p:cNvSpPr>
          <p:nvPr>
            <p:ph type="title"/>
          </p:nvPr>
        </p:nvSpPr>
        <p:spPr/>
        <p:txBody>
          <a:bodyPr>
            <a:normAutofit/>
          </a:bodyPr>
          <a:lstStyle/>
          <a:p>
            <a:r>
              <a:rPr lang="en-CA" sz="6000" b="1" dirty="0"/>
              <a:t>Songs</a:t>
            </a:r>
          </a:p>
        </p:txBody>
      </p:sp>
      <p:sp>
        <p:nvSpPr>
          <p:cNvPr id="3" name="Content Placeholder 2">
            <a:extLst>
              <a:ext uri="{FF2B5EF4-FFF2-40B4-BE49-F238E27FC236}">
                <a16:creationId xmlns:a16="http://schemas.microsoft.com/office/drawing/2014/main" id="{182029D2-14A3-F301-96BF-9639F4168492}"/>
              </a:ext>
            </a:extLst>
          </p:cNvPr>
          <p:cNvSpPr>
            <a:spLocks noGrp="1"/>
          </p:cNvSpPr>
          <p:nvPr>
            <p:ph idx="1"/>
          </p:nvPr>
        </p:nvSpPr>
        <p:spPr/>
        <p:txBody>
          <a:bodyPr>
            <a:normAutofit/>
          </a:bodyPr>
          <a:lstStyle/>
          <a:p>
            <a:r>
              <a:rPr lang="en-CA" dirty="0"/>
              <a:t>Yet Not I but through Christ in me </a:t>
            </a:r>
          </a:p>
          <a:p>
            <a:r>
              <a:rPr lang="en-CA" dirty="0"/>
              <a:t>Your Grace is Enough</a:t>
            </a:r>
          </a:p>
          <a:p>
            <a:r>
              <a:rPr lang="en-CA" dirty="0"/>
              <a:t>Be Thou My Vision</a:t>
            </a:r>
          </a:p>
          <a:p>
            <a:r>
              <a:rPr lang="en-CA" dirty="0" err="1"/>
              <a:t>Waymaker</a:t>
            </a:r>
            <a:endParaRPr lang="en-CA" dirty="0"/>
          </a:p>
          <a:p>
            <a:r>
              <a:rPr lang="en-CA" dirty="0"/>
              <a:t>Goodness of God</a:t>
            </a:r>
          </a:p>
        </p:txBody>
      </p:sp>
    </p:spTree>
    <p:extLst>
      <p:ext uri="{BB962C8B-B14F-4D97-AF65-F5344CB8AC3E}">
        <p14:creationId xmlns:p14="http://schemas.microsoft.com/office/powerpoint/2010/main" val="571922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481BA3-4CC2-4B3F-9E14-72C1BAF23E6B}"/>
              </a:ext>
            </a:extLst>
          </p:cNvPr>
          <p:cNvSpPr>
            <a:spLocks noGrp="1"/>
          </p:cNvSpPr>
          <p:nvPr>
            <p:ph type="title"/>
          </p:nvPr>
        </p:nvSpPr>
        <p:spPr>
          <a:xfrm>
            <a:off x="4064000" y="0"/>
            <a:ext cx="5077715" cy="2755899"/>
          </a:xfrm>
        </p:spPr>
        <p:txBody>
          <a:bodyPr>
            <a:normAutofit/>
          </a:bodyPr>
          <a:lstStyle/>
          <a:p>
            <a:pPr algn="ctr"/>
            <a:r>
              <a:rPr lang="en-CA" sz="6000" b="1" dirty="0">
                <a:effectLst>
                  <a:glow rad="127000">
                    <a:schemeClr val="bg1"/>
                  </a:glow>
                </a:effectLst>
              </a:rPr>
              <a:t>Welcome </a:t>
            </a:r>
            <a:br>
              <a:rPr lang="en-CA" sz="6000" b="1" dirty="0">
                <a:effectLst>
                  <a:glow rad="127000">
                    <a:schemeClr val="bg1"/>
                  </a:glow>
                </a:effectLst>
              </a:rPr>
            </a:br>
            <a:r>
              <a:rPr lang="en-CA" sz="6000" b="1" dirty="0">
                <a:effectLst>
                  <a:glow rad="127000">
                    <a:schemeClr val="bg1"/>
                  </a:glow>
                </a:effectLst>
              </a:rPr>
              <a:t>to Parkdale Church!</a:t>
            </a:r>
          </a:p>
        </p:txBody>
      </p:sp>
      <p:pic>
        <p:nvPicPr>
          <p:cNvPr id="4" name="Picture 3" descr="A picture containing outdoor, flower, plant&#10;&#10;Description automatically generated">
            <a:extLst>
              <a:ext uri="{FF2B5EF4-FFF2-40B4-BE49-F238E27FC236}">
                <a16:creationId xmlns:a16="http://schemas.microsoft.com/office/drawing/2014/main" id="{CC175394-ACD8-A69A-FB17-172EADEEA981}"/>
              </a:ext>
            </a:extLst>
          </p:cNvPr>
          <p:cNvPicPr>
            <a:picLocks noChangeAspect="1"/>
          </p:cNvPicPr>
          <p:nvPr/>
        </p:nvPicPr>
        <p:blipFill rotWithShape="1">
          <a:blip r:embed="rId2">
            <a:extLst>
              <a:ext uri="{28A0092B-C50C-407E-A947-70E740481C1C}">
                <a14:useLocalDpi xmlns:a14="http://schemas.microsoft.com/office/drawing/2010/main" val="0"/>
              </a:ext>
            </a:extLst>
          </a:blip>
          <a:srcRect r="10812"/>
          <a:stretch/>
        </p:blipFill>
        <p:spPr>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614129FB-17D3-4FE0-AC96-C5995A609F26}"/>
              </a:ext>
            </a:extLst>
          </p:cNvPr>
          <p:cNvSpPr>
            <a:spLocks noGrp="1"/>
          </p:cNvSpPr>
          <p:nvPr>
            <p:ph idx="1"/>
          </p:nvPr>
        </p:nvSpPr>
        <p:spPr>
          <a:xfrm>
            <a:off x="4064000" y="2673627"/>
            <a:ext cx="5077715" cy="4184374"/>
          </a:xfrm>
        </p:spPr>
        <p:txBody>
          <a:bodyPr>
            <a:normAutofit/>
          </a:bodyPr>
          <a:lstStyle/>
          <a:p>
            <a:pPr marL="0" indent="0">
              <a:spcBef>
                <a:spcPts val="450"/>
              </a:spcBef>
              <a:buNone/>
            </a:pPr>
            <a:r>
              <a:rPr lang="en-US" sz="3600" b="1" i="1" spc="-8" dirty="0">
                <a:solidFill>
                  <a:srgbClr val="0000CC"/>
                </a:solidFill>
                <a:effectLst>
                  <a:glow rad="127000">
                    <a:schemeClr val="bg1"/>
                  </a:glow>
                </a:effectLst>
              </a:rPr>
              <a:t>  We’re so glad you came!</a:t>
            </a:r>
          </a:p>
          <a:p>
            <a:pPr>
              <a:spcBef>
                <a:spcPts val="450"/>
              </a:spcBef>
            </a:pPr>
            <a:r>
              <a:rPr lang="en-US" sz="3200" i="1" dirty="0">
                <a:effectLst>
                  <a:glow rad="127000">
                    <a:schemeClr val="bg1"/>
                  </a:glow>
                </a:effectLst>
              </a:rPr>
              <a:t>Please see the </a:t>
            </a:r>
            <a:r>
              <a:rPr lang="en-US" sz="3200" b="1" i="1" dirty="0">
                <a:effectLst>
                  <a:glow rad="127000">
                    <a:schemeClr val="bg1"/>
                  </a:glow>
                </a:effectLst>
              </a:rPr>
              <a:t>Bulletin</a:t>
            </a:r>
            <a:r>
              <a:rPr lang="en-US" sz="3200" i="1" dirty="0">
                <a:effectLst>
                  <a:glow rad="127000">
                    <a:schemeClr val="bg1"/>
                  </a:glow>
                </a:effectLst>
              </a:rPr>
              <a:t> </a:t>
            </a:r>
            <a:br>
              <a:rPr lang="en-US" sz="3200" i="1" dirty="0">
                <a:effectLst>
                  <a:glow rad="127000">
                    <a:schemeClr val="bg1"/>
                  </a:glow>
                </a:effectLst>
              </a:rPr>
            </a:br>
            <a:r>
              <a:rPr lang="en-US" sz="3200" i="1" dirty="0">
                <a:effectLst>
                  <a:glow rad="127000">
                    <a:schemeClr val="bg1"/>
                  </a:glow>
                </a:effectLst>
              </a:rPr>
              <a:t>or </a:t>
            </a:r>
            <a:r>
              <a:rPr lang="en-US" sz="3200" b="1" i="1" dirty="0">
                <a:solidFill>
                  <a:srgbClr val="0000CC"/>
                </a:solidFill>
                <a:effectLst>
                  <a:glow rad="127000">
                    <a:schemeClr val="bg1"/>
                  </a:glow>
                </a:effectLst>
              </a:rPr>
              <a:t>parkdalechurch.ca </a:t>
            </a:r>
            <a:r>
              <a:rPr lang="en-US" sz="3200" i="1" dirty="0">
                <a:effectLst>
                  <a:glow rad="127000">
                    <a:schemeClr val="bg1"/>
                  </a:glow>
                </a:effectLst>
              </a:rPr>
              <a:t>for:</a:t>
            </a:r>
          </a:p>
          <a:p>
            <a:pPr lvl="1">
              <a:spcBef>
                <a:spcPts val="450"/>
              </a:spcBef>
            </a:pPr>
            <a:r>
              <a:rPr lang="en-US" sz="2800" i="1" dirty="0">
                <a:effectLst>
                  <a:glow rad="127000">
                    <a:schemeClr val="bg1"/>
                  </a:glow>
                </a:effectLst>
              </a:rPr>
              <a:t>Weekly gatherings</a:t>
            </a:r>
          </a:p>
          <a:p>
            <a:pPr lvl="1">
              <a:spcBef>
                <a:spcPts val="450"/>
              </a:spcBef>
            </a:pPr>
            <a:r>
              <a:rPr lang="en-US" sz="2800" i="1" dirty="0">
                <a:effectLst>
                  <a:glow rad="127000">
                    <a:schemeClr val="bg1"/>
                  </a:glow>
                </a:effectLst>
              </a:rPr>
              <a:t>Prayer items</a:t>
            </a:r>
          </a:p>
          <a:p>
            <a:pPr lvl="1">
              <a:spcBef>
                <a:spcPts val="450"/>
              </a:spcBef>
            </a:pPr>
            <a:r>
              <a:rPr lang="en-US" sz="2800" i="1" dirty="0">
                <a:effectLst>
                  <a:glow rad="127000">
                    <a:schemeClr val="bg1"/>
                  </a:glow>
                </a:effectLst>
              </a:rPr>
              <a:t>Other news</a:t>
            </a:r>
          </a:p>
          <a:p>
            <a:pPr>
              <a:spcBef>
                <a:spcPts val="450"/>
              </a:spcBef>
            </a:pPr>
            <a:r>
              <a:rPr lang="en-US" sz="3200" i="1" dirty="0">
                <a:effectLst>
                  <a:glow rad="127000">
                    <a:schemeClr val="bg1"/>
                  </a:glow>
                </a:effectLst>
              </a:rPr>
              <a:t>Or contact us at: </a:t>
            </a:r>
            <a:r>
              <a:rPr lang="en-US" sz="3200" b="1" i="1" dirty="0">
                <a:solidFill>
                  <a:srgbClr val="0000CC"/>
                </a:solidFill>
                <a:effectLst>
                  <a:glow rad="127000">
                    <a:schemeClr val="bg1"/>
                  </a:glow>
                </a:effectLst>
              </a:rPr>
              <a:t>parkdaleonline@gmail.com</a:t>
            </a:r>
          </a:p>
        </p:txBody>
      </p:sp>
    </p:spTree>
    <p:extLst>
      <p:ext uri="{BB962C8B-B14F-4D97-AF65-F5344CB8AC3E}">
        <p14:creationId xmlns:p14="http://schemas.microsoft.com/office/powerpoint/2010/main" val="2577613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27013B-22B2-1B3B-C496-40D3952CDD97}"/>
              </a:ext>
            </a:extLst>
          </p:cNvPr>
          <p:cNvSpPr>
            <a:spLocks noGrp="1"/>
          </p:cNvSpPr>
          <p:nvPr>
            <p:ph type="title"/>
          </p:nvPr>
        </p:nvSpPr>
        <p:spPr>
          <a:xfrm>
            <a:off x="628650" y="262996"/>
            <a:ext cx="4365381" cy="1807305"/>
          </a:xfrm>
        </p:spPr>
        <p:txBody>
          <a:bodyPr>
            <a:normAutofit/>
          </a:bodyPr>
          <a:lstStyle/>
          <a:p>
            <a:r>
              <a:rPr lang="en-CA" sz="6000" b="1" dirty="0">
                <a:solidFill>
                  <a:srgbClr val="006600"/>
                </a:solidFill>
                <a:effectLst>
                  <a:glow rad="127000">
                    <a:schemeClr val="bg1"/>
                  </a:glow>
                </a:effectLst>
              </a:rPr>
              <a:t>Updates @Parkdale </a:t>
            </a:r>
          </a:p>
        </p:txBody>
      </p:sp>
      <p:sp>
        <p:nvSpPr>
          <p:cNvPr id="3" name="Content Placeholder 2">
            <a:extLst>
              <a:ext uri="{FF2B5EF4-FFF2-40B4-BE49-F238E27FC236}">
                <a16:creationId xmlns:a16="http://schemas.microsoft.com/office/drawing/2014/main" id="{3DD32ABA-D0F9-AF79-FAB0-32C7445907BA}"/>
              </a:ext>
            </a:extLst>
          </p:cNvPr>
          <p:cNvSpPr>
            <a:spLocks noGrp="1"/>
          </p:cNvSpPr>
          <p:nvPr>
            <p:ph idx="1"/>
          </p:nvPr>
        </p:nvSpPr>
        <p:spPr>
          <a:xfrm>
            <a:off x="626364" y="2070301"/>
            <a:ext cx="3945636" cy="4353944"/>
          </a:xfrm>
        </p:spPr>
        <p:txBody>
          <a:bodyPr>
            <a:normAutofit/>
          </a:bodyPr>
          <a:lstStyle/>
          <a:p>
            <a:pPr marL="0" lvl="0" indent="0">
              <a:buNone/>
            </a:pPr>
            <a:endParaRPr lang="en-CA" sz="3600" dirty="0"/>
          </a:p>
          <a:p>
            <a:pPr marL="0" lvl="0" indent="0">
              <a:buNone/>
            </a:pPr>
            <a:r>
              <a:rPr lang="en-CA" sz="3600" dirty="0"/>
              <a:t>BBQ &amp; Special Service Sept. 13</a:t>
            </a:r>
          </a:p>
        </p:txBody>
      </p:sp>
      <p:pic>
        <p:nvPicPr>
          <p:cNvPr id="31" name="Picture 30">
            <a:extLst>
              <a:ext uri="{FF2B5EF4-FFF2-40B4-BE49-F238E27FC236}">
                <a16:creationId xmlns:a16="http://schemas.microsoft.com/office/drawing/2014/main" id="{8F3811C9-D0B7-2117-0138-2BB19C28ADAD}"/>
              </a:ext>
            </a:extLst>
          </p:cNvPr>
          <p:cNvPicPr>
            <a:picLocks noChangeAspect="1"/>
          </p:cNvPicPr>
          <p:nvPr/>
        </p:nvPicPr>
        <p:blipFill>
          <a:blip r:embed="rId2">
            <a:extLst>
              <a:ext uri="{28A0092B-C50C-407E-A947-70E740481C1C}">
                <a14:useLocalDpi xmlns:a14="http://schemas.microsoft.com/office/drawing/2010/main" val="0"/>
              </a:ext>
            </a:extLst>
          </a:blip>
          <a:srcRect l="9298" r="3755"/>
          <a:stretch>
            <a:fillRect/>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709015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30268-E5D2-5989-C428-ACCD6DD0FEB4}"/>
              </a:ext>
            </a:extLst>
          </p:cNvPr>
          <p:cNvSpPr>
            <a:spLocks noGrp="1"/>
          </p:cNvSpPr>
          <p:nvPr>
            <p:ph type="title"/>
          </p:nvPr>
        </p:nvSpPr>
        <p:spPr>
          <a:xfrm>
            <a:off x="1" y="336671"/>
            <a:ext cx="4000498" cy="994172"/>
          </a:xfrm>
        </p:spPr>
        <p:txBody>
          <a:bodyPr/>
          <a:lstStyle/>
          <a:p>
            <a:pPr algn="ctr"/>
            <a:r>
              <a:rPr lang="en-US" sz="5400" b="1" dirty="0"/>
              <a:t>Offering</a:t>
            </a:r>
            <a:endParaRPr lang="en-CA" sz="5400" b="1" dirty="0"/>
          </a:p>
        </p:txBody>
      </p:sp>
      <p:sp>
        <p:nvSpPr>
          <p:cNvPr id="3" name="Content Placeholder 2">
            <a:extLst>
              <a:ext uri="{FF2B5EF4-FFF2-40B4-BE49-F238E27FC236}">
                <a16:creationId xmlns:a16="http://schemas.microsoft.com/office/drawing/2014/main" id="{8CB54CBD-53CD-6905-2235-6288C353FDCD}"/>
              </a:ext>
            </a:extLst>
          </p:cNvPr>
          <p:cNvSpPr>
            <a:spLocks noGrp="1"/>
          </p:cNvSpPr>
          <p:nvPr>
            <p:ph idx="1"/>
          </p:nvPr>
        </p:nvSpPr>
        <p:spPr>
          <a:xfrm>
            <a:off x="0" y="1562100"/>
            <a:ext cx="4000498" cy="5054600"/>
          </a:xfrm>
        </p:spPr>
        <p:txBody>
          <a:bodyPr>
            <a:normAutofit/>
          </a:bodyPr>
          <a:lstStyle/>
          <a:p>
            <a:pPr marL="0" indent="0" algn="ctr">
              <a:buNone/>
            </a:pPr>
            <a:r>
              <a:rPr lang="en-US" sz="4000" b="1" i="1" dirty="0">
                <a:solidFill>
                  <a:srgbClr val="0000CC"/>
                </a:solidFill>
              </a:rPr>
              <a:t>Thank you to all </a:t>
            </a:r>
            <a:br>
              <a:rPr lang="en-US" sz="4000" b="1" i="1" dirty="0">
                <a:solidFill>
                  <a:srgbClr val="0000CC"/>
                </a:solidFill>
              </a:rPr>
            </a:br>
            <a:r>
              <a:rPr lang="en-US" sz="4000" b="1" i="1" dirty="0">
                <a:solidFill>
                  <a:srgbClr val="0000CC"/>
                </a:solidFill>
              </a:rPr>
              <a:t>who contribute!</a:t>
            </a:r>
          </a:p>
          <a:p>
            <a:pPr marL="0" indent="0" algn="ctr">
              <a:buNone/>
            </a:pPr>
            <a:endParaRPr lang="en-US" sz="1800" b="1" dirty="0"/>
          </a:p>
          <a:p>
            <a:r>
              <a:rPr lang="en-US" sz="3200" b="1" dirty="0"/>
              <a:t>White drop-box </a:t>
            </a:r>
            <a:r>
              <a:rPr lang="en-US" sz="3200" dirty="0"/>
              <a:t>near the coffee corner</a:t>
            </a:r>
          </a:p>
          <a:p>
            <a:r>
              <a:rPr lang="en-US" sz="3200" b="1" dirty="0"/>
              <a:t>Online</a:t>
            </a:r>
            <a:r>
              <a:rPr lang="en-US" sz="3200" dirty="0"/>
              <a:t> </a:t>
            </a:r>
            <a:r>
              <a:rPr lang="en-US" sz="3200" b="1" dirty="0"/>
              <a:t>giving</a:t>
            </a:r>
            <a:r>
              <a:rPr lang="en-US" sz="3200" dirty="0"/>
              <a:t> via the </a:t>
            </a:r>
            <a:r>
              <a:rPr lang="en-US" sz="3200" b="1" dirty="0">
                <a:solidFill>
                  <a:srgbClr val="0000CC"/>
                </a:solidFill>
              </a:rPr>
              <a:t>website</a:t>
            </a:r>
            <a:r>
              <a:rPr lang="en-US" sz="3200" dirty="0"/>
              <a:t> </a:t>
            </a:r>
          </a:p>
          <a:p>
            <a:r>
              <a:rPr lang="en-US" sz="3200" dirty="0"/>
              <a:t>Or by </a:t>
            </a:r>
            <a:r>
              <a:rPr lang="en-US" sz="3200" b="1" dirty="0"/>
              <a:t>e-transfer</a:t>
            </a:r>
            <a:r>
              <a:rPr lang="en-US" sz="3200" dirty="0"/>
              <a:t> to </a:t>
            </a:r>
            <a:r>
              <a:rPr lang="en-US" sz="3200" b="1" dirty="0" err="1">
                <a:solidFill>
                  <a:srgbClr val="0000CC"/>
                </a:solidFill>
              </a:rPr>
              <a:t>parkdalebookkeeper</a:t>
            </a:r>
            <a:br>
              <a:rPr lang="en-US" sz="3200" b="1" dirty="0">
                <a:solidFill>
                  <a:srgbClr val="0000CC"/>
                </a:solidFill>
              </a:rPr>
            </a:br>
            <a:r>
              <a:rPr lang="en-US" sz="3200" b="1" dirty="0">
                <a:solidFill>
                  <a:srgbClr val="0000CC"/>
                </a:solidFill>
              </a:rPr>
              <a:t>@gmail.com</a:t>
            </a:r>
            <a:endParaRPr lang="en-CA" sz="3200" b="1" dirty="0">
              <a:solidFill>
                <a:srgbClr val="0000CC"/>
              </a:solidFill>
            </a:endParaRPr>
          </a:p>
        </p:txBody>
      </p:sp>
      <p:pic>
        <p:nvPicPr>
          <p:cNvPr id="7" name="Picture 6" descr="Text&#10;&#10;Description automatically generated with medium confidence">
            <a:extLst>
              <a:ext uri="{FF2B5EF4-FFF2-40B4-BE49-F238E27FC236}">
                <a16:creationId xmlns:a16="http://schemas.microsoft.com/office/drawing/2014/main" id="{01C324DB-8AEC-88F4-28E0-0E629BB8B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499" y="0"/>
            <a:ext cx="5143501" cy="6858000"/>
          </a:xfrm>
          <a:prstGeom prst="rect">
            <a:avLst/>
          </a:prstGeom>
        </p:spPr>
      </p:pic>
    </p:spTree>
    <p:extLst>
      <p:ext uri="{BB962C8B-B14F-4D97-AF65-F5344CB8AC3E}">
        <p14:creationId xmlns:p14="http://schemas.microsoft.com/office/powerpoint/2010/main" val="824201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wood with white text and leaves&#10;&#10;Description automatically generated"/>
          <p:cNvPicPr>
            <a:picLocks noChangeAspect="1"/>
          </p:cNvPicPr>
          <p:nvPr/>
        </p:nvPicPr>
        <p:blipFill>
          <a:blip r:embed="rId2">
            <a:extLst>
              <a:ext uri="{28A0092B-C50C-407E-A947-70E740481C1C}">
                <a14:useLocalDpi xmlns:a14="http://schemas.microsoft.com/office/drawing/2010/main" val="0"/>
              </a:ext>
            </a:extLst>
          </a:blip>
          <a:srcRect l="2808" r="2" b="2"/>
          <a:stretch>
            <a:fillRect/>
          </a:stretch>
        </p:blipFill>
        <p:spPr>
          <a:xfrm>
            <a:off x="0" y="257908"/>
            <a:ext cx="9144001" cy="6342184"/>
          </a:xfrm>
          <a:prstGeom prst="rect">
            <a:avLst/>
          </a:prstGeom>
        </p:spPr>
      </p:pic>
    </p:spTree>
    <p:extLst>
      <p:ext uri="{BB962C8B-B14F-4D97-AF65-F5344CB8AC3E}">
        <p14:creationId xmlns:p14="http://schemas.microsoft.com/office/powerpoint/2010/main" val="192006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48" name="Rectangle 13347">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4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50" name="Rectangle 13349">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82344"/>
            <a:ext cx="9143997"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52" name="Rectangle 13351">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5282344"/>
            <a:ext cx="6086475"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54" name="Rectangle 13353">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5282344"/>
            <a:ext cx="9143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Title 1"/>
          <p:cNvSpPr>
            <a:spLocks noGrp="1"/>
          </p:cNvSpPr>
          <p:nvPr>
            <p:ph type="title"/>
          </p:nvPr>
        </p:nvSpPr>
        <p:spPr>
          <a:xfrm>
            <a:off x="524785" y="5490971"/>
            <a:ext cx="5221554" cy="1159200"/>
          </a:xfrm>
        </p:spPr>
        <p:txBody>
          <a:bodyPr vert="horz" lIns="91440" tIns="45720" rIns="91440" bIns="45720" numCol="1" rtlCol="0" anchor="ctr" anchorCtr="0" compatLnSpc="1">
            <a:prstTxWarp prst="textNoShape">
              <a:avLst/>
            </a:prstTxWarp>
            <a:normAutofit/>
          </a:bodyPr>
          <a:lstStyle/>
          <a:p>
            <a:pPr>
              <a:defRPr/>
            </a:pPr>
            <a:r>
              <a:rPr lang="en-US" altLang="en-US" sz="6000" b="1" kern="1200" dirty="0">
                <a:solidFill>
                  <a:srgbClr val="FFFFFF"/>
                </a:solidFill>
                <a:effectLst>
                  <a:glow>
                    <a:schemeClr val="bg1"/>
                  </a:glow>
                </a:effectLst>
                <a:latin typeface="+mj-lt"/>
                <a:ea typeface="+mj-ea"/>
                <a:cs typeface="+mj-cs"/>
              </a:rPr>
              <a:t>Kids’ Minute</a:t>
            </a:r>
            <a:endParaRPr lang="en-US" altLang="en-US" sz="6000" i="1" kern="1200" dirty="0">
              <a:solidFill>
                <a:srgbClr val="FFFFFF"/>
              </a:solidFill>
              <a:effectLst>
                <a:glow>
                  <a:schemeClr val="bg1"/>
                </a:glow>
              </a:effectLst>
              <a:latin typeface="+mj-lt"/>
              <a:ea typeface="+mj-ea"/>
              <a:cs typeface="+mj-cs"/>
            </a:endParaRPr>
          </a:p>
        </p:txBody>
      </p:sp>
      <p:sp>
        <p:nvSpPr>
          <p:cNvPr id="4" name="Title 1">
            <a:extLst>
              <a:ext uri="{FF2B5EF4-FFF2-40B4-BE49-F238E27FC236}">
                <a16:creationId xmlns:a16="http://schemas.microsoft.com/office/drawing/2014/main" id="{8A64E6C3-D527-FF12-DC43-61ED998D2CFA}"/>
              </a:ext>
            </a:extLst>
          </p:cNvPr>
          <p:cNvSpPr txBox="1">
            <a:spLocks/>
          </p:cNvSpPr>
          <p:nvPr/>
        </p:nvSpPr>
        <p:spPr>
          <a:xfrm>
            <a:off x="6342391" y="5633765"/>
            <a:ext cx="2556416" cy="873612"/>
          </a:xfrm>
          <a:prstGeom prst="rect">
            <a:avLst/>
          </a:prstGeom>
        </p:spPr>
        <p:txBody>
          <a:bodyPr vert="horz" lIns="91440" tIns="45720" rIns="91440" bIns="45720" numCol="1" rtlCol="0" anchor="ctr"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000"/>
              </a:spcBef>
              <a:defRPr/>
            </a:pPr>
            <a:r>
              <a:rPr lang="en-US" altLang="en-US" b="1" kern="1200" dirty="0">
                <a:solidFill>
                  <a:srgbClr val="FFFFFF"/>
                </a:solidFill>
                <a:effectLst>
                  <a:glow>
                    <a:schemeClr val="bg1"/>
                  </a:glow>
                </a:effectLst>
                <a:latin typeface="+mn-lt"/>
                <a:ea typeface="+mn-ea"/>
                <a:cs typeface="+mn-cs"/>
              </a:rPr>
              <a:t>&amp; Sunday </a:t>
            </a:r>
            <a:br>
              <a:rPr lang="en-US" altLang="en-US" b="1" kern="1200" dirty="0">
                <a:solidFill>
                  <a:srgbClr val="FFFFFF"/>
                </a:solidFill>
                <a:effectLst>
                  <a:glow>
                    <a:schemeClr val="bg1"/>
                  </a:glow>
                </a:effectLst>
                <a:latin typeface="+mn-lt"/>
                <a:ea typeface="+mn-ea"/>
                <a:cs typeface="+mn-cs"/>
              </a:rPr>
            </a:br>
            <a:r>
              <a:rPr lang="en-US" altLang="en-US" b="1" kern="1200" dirty="0">
                <a:solidFill>
                  <a:srgbClr val="FFFFFF"/>
                </a:solidFill>
                <a:effectLst>
                  <a:glow>
                    <a:schemeClr val="bg1"/>
                  </a:glow>
                </a:effectLst>
                <a:latin typeface="+mn-lt"/>
                <a:ea typeface="+mn-ea"/>
                <a:cs typeface="+mn-cs"/>
              </a:rPr>
              <a:t>    School</a:t>
            </a:r>
            <a:endParaRPr lang="en-US" altLang="en-US" i="1" kern="1200" dirty="0">
              <a:solidFill>
                <a:srgbClr val="FFFFFF"/>
              </a:solidFill>
              <a:effectLst>
                <a:glow>
                  <a:schemeClr val="bg1"/>
                </a:glow>
              </a:effectLst>
              <a:latin typeface="+mn-lt"/>
              <a:ea typeface="+mn-ea"/>
              <a:cs typeface="+mn-cs"/>
            </a:endParaRPr>
          </a:p>
        </p:txBody>
      </p:sp>
      <p:pic>
        <p:nvPicPr>
          <p:cNvPr id="2" name="Picture 9" descr="Image result for kids jesus">
            <a:extLst>
              <a:ext uri="{FF2B5EF4-FFF2-40B4-BE49-F238E27FC236}">
                <a16:creationId xmlns:a16="http://schemas.microsoft.com/office/drawing/2014/main" id="{49456107-7433-9358-CCF1-750BD204AA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 r="-1" b="-1"/>
          <a:stretch/>
        </p:blipFill>
        <p:spPr bwMode="auto">
          <a:xfrm>
            <a:off x="17314" y="1341414"/>
            <a:ext cx="9144002" cy="26080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1275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1A75659-5A6F-4F77-9679-678A00B9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1EC057A-4184-10BC-AD9C-78A72DA9E5DF}"/>
              </a:ext>
            </a:extLst>
          </p:cNvPr>
          <p:cNvPicPr>
            <a:picLocks noChangeAspect="1"/>
          </p:cNvPicPr>
          <p:nvPr/>
        </p:nvPicPr>
        <p:blipFill>
          <a:blip r:embed="rId2">
            <a:extLst>
              <a:ext uri="{28A0092B-C50C-407E-A947-70E740481C1C}">
                <a14:useLocalDpi xmlns:a14="http://schemas.microsoft.com/office/drawing/2010/main" val="0"/>
              </a:ext>
            </a:extLst>
          </a:blip>
          <a:srcRect l="9091" t="1920" r="-1" b="26157"/>
          <a:stretch>
            <a:fillRect/>
          </a:stretch>
        </p:blipFill>
        <p:spPr>
          <a:xfrm>
            <a:off x="20" y="10"/>
            <a:ext cx="6501364" cy="6857990"/>
          </a:xfrm>
          <a:prstGeom prst="rect">
            <a:avLst/>
          </a:prstGeom>
        </p:spPr>
      </p:pic>
      <p:sp>
        <p:nvSpPr>
          <p:cNvPr id="16" name="Rectangle 15">
            <a:extLst>
              <a:ext uri="{FF2B5EF4-FFF2-40B4-BE49-F238E27FC236}">
                <a16:creationId xmlns:a16="http://schemas.microsoft.com/office/drawing/2014/main" id="{E30A3A45-140E-431E-AED0-07EF83631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26549" y="0"/>
            <a:ext cx="7317451" cy="6858000"/>
          </a:xfrm>
          <a:prstGeom prst="rect">
            <a:avLst/>
          </a:prstGeom>
          <a:gradFill>
            <a:gsLst>
              <a:gs pos="53000">
                <a:schemeClr val="tx1"/>
              </a:gs>
              <a:gs pos="35000">
                <a:schemeClr val="tx1">
                  <a:alpha val="76000"/>
                </a:schemeClr>
              </a:gs>
              <a:gs pos="19000">
                <a:schemeClr val="tx1">
                  <a:alpha val="40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06356"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63" y="2443480"/>
            <a:ext cx="2414016"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0D58945-D561-AAFB-847D-8753568E9352}"/>
              </a:ext>
            </a:extLst>
          </p:cNvPr>
          <p:cNvSpPr/>
          <p:nvPr/>
        </p:nvSpPr>
        <p:spPr>
          <a:xfrm>
            <a:off x="6189785" y="398585"/>
            <a:ext cx="808892" cy="633046"/>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n>
                <a:solidFill>
                  <a:schemeClr val="tx1"/>
                </a:solidFill>
              </a:ln>
              <a:solidFill>
                <a:schemeClr val="tx1"/>
              </a:solidFill>
            </a:endParaRPr>
          </a:p>
        </p:txBody>
      </p:sp>
      <p:sp>
        <p:nvSpPr>
          <p:cNvPr id="9" name="Rectangle 8">
            <a:extLst>
              <a:ext uri="{FF2B5EF4-FFF2-40B4-BE49-F238E27FC236}">
                <a16:creationId xmlns:a16="http://schemas.microsoft.com/office/drawing/2014/main" id="{B7B95311-57E4-24C4-7DF1-8E18F9CBBBE1}"/>
              </a:ext>
            </a:extLst>
          </p:cNvPr>
          <p:cNvSpPr/>
          <p:nvPr/>
        </p:nvSpPr>
        <p:spPr>
          <a:xfrm>
            <a:off x="6342185" y="2161423"/>
            <a:ext cx="2542508" cy="633046"/>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n>
                <a:solidFill>
                  <a:schemeClr val="tx1"/>
                </a:solidFill>
              </a:ln>
              <a:solidFill>
                <a:schemeClr val="tx1"/>
              </a:solidFill>
            </a:endParaRPr>
          </a:p>
        </p:txBody>
      </p:sp>
      <p:sp>
        <p:nvSpPr>
          <p:cNvPr id="11" name="Content Placeholder 10">
            <a:extLst>
              <a:ext uri="{FF2B5EF4-FFF2-40B4-BE49-F238E27FC236}">
                <a16:creationId xmlns:a16="http://schemas.microsoft.com/office/drawing/2014/main" id="{ACF24BB6-E4ED-95B6-2FC9-3C9ABC84DE6D}"/>
              </a:ext>
            </a:extLst>
          </p:cNvPr>
          <p:cNvSpPr>
            <a:spLocks noGrp="1"/>
          </p:cNvSpPr>
          <p:nvPr>
            <p:ph idx="1"/>
          </p:nvPr>
        </p:nvSpPr>
        <p:spPr>
          <a:xfrm>
            <a:off x="4779464" y="1830510"/>
            <a:ext cx="3791328" cy="2334378"/>
          </a:xfrm>
        </p:spPr>
        <p:txBody>
          <a:bodyPr anchor="t">
            <a:normAutofit/>
          </a:bodyPr>
          <a:lstStyle/>
          <a:p>
            <a:pPr marL="0" indent="0" algn="ctr">
              <a:buNone/>
            </a:pPr>
            <a:r>
              <a:rPr lang="en-CA" sz="4800" b="1" dirty="0">
                <a:solidFill>
                  <a:schemeClr val="bg1"/>
                </a:solidFill>
                <a:latin typeface="+mj-lt"/>
              </a:rPr>
              <a:t>PARKDALE PRAYER SERVICE</a:t>
            </a:r>
            <a:endParaRPr lang="en-CA" sz="4800" dirty="0">
              <a:solidFill>
                <a:schemeClr val="bg1"/>
              </a:solidFill>
              <a:latin typeface="+mj-lt"/>
            </a:endParaRPr>
          </a:p>
          <a:p>
            <a:pPr algn="ctr"/>
            <a:endParaRPr lang="en-US" dirty="0">
              <a:solidFill>
                <a:schemeClr val="bg1"/>
              </a:solidFill>
            </a:endParaRPr>
          </a:p>
        </p:txBody>
      </p:sp>
    </p:spTree>
    <p:extLst>
      <p:ext uri="{BB962C8B-B14F-4D97-AF65-F5344CB8AC3E}">
        <p14:creationId xmlns:p14="http://schemas.microsoft.com/office/powerpoint/2010/main" val="1862476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9A28DE-44C0-968F-1436-A2FDC70C0390}"/>
              </a:ext>
            </a:extLst>
          </p:cNvPr>
          <p:cNvSpPr/>
          <p:nvPr/>
        </p:nvSpPr>
        <p:spPr>
          <a:xfrm>
            <a:off x="4572000" y="0"/>
            <a:ext cx="4572000" cy="685799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n>
                <a:solidFill>
                  <a:schemeClr val="tx1"/>
                </a:solidFill>
              </a:ln>
              <a:solidFill>
                <a:schemeClr val="tx1"/>
              </a:solidFill>
            </a:endParaRPr>
          </a:p>
        </p:txBody>
      </p:sp>
      <p:pic>
        <p:nvPicPr>
          <p:cNvPr id="5" name="Picture 4">
            <a:extLst>
              <a:ext uri="{FF2B5EF4-FFF2-40B4-BE49-F238E27FC236}">
                <a16:creationId xmlns:a16="http://schemas.microsoft.com/office/drawing/2014/main" id="{59101CC6-C088-81A9-6197-1D12F6055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648"/>
            <a:ext cx="4652883" cy="6960358"/>
          </a:xfrm>
          <a:prstGeom prst="rect">
            <a:avLst/>
          </a:prstGeom>
          <a:ln>
            <a:solidFill>
              <a:schemeClr val="tx1"/>
            </a:solidFill>
          </a:ln>
          <a:effectLst/>
        </p:spPr>
      </p:pic>
      <p:sp>
        <p:nvSpPr>
          <p:cNvPr id="10" name="Title 1">
            <a:extLst>
              <a:ext uri="{FF2B5EF4-FFF2-40B4-BE49-F238E27FC236}">
                <a16:creationId xmlns:a16="http://schemas.microsoft.com/office/drawing/2014/main" id="{5D2CD47E-4B26-0BEF-01C2-486B4BD61C73}"/>
              </a:ext>
            </a:extLst>
          </p:cNvPr>
          <p:cNvSpPr>
            <a:spLocks noGrp="1"/>
          </p:cNvSpPr>
          <p:nvPr>
            <p:ph type="title"/>
          </p:nvPr>
        </p:nvSpPr>
        <p:spPr>
          <a:xfrm>
            <a:off x="5119137" y="397356"/>
            <a:ext cx="3293268" cy="1323439"/>
          </a:xfrm>
        </p:spPr>
        <p:txBody>
          <a:bodyPr anchor="t">
            <a:normAutofit fontScale="90000"/>
          </a:bodyPr>
          <a:lstStyle/>
          <a:p>
            <a:pPr algn="ctr"/>
            <a:r>
              <a:rPr lang="en-CA" b="1" dirty="0">
                <a:solidFill>
                  <a:schemeClr val="bg1"/>
                </a:solidFill>
              </a:rPr>
              <a:t>Prayer for our Congregation.</a:t>
            </a:r>
            <a:br>
              <a:rPr lang="en-CA" b="1" dirty="0">
                <a:solidFill>
                  <a:schemeClr val="bg1"/>
                </a:solidFill>
              </a:rPr>
            </a:br>
            <a:br>
              <a:rPr lang="en-CA" sz="2000" b="1" dirty="0">
                <a:solidFill>
                  <a:schemeClr val="bg1"/>
                </a:solidFill>
              </a:rPr>
            </a:br>
            <a:r>
              <a:rPr lang="en-CA" sz="3600" b="1" dirty="0">
                <a:solidFill>
                  <a:schemeClr val="bg1"/>
                </a:solidFill>
              </a:rPr>
              <a:t>Ephesians 3:14-19</a:t>
            </a:r>
            <a:br>
              <a:rPr lang="en-CA" dirty="0">
                <a:solidFill>
                  <a:schemeClr val="bg1"/>
                </a:solidFill>
              </a:rPr>
            </a:br>
            <a:endParaRPr lang="en-CA" sz="3500" dirty="0">
              <a:solidFill>
                <a:schemeClr val="bg1"/>
              </a:solidFill>
            </a:endParaRPr>
          </a:p>
        </p:txBody>
      </p:sp>
      <p:sp>
        <p:nvSpPr>
          <p:cNvPr id="11" name="Content Placeholder 8">
            <a:extLst>
              <a:ext uri="{FF2B5EF4-FFF2-40B4-BE49-F238E27FC236}">
                <a16:creationId xmlns:a16="http://schemas.microsoft.com/office/drawing/2014/main" id="{08FB806F-6469-693E-6CFC-BE5019968F3A}"/>
              </a:ext>
            </a:extLst>
          </p:cNvPr>
          <p:cNvSpPr>
            <a:spLocks noGrp="1"/>
          </p:cNvSpPr>
          <p:nvPr>
            <p:ph idx="1"/>
          </p:nvPr>
        </p:nvSpPr>
        <p:spPr>
          <a:xfrm>
            <a:off x="4937585" y="2309219"/>
            <a:ext cx="3656372" cy="4260607"/>
          </a:xfrm>
        </p:spPr>
        <p:txBody>
          <a:bodyPr>
            <a:noAutofit/>
          </a:bodyPr>
          <a:lstStyle/>
          <a:p>
            <a:pPr marL="0" indent="0" algn="ctr">
              <a:buNone/>
            </a:pPr>
            <a:r>
              <a:rPr lang="en-CA" sz="1780" b="1" baseline="30000" dirty="0">
                <a:solidFill>
                  <a:schemeClr val="bg1"/>
                </a:solidFill>
              </a:rPr>
              <a:t> </a:t>
            </a:r>
            <a:r>
              <a:rPr lang="en-CA" sz="1780" dirty="0">
                <a:solidFill>
                  <a:schemeClr val="bg1"/>
                </a:solidFill>
              </a:rPr>
              <a:t>For this reason I kneel before the Father, from whom every family</a:t>
            </a:r>
            <a:r>
              <a:rPr lang="en-CA" sz="1780" baseline="30000" dirty="0">
                <a:solidFill>
                  <a:schemeClr val="bg1"/>
                </a:solidFill>
              </a:rPr>
              <a:t>[</a:t>
            </a:r>
            <a:r>
              <a:rPr lang="en-CA" sz="1780" baseline="30000" dirty="0">
                <a:solidFill>
                  <a:schemeClr val="bg1"/>
                </a:solidFill>
                <a:hlinkClick r:id="rId3" tooltip="See footnote a">
                  <a:extLst>
                    <a:ext uri="{A12FA001-AC4F-418D-AE19-62706E023703}">
                      <ahyp:hlinkClr xmlns:ahyp="http://schemas.microsoft.com/office/drawing/2018/hyperlinkcolor" val="tx"/>
                    </a:ext>
                  </a:extLst>
                </a:hlinkClick>
              </a:rPr>
              <a:t>a</a:t>
            </a:r>
            <a:r>
              <a:rPr lang="en-CA" sz="1780" baseline="30000" dirty="0">
                <a:solidFill>
                  <a:schemeClr val="bg1"/>
                </a:solidFill>
              </a:rPr>
              <a:t>]</a:t>
            </a:r>
            <a:r>
              <a:rPr lang="en-CA" sz="1780" dirty="0">
                <a:solidFill>
                  <a:schemeClr val="bg1"/>
                </a:solidFill>
              </a:rPr>
              <a:t> in heaven and on earth derives its name. I pray that out of his glorious riches he may strengthen you with power through his Spirit in your inner being, so that Christ may dwell in your hearts through faith. And I pray that you, being rooted and established in love, may have power, together with all the Lord’s holy people, to grasp how wide and long and high and deep is the love of Christ, </a:t>
            </a:r>
            <a:r>
              <a:rPr lang="en-CA" sz="1780" b="1" baseline="30000" dirty="0">
                <a:solidFill>
                  <a:schemeClr val="bg1"/>
                </a:solidFill>
              </a:rPr>
              <a:t> </a:t>
            </a:r>
            <a:r>
              <a:rPr lang="en-CA" sz="1780" dirty="0">
                <a:solidFill>
                  <a:schemeClr val="bg1"/>
                </a:solidFill>
              </a:rPr>
              <a:t>and to know this love that surpasses knowledge—that you may be filled to the measure of all the fullness of God.</a:t>
            </a:r>
          </a:p>
        </p:txBody>
      </p:sp>
    </p:spTree>
    <p:extLst>
      <p:ext uri="{BB962C8B-B14F-4D97-AF65-F5344CB8AC3E}">
        <p14:creationId xmlns:p14="http://schemas.microsoft.com/office/powerpoint/2010/main" val="671565539"/>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20902</TotalTime>
  <Words>444</Words>
  <Application>Microsoft Office PowerPoint</Application>
  <PresentationFormat>On-screen Show (4:3)</PresentationFormat>
  <Paragraphs>40</Paragraphs>
  <Slides>13</Slides>
  <Notes>1</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2013 - 2022 Theme</vt:lpstr>
      <vt:lpstr>PowerPoint Presentation</vt:lpstr>
      <vt:lpstr>Songs</vt:lpstr>
      <vt:lpstr>Welcome  to Parkdale Church!</vt:lpstr>
      <vt:lpstr>Updates @Parkdale </vt:lpstr>
      <vt:lpstr>Offering</vt:lpstr>
      <vt:lpstr>PowerPoint Presentation</vt:lpstr>
      <vt:lpstr>Kids’ Minute</vt:lpstr>
      <vt:lpstr>PowerPoint Presentation</vt:lpstr>
      <vt:lpstr>Prayer for our Congregation.  Ephesians 3:14-19 </vt:lpstr>
      <vt:lpstr>Prayer for our New Lead Pastor     2Timothy 2:1-15 </vt:lpstr>
      <vt:lpstr>PowerPoint Presentation</vt:lpstr>
      <vt:lpstr>PowerPoint Presentation</vt:lpstr>
      <vt:lpstr>We’re so glad you joined us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 Stewart</dc:creator>
  <cp:lastModifiedBy>Parkdale Church</cp:lastModifiedBy>
  <cp:revision>157</cp:revision>
  <dcterms:created xsi:type="dcterms:W3CDTF">2021-01-22T20:41:10Z</dcterms:created>
  <dcterms:modified xsi:type="dcterms:W3CDTF">2026-09-12T21:11:25Z</dcterms:modified>
</cp:coreProperties>
</file>