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3"/>
  </p:notesMasterIdLst>
  <p:sldIdLst>
    <p:sldId id="1105" r:id="rId2"/>
    <p:sldId id="3162" r:id="rId3"/>
    <p:sldId id="2919" r:id="rId4"/>
    <p:sldId id="3201" r:id="rId5"/>
    <p:sldId id="3029" r:id="rId6"/>
    <p:sldId id="2276" r:id="rId7"/>
    <p:sldId id="1767" r:id="rId8"/>
    <p:sldId id="3173" r:id="rId9"/>
    <p:sldId id="3203" r:id="rId10"/>
    <p:sldId id="3205" r:id="rId11"/>
    <p:sldId id="304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201"/>
            <p14:sldId id="3029"/>
            <p14:sldId id="2276"/>
            <p14:sldId id="1767"/>
            <p14:sldId id="3173"/>
            <p14:sldId id="3203"/>
            <p14:sldId id="3205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73B22"/>
    <a:srgbClr val="E2DAC3"/>
    <a:srgbClr val="006600"/>
    <a:srgbClr val="0000CC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176BF-0E8F-4E5E-B325-5895B14F12ED}" v="24" dt="2026-09-26T04:22:53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3" autoAdjust="0"/>
    <p:restoredTop sz="94703"/>
  </p:normalViewPr>
  <p:slideViewPr>
    <p:cSldViewPr snapToGrid="0">
      <p:cViewPr>
        <p:scale>
          <a:sx n="60" d="100"/>
          <a:sy n="60" d="100"/>
        </p:scale>
        <p:origin x="1830" y="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dale Church" userId="f30ea0ede9bb05e6" providerId="LiveId" clId="{24C4F4ED-5188-4A37-95D9-524FAFA39F86}"/>
    <pc:docChg chg="undo custSel addSld delSld modSld sldOrd modSection">
      <pc:chgData name="Parkdale Church" userId="f30ea0ede9bb05e6" providerId="LiveId" clId="{24C4F4ED-5188-4A37-95D9-524FAFA39F86}" dt="2026-09-26T04:25:45.001" v="650" actId="1038"/>
      <pc:docMkLst>
        <pc:docMk/>
      </pc:docMkLst>
      <pc:sldChg chg="modSp mod">
        <pc:chgData name="Parkdale Church" userId="f30ea0ede9bb05e6" providerId="LiveId" clId="{24C4F4ED-5188-4A37-95D9-524FAFA39F86}" dt="2026-09-25T20:27:30.828" v="1" actId="20577"/>
        <pc:sldMkLst>
          <pc:docMk/>
          <pc:sldMk cId="0" sldId="1105"/>
        </pc:sldMkLst>
        <pc:spChg chg="mod">
          <ac:chgData name="Parkdale Church" userId="f30ea0ede9bb05e6" providerId="LiveId" clId="{24C4F4ED-5188-4A37-95D9-524FAFA39F86}" dt="2026-09-25T20:27:30.828" v="1" actId="20577"/>
          <ac:spMkLst>
            <pc:docMk/>
            <pc:sldMk cId="0" sldId="1105"/>
            <ac:spMk id="3" creationId="{00000000-0000-0000-0000-000000000000}"/>
          </ac:spMkLst>
        </pc:spChg>
      </pc:sldChg>
      <pc:sldChg chg="del">
        <pc:chgData name="Parkdale Church" userId="f30ea0ede9bb05e6" providerId="LiveId" clId="{24C4F4ED-5188-4A37-95D9-524FAFA39F86}" dt="2026-09-25T20:28:07.422" v="24" actId="47"/>
        <pc:sldMkLst>
          <pc:docMk/>
          <pc:sldMk cId="4030707733" sldId="3085"/>
        </pc:sldMkLst>
      </pc:sldChg>
      <pc:sldChg chg="modSp mod">
        <pc:chgData name="Parkdale Church" userId="f30ea0ede9bb05e6" providerId="LiveId" clId="{24C4F4ED-5188-4A37-95D9-524FAFA39F86}" dt="2026-09-25T20:27:57.516" v="20" actId="20577"/>
        <pc:sldMkLst>
          <pc:docMk/>
          <pc:sldMk cId="571922798" sldId="3162"/>
        </pc:sldMkLst>
        <pc:spChg chg="mod">
          <ac:chgData name="Parkdale Church" userId="f30ea0ede9bb05e6" providerId="LiveId" clId="{24C4F4ED-5188-4A37-95D9-524FAFA39F86}" dt="2026-09-25T20:27:57.516" v="20" actId="20577"/>
          <ac:spMkLst>
            <pc:docMk/>
            <pc:sldMk cId="571922798" sldId="3162"/>
            <ac:spMk id="3" creationId="{182029D2-14A3-F301-96BF-9639F4168492}"/>
          </ac:spMkLst>
        </pc:spChg>
      </pc:sldChg>
      <pc:sldChg chg="addSp delSp modSp add mod ord setBg modAnim">
        <pc:chgData name="Parkdale Church" userId="f30ea0ede9bb05e6" providerId="LiveId" clId="{24C4F4ED-5188-4A37-95D9-524FAFA39F86}" dt="2026-09-26T04:02:17.011" v="112" actId="12789"/>
        <pc:sldMkLst>
          <pc:docMk/>
          <pc:sldMk cId="574463881" sldId="3173"/>
        </pc:sldMkLst>
        <pc:spChg chg="mod">
          <ac:chgData name="Parkdale Church" userId="f30ea0ede9bb05e6" providerId="LiveId" clId="{24C4F4ED-5188-4A37-95D9-524FAFA39F86}" dt="2026-09-26T04:02:17.011" v="112" actId="12789"/>
          <ac:spMkLst>
            <pc:docMk/>
            <pc:sldMk cId="574463881" sldId="3173"/>
            <ac:spMk id="2" creationId="{A179AFC0-C7E7-7F9A-AC44-CEE16CD08D68}"/>
          </ac:spMkLst>
        </pc:spChg>
        <pc:spChg chg="mod ord">
          <ac:chgData name="Parkdale Church" userId="f30ea0ede9bb05e6" providerId="LiveId" clId="{24C4F4ED-5188-4A37-95D9-524FAFA39F86}" dt="2026-09-26T04:02:17.011" v="112" actId="12789"/>
          <ac:spMkLst>
            <pc:docMk/>
            <pc:sldMk cId="574463881" sldId="3173"/>
            <ac:spMk id="3" creationId="{80714F5B-C999-86EF-424E-33490C1E5742}"/>
          </ac:spMkLst>
        </pc:spChg>
        <pc:spChg chg="add mod">
          <ac:chgData name="Parkdale Church" userId="f30ea0ede9bb05e6" providerId="LiveId" clId="{24C4F4ED-5188-4A37-95D9-524FAFA39F86}" dt="2026-09-26T04:02:17.011" v="112" actId="12789"/>
          <ac:spMkLst>
            <pc:docMk/>
            <pc:sldMk cId="574463881" sldId="3173"/>
            <ac:spMk id="6" creationId="{770B26D3-FD0D-1265-00A2-0DA6A1C61D55}"/>
          </ac:spMkLst>
        </pc:spChg>
        <pc:spChg chg="add">
          <ac:chgData name="Parkdale Church" userId="f30ea0ede9bb05e6" providerId="LiveId" clId="{24C4F4ED-5188-4A37-95D9-524FAFA39F86}" dt="2026-09-26T04:00:05.995" v="81" actId="26606"/>
          <ac:spMkLst>
            <pc:docMk/>
            <pc:sldMk cId="574463881" sldId="3173"/>
            <ac:spMk id="10" creationId="{B1595A09-E336-4D1B-9B3A-06A2287A54E2}"/>
          </ac:spMkLst>
        </pc:spChg>
        <pc:spChg chg="add">
          <ac:chgData name="Parkdale Church" userId="f30ea0ede9bb05e6" providerId="LiveId" clId="{24C4F4ED-5188-4A37-95D9-524FAFA39F86}" dt="2026-09-26T04:00:05.995" v="81" actId="26606"/>
          <ac:spMkLst>
            <pc:docMk/>
            <pc:sldMk cId="574463881" sldId="3173"/>
            <ac:spMk id="12" creationId="{3540989C-C7B8-473B-BF87-6F2DA6A90006}"/>
          </ac:spMkLst>
        </pc:spChg>
        <pc:picChg chg="del">
          <ac:chgData name="Parkdale Church" userId="f30ea0ede9bb05e6" providerId="LiveId" clId="{24C4F4ED-5188-4A37-95D9-524FAFA39F86}" dt="2026-09-26T03:59:28.026" v="77" actId="478"/>
          <ac:picMkLst>
            <pc:docMk/>
            <pc:sldMk cId="574463881" sldId="3173"/>
            <ac:picMk id="4" creationId="{61730845-B702-DC5A-D402-27BE24ECC90A}"/>
          </ac:picMkLst>
        </pc:picChg>
        <pc:picChg chg="add mod">
          <ac:chgData name="Parkdale Church" userId="f30ea0ede9bb05e6" providerId="LiveId" clId="{24C4F4ED-5188-4A37-95D9-524FAFA39F86}" dt="2026-09-26T04:00:35.792" v="85" actId="1076"/>
          <ac:picMkLst>
            <pc:docMk/>
            <pc:sldMk cId="574463881" sldId="3173"/>
            <ac:picMk id="5" creationId="{B885C3FF-30F6-FFB2-62E6-1C706438EC95}"/>
          </ac:picMkLst>
        </pc:picChg>
      </pc:sldChg>
      <pc:sldChg chg="addSp delSp modSp mod">
        <pc:chgData name="Parkdale Church" userId="f30ea0ede9bb05e6" providerId="LiveId" clId="{24C4F4ED-5188-4A37-95D9-524FAFA39F86}" dt="2026-09-26T04:25:45.001" v="650" actId="1038"/>
        <pc:sldMkLst>
          <pc:docMk/>
          <pc:sldMk cId="3709015606" sldId="3201"/>
        </pc:sldMkLst>
        <pc:spChg chg="mod">
          <ac:chgData name="Parkdale Church" userId="f30ea0ede9bb05e6" providerId="LiveId" clId="{24C4F4ED-5188-4A37-95D9-524FAFA39F86}" dt="2026-09-26T04:25:45.001" v="650" actId="1038"/>
          <ac:spMkLst>
            <pc:docMk/>
            <pc:sldMk cId="3709015606" sldId="3201"/>
            <ac:spMk id="2" creationId="{B227013B-22B2-1B3B-C496-40D3952CDD97}"/>
          </ac:spMkLst>
        </pc:spChg>
        <pc:spChg chg="mod">
          <ac:chgData name="Parkdale Church" userId="f30ea0ede9bb05e6" providerId="LiveId" clId="{24C4F4ED-5188-4A37-95D9-524FAFA39F86}" dt="2026-09-26T04:25:45.001" v="650" actId="1038"/>
          <ac:spMkLst>
            <pc:docMk/>
            <pc:sldMk cId="3709015606" sldId="3201"/>
            <ac:spMk id="3" creationId="{3DD32ABA-D0F9-AF79-FAB0-32C7445907BA}"/>
          </ac:spMkLst>
        </pc:spChg>
        <pc:spChg chg="add del">
          <ac:chgData name="Parkdale Church" userId="f30ea0ede9bb05e6" providerId="LiveId" clId="{24C4F4ED-5188-4A37-95D9-524FAFA39F86}" dt="2026-09-25T20:28:40.313" v="28" actId="26606"/>
          <ac:spMkLst>
            <pc:docMk/>
            <pc:sldMk cId="3709015606" sldId="3201"/>
            <ac:spMk id="36" creationId="{D009D6D5-DAC2-4A8B-A17A-E206B9012D09}"/>
          </ac:spMkLst>
        </pc:spChg>
        <pc:spChg chg="add del">
          <ac:chgData name="Parkdale Church" userId="f30ea0ede9bb05e6" providerId="LiveId" clId="{24C4F4ED-5188-4A37-95D9-524FAFA39F86}" dt="2026-09-25T20:28:40.313" v="28" actId="26606"/>
          <ac:spMkLst>
            <pc:docMk/>
            <pc:sldMk cId="3709015606" sldId="3201"/>
            <ac:spMk id="41" creationId="{F13C74B1-5B17-4795-BED0-7140497B445A}"/>
          </ac:spMkLst>
        </pc:spChg>
        <pc:spChg chg="add del">
          <ac:chgData name="Parkdale Church" userId="f30ea0ede9bb05e6" providerId="LiveId" clId="{24C4F4ED-5188-4A37-95D9-524FAFA39F86}" dt="2026-09-25T20:28:40.313" v="28" actId="26606"/>
          <ac:spMkLst>
            <pc:docMk/>
            <pc:sldMk cId="3709015606" sldId="3201"/>
            <ac:spMk id="43" creationId="{D4974D33-8DC5-464E-8C6D-BE58F0669C17}"/>
          </ac:spMkLst>
        </pc:spChg>
        <pc:picChg chg="add del mod">
          <ac:chgData name="Parkdale Church" userId="f30ea0ede9bb05e6" providerId="LiveId" clId="{24C4F4ED-5188-4A37-95D9-524FAFA39F86}" dt="2026-09-26T04:15:55.664" v="313" actId="478"/>
          <ac:picMkLst>
            <pc:docMk/>
            <pc:sldMk cId="3709015606" sldId="3201"/>
            <ac:picMk id="4" creationId="{180DCF1F-7F87-2B89-D8A8-9CB10083342B}"/>
          </ac:picMkLst>
        </pc:picChg>
        <pc:picChg chg="del">
          <ac:chgData name="Parkdale Church" userId="f30ea0ede9bb05e6" providerId="LiveId" clId="{24C4F4ED-5188-4A37-95D9-524FAFA39F86}" dt="2026-09-25T20:28:15.031" v="25" actId="478"/>
          <ac:picMkLst>
            <pc:docMk/>
            <pc:sldMk cId="3709015606" sldId="3201"/>
            <ac:picMk id="4" creationId="{5EB131C2-D071-BE06-F0FF-84774A0BEE89}"/>
          </ac:picMkLst>
        </pc:picChg>
        <pc:picChg chg="add mod">
          <ac:chgData name="Parkdale Church" userId="f30ea0ede9bb05e6" providerId="LiveId" clId="{24C4F4ED-5188-4A37-95D9-524FAFA39F86}" dt="2026-09-26T04:24:38.564" v="546" actId="12789"/>
          <ac:picMkLst>
            <pc:docMk/>
            <pc:sldMk cId="3709015606" sldId="3201"/>
            <ac:picMk id="5" creationId="{295A13BD-02EF-A7EC-54F9-184321E73567}"/>
          </ac:picMkLst>
        </pc:picChg>
        <pc:picChg chg="del">
          <ac:chgData name="Parkdale Church" userId="f30ea0ede9bb05e6" providerId="LiveId" clId="{24C4F4ED-5188-4A37-95D9-524FAFA39F86}" dt="2026-09-25T20:28:15.031" v="25" actId="478"/>
          <ac:picMkLst>
            <pc:docMk/>
            <pc:sldMk cId="3709015606" sldId="3201"/>
            <ac:picMk id="6" creationId="{2C922192-DEAD-E9C9-7F1D-98D80331B9D1}"/>
          </ac:picMkLst>
        </pc:picChg>
        <pc:picChg chg="add del mod">
          <ac:chgData name="Parkdale Church" userId="f30ea0ede9bb05e6" providerId="LiveId" clId="{24C4F4ED-5188-4A37-95D9-524FAFA39F86}" dt="2026-09-26T04:15:25.695" v="311" actId="478"/>
          <ac:picMkLst>
            <pc:docMk/>
            <pc:sldMk cId="3709015606" sldId="3201"/>
            <ac:picMk id="7" creationId="{0462F6E0-3C64-B3FA-F02A-4019FB416838}"/>
          </ac:picMkLst>
        </pc:picChg>
      </pc:sldChg>
      <pc:sldChg chg="addSp delSp modSp new del mod">
        <pc:chgData name="Parkdale Church" userId="f30ea0ede9bb05e6" providerId="LiveId" clId="{24C4F4ED-5188-4A37-95D9-524FAFA39F86}" dt="2026-09-26T04:04:53.564" v="150" actId="47"/>
        <pc:sldMkLst>
          <pc:docMk/>
          <pc:sldMk cId="1869988706" sldId="3202"/>
        </pc:sldMkLst>
        <pc:spChg chg="del">
          <ac:chgData name="Parkdale Church" userId="f30ea0ede9bb05e6" providerId="LiveId" clId="{24C4F4ED-5188-4A37-95D9-524FAFA39F86}" dt="2026-09-26T04:02:38.089" v="115" actId="478"/>
          <ac:spMkLst>
            <pc:docMk/>
            <pc:sldMk cId="1869988706" sldId="3202"/>
            <ac:spMk id="2" creationId="{34B47BDA-654D-9A6B-A425-630C4EABDC6D}"/>
          </ac:spMkLst>
        </pc:spChg>
        <pc:spChg chg="del">
          <ac:chgData name="Parkdale Church" userId="f30ea0ede9bb05e6" providerId="LiveId" clId="{24C4F4ED-5188-4A37-95D9-524FAFA39F86}" dt="2026-09-26T03:55:35.672" v="56" actId="931"/>
          <ac:spMkLst>
            <pc:docMk/>
            <pc:sldMk cId="1869988706" sldId="3202"/>
            <ac:spMk id="3" creationId="{0771D8B8-64D6-8815-2A1B-D43F6969F8D9}"/>
          </ac:spMkLst>
        </pc:spChg>
        <pc:spChg chg="add del mod">
          <ac:chgData name="Parkdale Church" userId="f30ea0ede9bb05e6" providerId="LiveId" clId="{24C4F4ED-5188-4A37-95D9-524FAFA39F86}" dt="2026-09-26T04:02:40.417" v="116" actId="478"/>
          <ac:spMkLst>
            <pc:docMk/>
            <pc:sldMk cId="1869988706" sldId="3202"/>
            <ac:spMk id="7" creationId="{3958C9D6-D051-9BB5-A40E-4DC43C34F410}"/>
          </ac:spMkLst>
        </pc:spChg>
        <pc:spChg chg="add mod">
          <ac:chgData name="Parkdale Church" userId="f30ea0ede9bb05e6" providerId="LiveId" clId="{24C4F4ED-5188-4A37-95D9-524FAFA39F86}" dt="2026-09-26T04:04:12.777" v="146" actId="1076"/>
          <ac:spMkLst>
            <pc:docMk/>
            <pc:sldMk cId="1869988706" sldId="3202"/>
            <ac:spMk id="9" creationId="{61B61BFD-E57B-A324-F361-B50DDD920016}"/>
          </ac:spMkLst>
        </pc:spChg>
        <pc:picChg chg="add del mod ord">
          <ac:chgData name="Parkdale Church" userId="f30ea0ede9bb05e6" providerId="LiveId" clId="{24C4F4ED-5188-4A37-95D9-524FAFA39F86}" dt="2026-09-26T03:59:30.807" v="78" actId="21"/>
          <ac:picMkLst>
            <pc:docMk/>
            <pc:sldMk cId="1869988706" sldId="3202"/>
            <ac:picMk id="5" creationId="{B885C3FF-30F6-FFB2-62E6-1C706438EC95}"/>
          </ac:picMkLst>
        </pc:picChg>
        <pc:picChg chg="add mod">
          <ac:chgData name="Parkdale Church" userId="f30ea0ede9bb05e6" providerId="LiveId" clId="{24C4F4ED-5188-4A37-95D9-524FAFA39F86}" dt="2026-09-26T04:04:34.558" v="149" actId="12788"/>
          <ac:picMkLst>
            <pc:docMk/>
            <pc:sldMk cId="1869988706" sldId="3202"/>
            <ac:picMk id="8" creationId="{30127A12-63D6-F27B-B29B-E1F476404D7E}"/>
          </ac:picMkLst>
        </pc:picChg>
      </pc:sldChg>
      <pc:sldChg chg="del">
        <pc:chgData name="Parkdale Church" userId="f30ea0ede9bb05e6" providerId="LiveId" clId="{24C4F4ED-5188-4A37-95D9-524FAFA39F86}" dt="2026-09-25T20:28:05.312" v="21" actId="47"/>
        <pc:sldMkLst>
          <pc:docMk/>
          <pc:sldMk cId="2100810428" sldId="3202"/>
        </pc:sldMkLst>
      </pc:sldChg>
      <pc:sldChg chg="addSp delSp modSp new mod setBg">
        <pc:chgData name="Parkdale Church" userId="f30ea0ede9bb05e6" providerId="LiveId" clId="{24C4F4ED-5188-4A37-95D9-524FAFA39F86}" dt="2026-09-26T04:13:20.069" v="308" actId="20577"/>
        <pc:sldMkLst>
          <pc:docMk/>
          <pc:sldMk cId="1868654552" sldId="3203"/>
        </pc:sldMkLst>
        <pc:spChg chg="mod ord">
          <ac:chgData name="Parkdale Church" userId="f30ea0ede9bb05e6" providerId="LiveId" clId="{24C4F4ED-5188-4A37-95D9-524FAFA39F86}" dt="2026-09-26T04:13:20.069" v="308" actId="20577"/>
          <ac:spMkLst>
            <pc:docMk/>
            <pc:sldMk cId="1868654552" sldId="3203"/>
            <ac:spMk id="2" creationId="{DD95894F-7829-9301-F2E0-0115F9AA7DC1}"/>
          </ac:spMkLst>
        </pc:spChg>
        <pc:spChg chg="del">
          <ac:chgData name="Parkdale Church" userId="f30ea0ede9bb05e6" providerId="LiveId" clId="{24C4F4ED-5188-4A37-95D9-524FAFA39F86}" dt="2026-09-26T03:56:52.139" v="61" actId="931"/>
          <ac:spMkLst>
            <pc:docMk/>
            <pc:sldMk cId="1868654552" sldId="3203"/>
            <ac:spMk id="3" creationId="{757D27C9-B12C-25D4-7B34-389C6155963A}"/>
          </ac:spMkLst>
        </pc:spChg>
        <pc:spChg chg="add mod">
          <ac:chgData name="Parkdale Church" userId="f30ea0ede9bb05e6" providerId="LiveId" clId="{24C4F4ED-5188-4A37-95D9-524FAFA39F86}" dt="2026-09-26T04:07:10.803" v="207" actId="313"/>
          <ac:spMkLst>
            <pc:docMk/>
            <pc:sldMk cId="1868654552" sldId="3203"/>
            <ac:spMk id="8" creationId="{4D304C5C-350A-0F35-025E-2B1D3D381F93}"/>
          </ac:spMkLst>
        </pc:spChg>
        <pc:spChg chg="add del">
          <ac:chgData name="Parkdale Church" userId="f30ea0ede9bb05e6" providerId="LiveId" clId="{24C4F4ED-5188-4A37-95D9-524FAFA39F86}" dt="2026-09-26T03:57:11.174" v="63" actId="26606"/>
          <ac:spMkLst>
            <pc:docMk/>
            <pc:sldMk cId="1868654552" sldId="3203"/>
            <ac:spMk id="9" creationId="{06F46296-9A88-5A70-D6B5-4FA753F75A8E}"/>
          </ac:spMkLst>
        </pc:spChg>
        <pc:spChg chg="add del">
          <ac:chgData name="Parkdale Church" userId="f30ea0ede9bb05e6" providerId="LiveId" clId="{24C4F4ED-5188-4A37-95D9-524FAFA39F86}" dt="2026-09-26T03:57:11.174" v="63" actId="26606"/>
          <ac:spMkLst>
            <pc:docMk/>
            <pc:sldMk cId="1868654552" sldId="3203"/>
            <ac:spMk id="12" creationId="{04812C46-200A-4DEB-A05E-3ED6C68C2387}"/>
          </ac:spMkLst>
        </pc:spChg>
        <pc:spChg chg="add del">
          <ac:chgData name="Parkdale Church" userId="f30ea0ede9bb05e6" providerId="LiveId" clId="{24C4F4ED-5188-4A37-95D9-524FAFA39F86}" dt="2026-09-26T03:59:14.057" v="70" actId="26606"/>
          <ac:spMkLst>
            <pc:docMk/>
            <pc:sldMk cId="1868654552" sldId="3203"/>
            <ac:spMk id="13" creationId="{04812C46-200A-4DEB-A05E-3ED6C68C2387}"/>
          </ac:spMkLst>
        </pc:spChg>
        <pc:spChg chg="add del">
          <ac:chgData name="Parkdale Church" userId="f30ea0ede9bb05e6" providerId="LiveId" clId="{24C4F4ED-5188-4A37-95D9-524FAFA39F86}" dt="2026-09-26T03:57:11.174" v="63" actId="26606"/>
          <ac:spMkLst>
            <pc:docMk/>
            <pc:sldMk cId="1868654552" sldId="3203"/>
            <ac:spMk id="14" creationId="{D1EA859B-E555-4109-94F3-6700E046E008}"/>
          </ac:spMkLst>
        </pc:spChg>
        <pc:spChg chg="add del">
          <ac:chgData name="Parkdale Church" userId="f30ea0ede9bb05e6" providerId="LiveId" clId="{24C4F4ED-5188-4A37-95D9-524FAFA39F86}" dt="2026-09-26T03:59:14.057" v="70" actId="26606"/>
          <ac:spMkLst>
            <pc:docMk/>
            <pc:sldMk cId="1868654552" sldId="3203"/>
            <ac:spMk id="15" creationId="{D1EA859B-E555-4109-94F3-6700E046E008}"/>
          </ac:spMkLst>
        </pc:spChg>
        <pc:picChg chg="add mod ord">
          <ac:chgData name="Parkdale Church" userId="f30ea0ede9bb05e6" providerId="LiveId" clId="{24C4F4ED-5188-4A37-95D9-524FAFA39F86}" dt="2026-09-26T03:59:14.057" v="70" actId="26606"/>
          <ac:picMkLst>
            <pc:docMk/>
            <pc:sldMk cId="1868654552" sldId="3203"/>
            <ac:picMk id="5" creationId="{E9EDA71F-C8EE-D0D8-BBA4-90F958BABE1D}"/>
          </ac:picMkLst>
        </pc:picChg>
        <pc:picChg chg="add del">
          <ac:chgData name="Parkdale Church" userId="f30ea0ede9bb05e6" providerId="LiveId" clId="{24C4F4ED-5188-4A37-95D9-524FAFA39F86}" dt="2026-09-26T03:59:14.057" v="70" actId="26606"/>
          <ac:picMkLst>
            <pc:docMk/>
            <pc:sldMk cId="1868654552" sldId="3203"/>
            <ac:picMk id="7" creationId="{54DDEBDD-D8BD-41A6-8A0D-B00E3768B0F9}"/>
          </ac:picMkLst>
        </pc:picChg>
      </pc:sldChg>
      <pc:sldChg chg="del">
        <pc:chgData name="Parkdale Church" userId="f30ea0ede9bb05e6" providerId="LiveId" clId="{24C4F4ED-5188-4A37-95D9-524FAFA39F86}" dt="2026-09-25T20:28:06" v="22" actId="47"/>
        <pc:sldMkLst>
          <pc:docMk/>
          <pc:sldMk cId="3779606915" sldId="3203"/>
        </pc:sldMkLst>
      </pc:sldChg>
      <pc:sldChg chg="addSp delSp modSp add del mod setBg delDesignElem">
        <pc:chgData name="Parkdale Church" userId="f30ea0ede9bb05e6" providerId="LiveId" clId="{24C4F4ED-5188-4A37-95D9-524FAFA39F86}" dt="2026-09-26T04:11:36.319" v="284" actId="47"/>
        <pc:sldMkLst>
          <pc:docMk/>
          <pc:sldMk cId="254815484" sldId="3204"/>
        </pc:sldMkLst>
        <pc:spChg chg="mod">
          <ac:chgData name="Parkdale Church" userId="f30ea0ede9bb05e6" providerId="LiveId" clId="{24C4F4ED-5188-4A37-95D9-524FAFA39F86}" dt="2026-09-26T04:10:19.710" v="255" actId="14100"/>
          <ac:spMkLst>
            <pc:docMk/>
            <pc:sldMk cId="254815484" sldId="3204"/>
            <ac:spMk id="2" creationId="{30A5A90A-34B0-069E-20A0-359C5C69D2FB}"/>
          </ac:spMkLst>
        </pc:spChg>
        <pc:spChg chg="mod">
          <ac:chgData name="Parkdale Church" userId="f30ea0ede9bb05e6" providerId="LiveId" clId="{24C4F4ED-5188-4A37-95D9-524FAFA39F86}" dt="2026-09-26T04:11:00.507" v="260" actId="21"/>
          <ac:spMkLst>
            <pc:docMk/>
            <pc:sldMk cId="254815484" sldId="3204"/>
            <ac:spMk id="8" creationId="{C4AEC0F4-19AD-823C-8A22-D8DBED59AC6B}"/>
          </ac:spMkLst>
        </pc:spChg>
        <pc:spChg chg="add del">
          <ac:chgData name="Parkdale Church" userId="f30ea0ede9bb05e6" providerId="LiveId" clId="{24C4F4ED-5188-4A37-95D9-524FAFA39F86}" dt="2026-09-26T04:08:50.507" v="231" actId="26606"/>
          <ac:spMkLst>
            <pc:docMk/>
            <pc:sldMk cId="254815484" sldId="3204"/>
            <ac:spMk id="21" creationId="{70DFA0FD-AB28-4B25-B870-4D2BBC35BA1D}"/>
          </ac:spMkLst>
        </pc:spChg>
        <pc:grpChg chg="add del">
          <ac:chgData name="Parkdale Church" userId="f30ea0ede9bb05e6" providerId="LiveId" clId="{24C4F4ED-5188-4A37-95D9-524FAFA39F86}" dt="2026-09-26T04:08:50.507" v="231" actId="26606"/>
          <ac:grpSpMkLst>
            <pc:docMk/>
            <pc:sldMk cId="254815484" sldId="3204"/>
            <ac:grpSpMk id="15" creationId="{0D628DFB-9CD1-4E2B-8B44-9FDF7E80F6D9}"/>
          </ac:grpSpMkLst>
        </pc:grpChg>
        <pc:picChg chg="mod ord">
          <ac:chgData name="Parkdale Church" userId="f30ea0ede9bb05e6" providerId="LiveId" clId="{24C4F4ED-5188-4A37-95D9-524FAFA39F86}" dt="2026-09-26T04:09:10.694" v="236" actId="26606"/>
          <ac:picMkLst>
            <pc:docMk/>
            <pc:sldMk cId="254815484" sldId="3204"/>
            <ac:picMk id="5" creationId="{48F6D491-BD89-E60B-11D0-EEC93329D5F3}"/>
          </ac:picMkLst>
        </pc:picChg>
        <pc:picChg chg="del">
          <ac:chgData name="Parkdale Church" userId="f30ea0ede9bb05e6" providerId="LiveId" clId="{24C4F4ED-5188-4A37-95D9-524FAFA39F86}" dt="2026-09-26T04:07:15.882" v="209"/>
          <ac:picMkLst>
            <pc:docMk/>
            <pc:sldMk cId="254815484" sldId="3204"/>
            <ac:picMk id="7" creationId="{6557B04F-79BD-C1C6-5906-9FB4BED9E252}"/>
          </ac:picMkLst>
        </pc:picChg>
        <pc:picChg chg="add del">
          <ac:chgData name="Parkdale Church" userId="f30ea0ede9bb05e6" providerId="LiveId" clId="{24C4F4ED-5188-4A37-95D9-524FAFA39F86}" dt="2026-09-26T04:08:48.163" v="229" actId="26606"/>
          <ac:picMkLst>
            <pc:docMk/>
            <pc:sldMk cId="254815484" sldId="3204"/>
            <ac:picMk id="13" creationId="{54DDEBDD-D8BD-41A6-8A0D-B00E3768B0F9}"/>
          </ac:picMkLst>
        </pc:picChg>
        <pc:picChg chg="add del">
          <ac:chgData name="Parkdale Church" userId="f30ea0ede9bb05e6" providerId="LiveId" clId="{24C4F4ED-5188-4A37-95D9-524FAFA39F86}" dt="2026-09-26T04:09:01.210" v="233" actId="26606"/>
          <ac:picMkLst>
            <pc:docMk/>
            <pc:sldMk cId="254815484" sldId="3204"/>
            <ac:picMk id="23" creationId="{54DDEBDD-D8BD-41A6-8A0D-B00E3768B0F9}"/>
          </ac:picMkLst>
        </pc:picChg>
      </pc:sldChg>
      <pc:sldChg chg="del">
        <pc:chgData name="Parkdale Church" userId="f30ea0ede9bb05e6" providerId="LiveId" clId="{24C4F4ED-5188-4A37-95D9-524FAFA39F86}" dt="2026-09-25T20:28:06.844" v="23" actId="47"/>
        <pc:sldMkLst>
          <pc:docMk/>
          <pc:sldMk cId="1393492475" sldId="3204"/>
        </pc:sldMkLst>
      </pc:sldChg>
      <pc:sldChg chg="addSp delSp modSp new del mod">
        <pc:chgData name="Parkdale Church" userId="f30ea0ede9bb05e6" providerId="LiveId" clId="{24C4F4ED-5188-4A37-95D9-524FAFA39F86}" dt="2026-09-26T04:04:54.991" v="151" actId="47"/>
        <pc:sldMkLst>
          <pc:docMk/>
          <pc:sldMk cId="3427952627" sldId="3204"/>
        </pc:sldMkLst>
        <pc:spChg chg="del">
          <ac:chgData name="Parkdale Church" userId="f30ea0ede9bb05e6" providerId="LiveId" clId="{24C4F4ED-5188-4A37-95D9-524FAFA39F86}" dt="2026-09-26T03:57:18.924" v="65" actId="931"/>
          <ac:spMkLst>
            <pc:docMk/>
            <pc:sldMk cId="3427952627" sldId="3204"/>
            <ac:spMk id="3" creationId="{A59F79F0-61BB-ECA8-5223-73665EE9A084}"/>
          </ac:spMkLst>
        </pc:spChg>
        <pc:spChg chg="add mod">
          <ac:chgData name="Parkdale Church" userId="f30ea0ede9bb05e6" providerId="LiveId" clId="{24C4F4ED-5188-4A37-95D9-524FAFA39F86}" dt="2026-09-26T04:02:32.823" v="113" actId="21"/>
          <ac:spMkLst>
            <pc:docMk/>
            <pc:sldMk cId="3427952627" sldId="3204"/>
            <ac:spMk id="7" creationId="{C10772FF-2CD1-E3B6-FE7A-92E236B300BE}"/>
          </ac:spMkLst>
        </pc:spChg>
        <pc:picChg chg="add del mod ord">
          <ac:chgData name="Parkdale Church" userId="f30ea0ede9bb05e6" providerId="LiveId" clId="{24C4F4ED-5188-4A37-95D9-524FAFA39F86}" dt="2026-09-26T04:02:32.823" v="113" actId="21"/>
          <ac:picMkLst>
            <pc:docMk/>
            <pc:sldMk cId="3427952627" sldId="3204"/>
            <ac:picMk id="5" creationId="{30127A12-63D6-F27B-B29B-E1F476404D7E}"/>
          </ac:picMkLst>
        </pc:picChg>
      </pc:sldChg>
      <pc:sldChg chg="addSp delSp modSp add mod setBg delDesignElem">
        <pc:chgData name="Parkdale Church" userId="f30ea0ede9bb05e6" providerId="LiveId" clId="{24C4F4ED-5188-4A37-95D9-524FAFA39F86}" dt="2026-09-26T04:12:58.225" v="306" actId="1076"/>
        <pc:sldMkLst>
          <pc:docMk/>
          <pc:sldMk cId="3816582544" sldId="3205"/>
        </pc:sldMkLst>
        <pc:spChg chg="mod">
          <ac:chgData name="Parkdale Church" userId="f30ea0ede9bb05e6" providerId="LiveId" clId="{24C4F4ED-5188-4A37-95D9-524FAFA39F86}" dt="2026-09-26T04:12:58.225" v="306" actId="1076"/>
          <ac:spMkLst>
            <pc:docMk/>
            <pc:sldMk cId="3816582544" sldId="3205"/>
            <ac:spMk id="2" creationId="{CD06A8F6-5794-BCFC-F54D-D3AAC0489D29}"/>
          </ac:spMkLst>
        </pc:spChg>
        <pc:spChg chg="mod">
          <ac:chgData name="Parkdale Church" userId="f30ea0ede9bb05e6" providerId="LiveId" clId="{24C4F4ED-5188-4A37-95D9-524FAFA39F86}" dt="2026-09-26T04:12:40.913" v="304" actId="12788"/>
          <ac:spMkLst>
            <pc:docMk/>
            <pc:sldMk cId="3816582544" sldId="3205"/>
            <ac:spMk id="8" creationId="{B811B8CC-5136-9369-C676-6A55CEA87AA1}"/>
          </ac:spMkLst>
        </pc:spChg>
        <pc:picChg chg="del">
          <ac:chgData name="Parkdale Church" userId="f30ea0ede9bb05e6" providerId="LiveId" clId="{24C4F4ED-5188-4A37-95D9-524FAFA39F86}" dt="2026-09-26T04:10:51.257" v="259"/>
          <ac:picMkLst>
            <pc:docMk/>
            <pc:sldMk cId="3816582544" sldId="3205"/>
            <ac:picMk id="7" creationId="{6EAF9C12-EAEB-D345-4076-A6E35301F5F4}"/>
          </ac:picMkLst>
        </pc:picChg>
        <pc:picChg chg="add">
          <ac:chgData name="Parkdale Church" userId="f30ea0ede9bb05e6" providerId="LiveId" clId="{24C4F4ED-5188-4A37-95D9-524FAFA39F86}" dt="2026-09-26T04:11:42.288" v="285" actId="26606"/>
          <ac:picMkLst>
            <pc:docMk/>
            <pc:sldMk cId="3816582544" sldId="3205"/>
            <ac:picMk id="13" creationId="{54DDEBDD-D8BD-41A6-8A0D-B00E3768B0F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4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2026-09-25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September 27,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Build My Life </a:t>
            </a:r>
          </a:p>
          <a:p>
            <a:r>
              <a:rPr lang="en-CA" dirty="0"/>
              <a:t>The Lord's Prayer </a:t>
            </a:r>
          </a:p>
          <a:p>
            <a:r>
              <a:rPr lang="en-CA" dirty="0"/>
              <a:t>Take My Life </a:t>
            </a:r>
          </a:p>
          <a:p>
            <a:r>
              <a:rPr lang="en-CA" dirty="0"/>
              <a:t>Lord I lift Your Name On High </a:t>
            </a:r>
          </a:p>
          <a:p>
            <a:r>
              <a:rPr lang="en-CA" dirty="0"/>
              <a:t>King of Kings</a:t>
            </a:r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7013B-22B2-1B3B-C496-40D3952C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45" y="306372"/>
            <a:ext cx="4050000" cy="1542358"/>
          </a:xfrm>
        </p:spPr>
        <p:txBody>
          <a:bodyPr>
            <a:no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Updates @Parkdale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2ABA-D0F9-AF79-FAB0-32C74459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833" y="2096113"/>
            <a:ext cx="4147624" cy="4090948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000" b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  <a:latin typeface="+mj-lt"/>
              </a:rPr>
              <a:t>Operation Christmas Child 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en-US" sz="4000" b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  <a:latin typeface="+mj-lt"/>
              </a:rPr>
              <a:t>is here! 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16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CA" sz="3200" dirty="0"/>
              <a:t>Please support this hands-on ministry</a:t>
            </a:r>
            <a:br>
              <a:rPr lang="en-CA" sz="3200" dirty="0"/>
            </a:br>
            <a:r>
              <a:rPr lang="en-CA" sz="3200" dirty="0"/>
              <a:t>by filling as many shoeboxes as you feel led to in your heart.</a:t>
            </a:r>
            <a:endParaRPr lang="en-US" sz="3200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5" name="Picture 4" descr="Resource Hub – Operation Christmas Child">
            <a:extLst>
              <a:ext uri="{FF2B5EF4-FFF2-40B4-BE49-F238E27FC236}">
                <a16:creationId xmlns:a16="http://schemas.microsoft.com/office/drawing/2014/main" id="{295A13BD-02EF-A7EC-54F9-184321E73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075" y="600295"/>
            <a:ext cx="4161047" cy="522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1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9AFC0-C7E7-7F9A-AC44-CEE16CD08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96" y="4715332"/>
            <a:ext cx="2564242" cy="1412119"/>
          </a:xfrm>
        </p:spPr>
        <p:txBody>
          <a:bodyPr>
            <a:noAutofit/>
          </a:bodyPr>
          <a:lstStyle/>
          <a:p>
            <a:r>
              <a:rPr lang="en-CA" sz="6000" b="1" dirty="0"/>
              <a:t>Today’s Speaker</a:t>
            </a:r>
            <a:endParaRPr lang="en-CA" sz="6000" b="1" i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85C3FF-30F6-FFB2-62E6-1C706438E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5"/>
          <a:stretch>
            <a:fillRect/>
          </a:stretch>
        </p:blipFill>
        <p:spPr>
          <a:xfrm>
            <a:off x="20" y="-234967"/>
            <a:ext cx="9143980" cy="426719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74529" y="5470492"/>
            <a:ext cx="1371600" cy="13716"/>
          </a:xfrm>
          <a:custGeom>
            <a:avLst/>
            <a:gdLst>
              <a:gd name="csX0" fmla="*/ 0 w 1371600"/>
              <a:gd name="csY0" fmla="*/ 0 h 13716"/>
              <a:gd name="csX1" fmla="*/ 685800 w 1371600"/>
              <a:gd name="csY1" fmla="*/ 0 h 13716"/>
              <a:gd name="csX2" fmla="*/ 1371600 w 1371600"/>
              <a:gd name="csY2" fmla="*/ 0 h 13716"/>
              <a:gd name="csX3" fmla="*/ 1371600 w 1371600"/>
              <a:gd name="csY3" fmla="*/ 13716 h 13716"/>
              <a:gd name="csX4" fmla="*/ 713232 w 1371600"/>
              <a:gd name="csY4" fmla="*/ 13716 h 13716"/>
              <a:gd name="csX5" fmla="*/ 0 w 1371600"/>
              <a:gd name="csY5" fmla="*/ 13716 h 13716"/>
              <a:gd name="csX6" fmla="*/ 0 w 1371600"/>
              <a:gd name="csY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3716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127" y="2892"/>
                  <a:pt x="1371229" y="8681"/>
                  <a:pt x="1371600" y="13716"/>
                </a:cubicBezTo>
                <a:cubicBezTo>
                  <a:pt x="1107995" y="21892"/>
                  <a:pt x="1033361" y="28370"/>
                  <a:pt x="713232" y="13716"/>
                </a:cubicBezTo>
                <a:cubicBezTo>
                  <a:pt x="393103" y="-938"/>
                  <a:pt x="289343" y="38649"/>
                  <a:pt x="0" y="13716"/>
                </a:cubicBezTo>
                <a:cubicBezTo>
                  <a:pt x="227" y="7219"/>
                  <a:pt x="197" y="5990"/>
                  <a:pt x="0" y="0"/>
                </a:cubicBezTo>
                <a:close/>
              </a:path>
              <a:path w="1371600" h="13716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228" y="6235"/>
                  <a:pt x="1371259" y="10206"/>
                  <a:pt x="1371600" y="13716"/>
                </a:cubicBezTo>
                <a:cubicBezTo>
                  <a:pt x="1176823" y="-5981"/>
                  <a:pt x="900830" y="5417"/>
                  <a:pt x="713232" y="13716"/>
                </a:cubicBezTo>
                <a:cubicBezTo>
                  <a:pt x="525634" y="22015"/>
                  <a:pt x="282837" y="1152"/>
                  <a:pt x="0" y="13716"/>
                </a:cubicBezTo>
                <a:cubicBezTo>
                  <a:pt x="596" y="8712"/>
                  <a:pt x="320" y="342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14F5B-C999-86EF-424E-33490C1E5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0" y="4553903"/>
            <a:ext cx="5041687" cy="173497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600" b="1" i="1" dirty="0">
                <a:latin typeface="+mj-lt"/>
              </a:rPr>
              <a:t>Derek Robertson</a:t>
            </a:r>
          </a:p>
          <a:p>
            <a:pPr marL="0" indent="0">
              <a:buNone/>
            </a:pPr>
            <a:r>
              <a:rPr lang="en-CA" sz="3600" i="1" dirty="0">
                <a:latin typeface="+mj-lt"/>
              </a:rPr>
              <a:t>“The Un-Dichotomy of the Christian Faith”</a:t>
            </a:r>
            <a:endParaRPr lang="en-CA" sz="3600" b="1" i="1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B26D3-FD0D-1265-00A2-0DA6A1C61D55}"/>
              </a:ext>
            </a:extLst>
          </p:cNvPr>
          <p:cNvSpPr/>
          <p:nvPr/>
        </p:nvSpPr>
        <p:spPr>
          <a:xfrm>
            <a:off x="3089266" y="4609861"/>
            <a:ext cx="342126" cy="1623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446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EDA71F-C8EE-D0D8-BBA4-90F958BABE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" r="29453"/>
          <a:stretch>
            <a:fillRect/>
          </a:stretch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5894F-7829-9301-F2E0-0115F9AA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1" y="469566"/>
            <a:ext cx="3602727" cy="1633382"/>
          </a:xfrm>
        </p:spPr>
        <p:txBody>
          <a:bodyPr>
            <a:normAutofit/>
          </a:bodyPr>
          <a:lstStyle/>
          <a:p>
            <a:r>
              <a:rPr lang="en-CA" b="1" dirty="0"/>
              <a:t>James 1: 19-20</a:t>
            </a:r>
            <a:endParaRPr lang="en-CA" b="1" dirty="0">
              <a:solidFill>
                <a:srgbClr val="000000"/>
              </a:solidFill>
            </a:endParaRP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4D304C5C-350A-0F35-025E-2B1D3D381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780675"/>
            <a:ext cx="4011044" cy="416927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CA" dirty="0"/>
              <a:t>“My dear brothers and sisters, take note of this: Everyone should be quick to listen, slow to speak and slow to become angry, because human anger does not produce the righteousness that God desires.” […]</a:t>
            </a:r>
          </a:p>
        </p:txBody>
      </p:sp>
    </p:spTree>
    <p:extLst>
      <p:ext uri="{BB962C8B-B14F-4D97-AF65-F5344CB8AC3E}">
        <p14:creationId xmlns:p14="http://schemas.microsoft.com/office/powerpoint/2010/main" val="186865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B8CBB-1A0B-5C7C-062E-15AB938A8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44921C-28FC-9941-63BF-2285FC13B5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" r="29453"/>
          <a:stretch>
            <a:fillRect/>
          </a:stretch>
        </p:blipFill>
        <p:spPr>
          <a:xfrm>
            <a:off x="4348157" y="10"/>
            <a:ext cx="4795614" cy="51434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06A8F6-5794-BCFC-F54D-D3AAC0489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120" y="436050"/>
            <a:ext cx="3602727" cy="1633382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000000"/>
                </a:solidFill>
              </a:rPr>
              <a:t>James 2: 25-26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B811B8CC-5136-9369-C676-6A55CEA87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2069432"/>
            <a:ext cx="4203032" cy="421907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CA" dirty="0">
                <a:solidFill>
                  <a:srgbClr val="000000"/>
                </a:solidFill>
              </a:rPr>
              <a:t>[…] “In the same way, was not even Rahab the prostitute considered righteous for what she did when she gave lodging to the spies and sent them off in a different direction? As the body without the spirit is dead, so faith without deeds is dead.”</a:t>
            </a:r>
          </a:p>
        </p:txBody>
      </p:sp>
    </p:spTree>
    <p:extLst>
      <p:ext uri="{BB962C8B-B14F-4D97-AF65-F5344CB8AC3E}">
        <p14:creationId xmlns:p14="http://schemas.microsoft.com/office/powerpoint/2010/main" val="3816582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21131</TotalTime>
  <Words>281</Words>
  <Application>Microsoft Office PowerPoint</Application>
  <PresentationFormat>On-screen Show (4:3)</PresentationFormat>
  <Paragraphs>40</Paragraphs>
  <Slides>11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2013 - 2022 Theme</vt:lpstr>
      <vt:lpstr>PowerPoint Presentation</vt:lpstr>
      <vt:lpstr>Songs</vt:lpstr>
      <vt:lpstr>Welcome  to Parkdale Church!</vt:lpstr>
      <vt:lpstr>Updates @Parkdale </vt:lpstr>
      <vt:lpstr>Offering</vt:lpstr>
      <vt:lpstr>PowerPoint Presentation</vt:lpstr>
      <vt:lpstr>Kids’ Minute</vt:lpstr>
      <vt:lpstr>Today’s Speaker</vt:lpstr>
      <vt:lpstr>James 1: 19-20</vt:lpstr>
      <vt:lpstr>James 2: 25-26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159</cp:revision>
  <dcterms:created xsi:type="dcterms:W3CDTF">2021-01-22T20:41:10Z</dcterms:created>
  <dcterms:modified xsi:type="dcterms:W3CDTF">2026-09-26T04:25:50Z</dcterms:modified>
</cp:coreProperties>
</file>