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42" r:id="rId1"/>
  </p:sldMasterIdLst>
  <p:notesMasterIdLst>
    <p:notesMasterId r:id="rId11"/>
  </p:notesMasterIdLst>
  <p:sldIdLst>
    <p:sldId id="1105" r:id="rId2"/>
    <p:sldId id="3162" r:id="rId3"/>
    <p:sldId id="2919" r:id="rId4"/>
    <p:sldId id="3202" r:id="rId5"/>
    <p:sldId id="3029" r:id="rId6"/>
    <p:sldId id="2276" r:id="rId7"/>
    <p:sldId id="1767" r:id="rId8"/>
    <p:sldId id="256" r:id="rId9"/>
    <p:sldId id="304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0FE668-9D6D-4A99-9E97-636FFE5B8482}">
          <p14:sldIdLst>
            <p14:sldId id="1105"/>
            <p14:sldId id="3162"/>
            <p14:sldId id="2919"/>
            <p14:sldId id="3202"/>
            <p14:sldId id="3029"/>
            <p14:sldId id="2276"/>
            <p14:sldId id="1767"/>
            <p14:sldId id="256"/>
            <p14:sldId id="30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FF"/>
    <a:srgbClr val="773B22"/>
    <a:srgbClr val="E2DAC3"/>
    <a:srgbClr val="006600"/>
    <a:srgbClr val="0000FF"/>
    <a:srgbClr val="1D1D1D"/>
    <a:srgbClr val="422F1E"/>
    <a:srgbClr val="46373E"/>
    <a:srgbClr val="151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3E416C-9839-4020-9219-827396F7194B}" v="6" dt="2026-10-24T21:47:13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73" autoAdjust="0"/>
    <p:restoredTop sz="94703"/>
  </p:normalViewPr>
  <p:slideViewPr>
    <p:cSldViewPr snapToGrid="0">
      <p:cViewPr varScale="1">
        <p:scale>
          <a:sx n="82" d="100"/>
          <a:sy n="82" d="100"/>
        </p:scale>
        <p:origin x="120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kdale Church" userId="f30ea0ede9bb05e6" providerId="LiveId" clId="{24C4F4ED-5188-4A37-95D9-524FAFA39F86}"/>
    <pc:docChg chg="undo custSel addSld delSld modSld modSection">
      <pc:chgData name="Parkdale Church" userId="f30ea0ede9bb05e6" providerId="LiveId" clId="{24C4F4ED-5188-4A37-95D9-524FAFA39F86}" dt="2026-10-25T16:10:53.412" v="369" actId="1076"/>
      <pc:docMkLst>
        <pc:docMk/>
      </pc:docMkLst>
      <pc:sldChg chg="addSp delSp modSp mod">
        <pc:chgData name="Parkdale Church" userId="f30ea0ede9bb05e6" providerId="LiveId" clId="{24C4F4ED-5188-4A37-95D9-524FAFA39F86}" dt="2026-10-24T02:29:14.085" v="16" actId="1076"/>
        <pc:sldMkLst>
          <pc:docMk/>
          <pc:sldMk cId="60765472" sldId="256"/>
        </pc:sldMkLst>
        <pc:spChg chg="del">
          <ac:chgData name="Parkdale Church" userId="f30ea0ede9bb05e6" providerId="LiveId" clId="{24C4F4ED-5188-4A37-95D9-524FAFA39F86}" dt="2026-10-24T02:29:10.398" v="14" actId="478"/>
          <ac:spMkLst>
            <pc:docMk/>
            <pc:sldMk cId="60765472" sldId="256"/>
            <ac:spMk id="10" creationId="{4FE3339C-20E9-0D31-5900-A5D20AF3CFEC}"/>
          </ac:spMkLst>
        </pc:spChg>
        <pc:spChg chg="del">
          <ac:chgData name="Parkdale Church" userId="f30ea0ede9bb05e6" providerId="LiveId" clId="{24C4F4ED-5188-4A37-95D9-524FAFA39F86}" dt="2026-10-24T02:29:11.085" v="15" actId="478"/>
          <ac:spMkLst>
            <pc:docMk/>
            <pc:sldMk cId="60765472" sldId="256"/>
            <ac:spMk id="12" creationId="{F243BD48-F448-8999-5485-6D4D41203858}"/>
          </ac:spMkLst>
        </pc:spChg>
        <pc:spChg chg="del">
          <ac:chgData name="Parkdale Church" userId="f30ea0ede9bb05e6" providerId="LiveId" clId="{24C4F4ED-5188-4A37-95D9-524FAFA39F86}" dt="2026-10-24T02:29:09.023" v="13" actId="478"/>
          <ac:spMkLst>
            <pc:docMk/>
            <pc:sldMk cId="60765472" sldId="256"/>
            <ac:spMk id="16" creationId="{2A22F5DB-1D0F-3553-4869-8B28CB726616}"/>
          </ac:spMkLst>
        </pc:spChg>
        <pc:spChg chg="del">
          <ac:chgData name="Parkdale Church" userId="f30ea0ede9bb05e6" providerId="LiveId" clId="{24C4F4ED-5188-4A37-95D9-524FAFA39F86}" dt="2026-10-24T02:29:09.023" v="13" actId="478"/>
          <ac:spMkLst>
            <pc:docMk/>
            <pc:sldMk cId="60765472" sldId="256"/>
            <ac:spMk id="21" creationId="{0D8AE124-2640-319D-4611-610B645F534D}"/>
          </ac:spMkLst>
        </pc:spChg>
        <pc:picChg chg="add mod">
          <ac:chgData name="Parkdale Church" userId="f30ea0ede9bb05e6" providerId="LiveId" clId="{24C4F4ED-5188-4A37-95D9-524FAFA39F86}" dt="2026-10-24T02:29:14.085" v="16" actId="1076"/>
          <ac:picMkLst>
            <pc:docMk/>
            <pc:sldMk cId="60765472" sldId="256"/>
            <ac:picMk id="3" creationId="{7063F0A9-3B7D-961B-4E4A-C41429EC7916}"/>
          </ac:picMkLst>
        </pc:picChg>
        <pc:picChg chg="del">
          <ac:chgData name="Parkdale Church" userId="f30ea0ede9bb05e6" providerId="LiveId" clId="{24C4F4ED-5188-4A37-95D9-524FAFA39F86}" dt="2026-10-24T02:29:09.023" v="13" actId="478"/>
          <ac:picMkLst>
            <pc:docMk/>
            <pc:sldMk cId="60765472" sldId="256"/>
            <ac:picMk id="5" creationId="{58A12D1E-CD09-EA2C-5FF6-5152F8EC42BC}"/>
          </ac:picMkLst>
        </pc:picChg>
      </pc:sldChg>
      <pc:sldChg chg="modSp mod">
        <pc:chgData name="Parkdale Church" userId="f30ea0ede9bb05e6" providerId="LiveId" clId="{24C4F4ED-5188-4A37-95D9-524FAFA39F86}" dt="2026-10-24T02:28:14.804" v="3" actId="20577"/>
        <pc:sldMkLst>
          <pc:docMk/>
          <pc:sldMk cId="0" sldId="1105"/>
        </pc:sldMkLst>
        <pc:spChg chg="mod">
          <ac:chgData name="Parkdale Church" userId="f30ea0ede9bb05e6" providerId="LiveId" clId="{24C4F4ED-5188-4A37-95D9-524FAFA39F86}" dt="2026-10-24T02:28:14.804" v="3" actId="20577"/>
          <ac:spMkLst>
            <pc:docMk/>
            <pc:sldMk cId="0" sldId="1105"/>
            <ac:spMk id="3" creationId="{00000000-0000-0000-0000-000000000000}"/>
          </ac:spMkLst>
        </pc:spChg>
      </pc:sldChg>
      <pc:sldChg chg="del">
        <pc:chgData name="Parkdale Church" userId="f30ea0ede9bb05e6" providerId="LiveId" clId="{24C4F4ED-5188-4A37-95D9-524FAFA39F86}" dt="2026-10-24T02:28:24.585" v="6" actId="47"/>
        <pc:sldMkLst>
          <pc:docMk/>
          <pc:sldMk cId="4030707733" sldId="3085"/>
        </pc:sldMkLst>
      </pc:sldChg>
      <pc:sldChg chg="modSp mod">
        <pc:chgData name="Parkdale Church" userId="f30ea0ede9bb05e6" providerId="LiveId" clId="{24C4F4ED-5188-4A37-95D9-524FAFA39F86}" dt="2026-10-24T03:39:57.664" v="63" actId="20577"/>
        <pc:sldMkLst>
          <pc:docMk/>
          <pc:sldMk cId="571922798" sldId="3162"/>
        </pc:sldMkLst>
        <pc:spChg chg="mod">
          <ac:chgData name="Parkdale Church" userId="f30ea0ede9bb05e6" providerId="LiveId" clId="{24C4F4ED-5188-4A37-95D9-524FAFA39F86}" dt="2026-10-24T03:39:57.664" v="63" actId="20577"/>
          <ac:spMkLst>
            <pc:docMk/>
            <pc:sldMk cId="571922798" sldId="3162"/>
            <ac:spMk id="3" creationId="{182029D2-14A3-F301-96BF-9639F4168492}"/>
          </ac:spMkLst>
        </pc:spChg>
      </pc:sldChg>
      <pc:sldChg chg="modSp del mod">
        <pc:chgData name="Parkdale Church" userId="f30ea0ede9bb05e6" providerId="LiveId" clId="{24C4F4ED-5188-4A37-95D9-524FAFA39F86}" dt="2026-10-24T21:42:47.281" v="201" actId="47"/>
        <pc:sldMkLst>
          <pc:docMk/>
          <pc:sldMk cId="3709015606" sldId="3201"/>
        </pc:sldMkLst>
        <pc:spChg chg="mod">
          <ac:chgData name="Parkdale Church" userId="f30ea0ede9bb05e6" providerId="LiveId" clId="{24C4F4ED-5188-4A37-95D9-524FAFA39F86}" dt="2026-10-24T21:36:45.823" v="128" actId="14100"/>
          <ac:spMkLst>
            <pc:docMk/>
            <pc:sldMk cId="3709015606" sldId="3201"/>
            <ac:spMk id="2" creationId="{B227013B-22B2-1B3B-C496-40D3952CDD97}"/>
          </ac:spMkLst>
        </pc:spChg>
        <pc:spChg chg="mod">
          <ac:chgData name="Parkdale Church" userId="f30ea0ede9bb05e6" providerId="LiveId" clId="{24C4F4ED-5188-4A37-95D9-524FAFA39F86}" dt="2026-10-24T21:38:16.932" v="163" actId="20577"/>
          <ac:spMkLst>
            <pc:docMk/>
            <pc:sldMk cId="3709015606" sldId="3201"/>
            <ac:spMk id="3" creationId="{3DD32ABA-D0F9-AF79-FAB0-32C7445907BA}"/>
          </ac:spMkLst>
        </pc:spChg>
      </pc:sldChg>
      <pc:sldChg chg="delSp add del setBg delDesignElem">
        <pc:chgData name="Parkdale Church" userId="f30ea0ede9bb05e6" providerId="LiveId" clId="{24C4F4ED-5188-4A37-95D9-524FAFA39F86}" dt="2026-10-24T02:28:53.226" v="9" actId="47"/>
        <pc:sldMkLst>
          <pc:docMk/>
          <pc:sldMk cId="3256357626" sldId="3202"/>
        </pc:sldMkLst>
        <pc:spChg chg="del">
          <ac:chgData name="Parkdale Church" userId="f30ea0ede9bb05e6" providerId="LiveId" clId="{24C4F4ED-5188-4A37-95D9-524FAFA39F86}" dt="2026-10-24T02:28:49.366" v="8"/>
          <ac:spMkLst>
            <pc:docMk/>
            <pc:sldMk cId="3256357626" sldId="3202"/>
            <ac:spMk id="15" creationId="{37D505C3-540C-4E1B-AFF5-74A9D9BD3E44}"/>
          </ac:spMkLst>
        </pc:spChg>
        <pc:spChg chg="del">
          <ac:chgData name="Parkdale Church" userId="f30ea0ede9bb05e6" providerId="LiveId" clId="{24C4F4ED-5188-4A37-95D9-524FAFA39F86}" dt="2026-10-24T02:28:49.366" v="8"/>
          <ac:spMkLst>
            <pc:docMk/>
            <pc:sldMk cId="3256357626" sldId="3202"/>
            <ac:spMk id="17" creationId="{C5C14909-AFB2-4E07-A65C-633954901FC1}"/>
          </ac:spMkLst>
        </pc:spChg>
        <pc:spChg chg="del">
          <ac:chgData name="Parkdale Church" userId="f30ea0ede9bb05e6" providerId="LiveId" clId="{24C4F4ED-5188-4A37-95D9-524FAFA39F86}" dt="2026-10-24T02:28:49.366" v="8"/>
          <ac:spMkLst>
            <pc:docMk/>
            <pc:sldMk cId="3256357626" sldId="3202"/>
            <ac:spMk id="19" creationId="{5BC4B016-0848-4634-83F9-FBC4C80CAE8E}"/>
          </ac:spMkLst>
        </pc:spChg>
      </pc:sldChg>
      <pc:sldChg chg="addSp modSp add mod">
        <pc:chgData name="Parkdale Church" userId="f30ea0ede9bb05e6" providerId="LiveId" clId="{24C4F4ED-5188-4A37-95D9-524FAFA39F86}" dt="2026-10-25T16:10:53.412" v="369" actId="1076"/>
        <pc:sldMkLst>
          <pc:docMk/>
          <pc:sldMk cId="4040468589" sldId="3202"/>
        </pc:sldMkLst>
        <pc:spChg chg="mod">
          <ac:chgData name="Parkdale Church" userId="f30ea0ede9bb05e6" providerId="LiveId" clId="{24C4F4ED-5188-4A37-95D9-524FAFA39F86}" dt="2026-10-24T21:43:44.985" v="236" actId="1076"/>
          <ac:spMkLst>
            <pc:docMk/>
            <pc:sldMk cId="4040468589" sldId="3202"/>
            <ac:spMk id="2" creationId="{E3414821-480A-40A3-619F-BF7818D2D741}"/>
          </ac:spMkLst>
        </pc:spChg>
        <pc:spChg chg="mod">
          <ac:chgData name="Parkdale Church" userId="f30ea0ede9bb05e6" providerId="LiveId" clId="{24C4F4ED-5188-4A37-95D9-524FAFA39F86}" dt="2026-10-25T16:10:48.162" v="368" actId="1076"/>
          <ac:spMkLst>
            <pc:docMk/>
            <pc:sldMk cId="4040468589" sldId="3202"/>
            <ac:spMk id="3" creationId="{828EE580-ED6E-4FC6-343D-E3CC34843471}"/>
          </ac:spMkLst>
        </pc:spChg>
        <pc:spChg chg="add mod">
          <ac:chgData name="Parkdale Church" userId="f30ea0ede9bb05e6" providerId="LiveId" clId="{24C4F4ED-5188-4A37-95D9-524FAFA39F86}" dt="2026-10-25T16:10:53.412" v="369" actId="1076"/>
          <ac:spMkLst>
            <pc:docMk/>
            <pc:sldMk cId="4040468589" sldId="3202"/>
            <ac:spMk id="4" creationId="{7E998835-7A6D-9080-D1DB-47A7D378E18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6B5AF-A09C-4734-940F-D6124C10BE8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F32AE-D9DE-49CF-8CF6-952E14AE9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77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BC4DB-B343-4E6A-BC15-18FA492B3432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32D82-C2EA-4312-9D0D-59B09351DB81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9945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0795E8-1E36-4094-BC2C-724E3CD320CF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81394E-98D0-4FD5-8862-0B724F4982E8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7132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D4B38-24CB-4C4E-BAAA-8D1FA5AC848E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DE54F-1978-4A07-9D14-A0981DFDE18D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012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E871EC-44FC-4987-84FB-FFDFD3C77E5A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3CF0F-2CF2-43E6-A453-8930888F90BA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28470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26E82-347E-49BB-B61A-7A1D092AD264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431DB-1039-4609-8F7C-DD3BC5C3CD9B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390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FFE19-51EF-41B1-8FF7-0E001548C8F7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6C4AA-B5BF-492D-A3FA-5A89ED809866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768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DFF7B4-0059-4B2F-9282-1042A70CC55C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E58A-7D94-4DDB-883A-1825DB47E067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88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C8DB42-D5B9-4EC8-A4B4-73272184BBA2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D4FC2-D5C8-4701-841E-4C2E3DE1FCC5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7502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21F24-8FBB-4562-8AAB-D9AB65CE5603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743FA-706B-4564-8FBF-CC233582220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54526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30C356-C117-46A1-A20D-73CC945ABB6E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67F8-014F-4EB1-82D9-C2227E194899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369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EA439-42D6-4142-A99C-B3580AC11904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40109-88BC-4319-9E8C-EC3A6179F55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7084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6E086E-5287-44EC-9CDF-00DFDA21409C}" type="datetimeFigureOut">
              <a:rPr lang="en-CA" altLang="en-US" smtClean="0"/>
              <a:pPr>
                <a:defRPr/>
              </a:pPr>
              <a:t>2026-10-25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C357F1-97F9-46F3-B5AB-A54B7356E48F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9175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3" r:id="rId1"/>
    <p:sldLayoutId id="2147486844" r:id="rId2"/>
    <p:sldLayoutId id="2147486845" r:id="rId3"/>
    <p:sldLayoutId id="2147486846" r:id="rId4"/>
    <p:sldLayoutId id="2147486847" r:id="rId5"/>
    <p:sldLayoutId id="2147486848" r:id="rId6"/>
    <p:sldLayoutId id="2147486849" r:id="rId7"/>
    <p:sldLayoutId id="2147486850" r:id="rId8"/>
    <p:sldLayoutId id="2147486851" r:id="rId9"/>
    <p:sldLayoutId id="2147486852" r:id="rId10"/>
    <p:sldLayoutId id="2147486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8460" y="5075339"/>
            <a:ext cx="6858000" cy="9679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sz="4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October 25, 2026</a:t>
            </a:r>
          </a:p>
        </p:txBody>
      </p:sp>
      <p:pic>
        <p:nvPicPr>
          <p:cNvPr id="205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8" y="880640"/>
            <a:ext cx="8551572" cy="399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1CD3-20FA-FD5C-1884-FFAB8BE9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/>
              <a:t>Songs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29D2-14A3-F301-96BF-9639F4168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Come, Now is the Time </a:t>
            </a:r>
          </a:p>
          <a:p>
            <a:r>
              <a:rPr lang="en-CA" dirty="0"/>
              <a:t>No longer Slaves</a:t>
            </a:r>
          </a:p>
          <a:p>
            <a:r>
              <a:rPr lang="en-CA" dirty="0"/>
              <a:t>Come Thou Fount</a:t>
            </a:r>
          </a:p>
          <a:p>
            <a:r>
              <a:rPr lang="en-CA" dirty="0"/>
              <a:t>Mighty </a:t>
            </a:r>
            <a:r>
              <a:rPr lang="en-CA"/>
              <a:t>to Save</a:t>
            </a:r>
            <a:endParaRPr lang="en-CA" dirty="0"/>
          </a:p>
          <a:p>
            <a:r>
              <a:rPr lang="en-CA" dirty="0"/>
              <a:t>Who Am I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192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0" y="0"/>
            <a:ext cx="5077715" cy="2755899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Welcome </a:t>
            </a:r>
            <a:br>
              <a:rPr lang="en-CA" sz="6000" b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to Parkdale Church!</a:t>
            </a:r>
          </a:p>
        </p:txBody>
      </p:sp>
      <p:pic>
        <p:nvPicPr>
          <p:cNvPr id="4" name="Picture 3" descr="A picture containing outdoor, flower, plant&#10;&#10;Description automatically generated">
            <a:extLst>
              <a:ext uri="{FF2B5EF4-FFF2-40B4-BE49-F238E27FC236}">
                <a16:creationId xmlns:a16="http://schemas.microsoft.com/office/drawing/2014/main" id="{CC175394-ACD8-A69A-FB17-172EADEEA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2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0" y="2673627"/>
            <a:ext cx="5077715" cy="4184374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3600" b="1" i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  We’re so glad you came!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Please see the </a:t>
            </a:r>
            <a:r>
              <a:rPr lang="en-US" sz="32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2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parkdalechurch.ca 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for: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Weekly gatherings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Prayer items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Other news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contact us at: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</a:t>
            </a:r>
          </a:p>
        </p:txBody>
      </p:sp>
    </p:spTree>
    <p:extLst>
      <p:ext uri="{BB962C8B-B14F-4D97-AF65-F5344CB8AC3E}">
        <p14:creationId xmlns:p14="http://schemas.microsoft.com/office/powerpoint/2010/main" val="257761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120B7-BE0A-6B88-9FE5-FC25FC3F8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14821-480A-40A3-619F-BF7818D2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30" y="262997"/>
            <a:ext cx="4472088" cy="1331342"/>
          </a:xfrm>
        </p:spPr>
        <p:txBody>
          <a:bodyPr>
            <a:normAutofit fontScale="90000"/>
          </a:bodyPr>
          <a:lstStyle/>
          <a:p>
            <a:pPr algn="ctr"/>
            <a:r>
              <a:rPr lang="en-CA" sz="6000" b="1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Coming events!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EE580-ED6E-4FC6-343D-E3CC34843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6" y="2785004"/>
            <a:ext cx="4238713" cy="344404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en-US" sz="1400" dirty="0">
              <a:latin typeface="+mj-lt"/>
            </a:endParaRPr>
          </a:p>
          <a:p>
            <a:pPr marL="0" indent="0" algn="ctr">
              <a:buNone/>
            </a:pPr>
            <a:r>
              <a:rPr lang="en-US" sz="3200" u="sng" dirty="0">
                <a:latin typeface="+mj-lt"/>
              </a:rPr>
              <a:t>Sunday nights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rgbClr val="0000CC"/>
                </a:solidFill>
                <a:latin typeface="+mj-lt"/>
              </a:rPr>
              <a:t>Prayer Meetings</a:t>
            </a:r>
          </a:p>
          <a:p>
            <a:pPr marL="0" indent="0" algn="ctr">
              <a:buNone/>
            </a:pPr>
            <a:r>
              <a:rPr lang="en-US" sz="3200" b="1" dirty="0">
                <a:latin typeface="+mj-lt"/>
              </a:rPr>
              <a:t>Date and time to be confirmed</a:t>
            </a:r>
            <a:endParaRPr lang="en-US" sz="3200" dirty="0">
              <a:latin typeface="+mj-lt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317D7DA-F915-7719-0CAA-4562D4A6D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8" r="3755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998835-7A6D-9080-D1DB-47A7D378E185}"/>
              </a:ext>
            </a:extLst>
          </p:cNvPr>
          <p:cNvSpPr txBox="1"/>
          <p:nvPr/>
        </p:nvSpPr>
        <p:spPr>
          <a:xfrm>
            <a:off x="134056" y="2013228"/>
            <a:ext cx="491043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+mj-lt"/>
              </a:rPr>
              <a:t>Congregational Meeting </a:t>
            </a:r>
          </a:p>
          <a:p>
            <a:pPr algn="ctr"/>
            <a:r>
              <a:rPr lang="en-US" sz="3200" dirty="0">
                <a:latin typeface="+mj-lt"/>
              </a:rPr>
              <a:t>November 15th  </a:t>
            </a:r>
            <a:endParaRPr lang="en-CA" sz="3200" dirty="0">
              <a:latin typeface="+mj-lt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0468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0268-E5D2-5989-C428-ACCD6DD0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36671"/>
            <a:ext cx="4000498" cy="994172"/>
          </a:xfrm>
        </p:spPr>
        <p:txBody>
          <a:bodyPr/>
          <a:lstStyle/>
          <a:p>
            <a:pPr algn="ctr"/>
            <a:r>
              <a:rPr lang="en-US" sz="5400" b="1" dirty="0"/>
              <a:t>Offering</a:t>
            </a:r>
            <a:endParaRPr lang="en-CA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54CBD-53CD-6905-2235-6288C353F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2100"/>
            <a:ext cx="4000498" cy="505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0000CC"/>
                </a:solidFill>
              </a:rPr>
              <a:t>Thank you to all </a:t>
            </a:r>
            <a:br>
              <a:rPr lang="en-US" sz="4000" b="1" i="1" dirty="0">
                <a:solidFill>
                  <a:srgbClr val="0000CC"/>
                </a:solidFill>
              </a:rPr>
            </a:br>
            <a:r>
              <a:rPr lang="en-US" sz="4000" b="1" i="1" dirty="0">
                <a:solidFill>
                  <a:srgbClr val="0000CC"/>
                </a:solidFill>
              </a:rPr>
              <a:t>who contribute!</a:t>
            </a:r>
          </a:p>
          <a:p>
            <a:pPr marL="0" indent="0" algn="ctr">
              <a:buNone/>
            </a:pPr>
            <a:endParaRPr lang="en-US" sz="1800" b="1" dirty="0"/>
          </a:p>
          <a:p>
            <a:r>
              <a:rPr lang="en-US" sz="3200" b="1" dirty="0"/>
              <a:t>White drop-box </a:t>
            </a:r>
            <a:r>
              <a:rPr lang="en-US" sz="3200" dirty="0"/>
              <a:t>near the coffee corner</a:t>
            </a:r>
          </a:p>
          <a:p>
            <a:r>
              <a:rPr lang="en-US" sz="3200" b="1" dirty="0"/>
              <a:t>Online</a:t>
            </a:r>
            <a:r>
              <a:rPr lang="en-US" sz="3200" dirty="0"/>
              <a:t> </a:t>
            </a:r>
            <a:r>
              <a:rPr lang="en-US" sz="3200" b="1" dirty="0"/>
              <a:t>giving</a:t>
            </a:r>
            <a:r>
              <a:rPr lang="en-US" sz="3200" dirty="0"/>
              <a:t> via the </a:t>
            </a:r>
            <a:r>
              <a:rPr lang="en-US" sz="3200" b="1" dirty="0">
                <a:solidFill>
                  <a:srgbClr val="0000CC"/>
                </a:solidFill>
              </a:rPr>
              <a:t>website</a:t>
            </a:r>
            <a:r>
              <a:rPr lang="en-US" sz="3200" dirty="0"/>
              <a:t> </a:t>
            </a:r>
          </a:p>
          <a:p>
            <a:r>
              <a:rPr lang="en-US" sz="3200" dirty="0"/>
              <a:t>Or by </a:t>
            </a:r>
            <a:r>
              <a:rPr lang="en-US" sz="3200" b="1" dirty="0"/>
              <a:t>e-transfer</a:t>
            </a:r>
            <a:r>
              <a:rPr lang="en-US" sz="3200" dirty="0"/>
              <a:t> to </a:t>
            </a:r>
            <a:r>
              <a:rPr lang="en-US" sz="3200" b="1" dirty="0" err="1">
                <a:solidFill>
                  <a:srgbClr val="0000CC"/>
                </a:solidFill>
              </a:rPr>
              <a:t>parkdalebookkeeper</a:t>
            </a:r>
            <a:br>
              <a:rPr lang="en-US" sz="3200" b="1" dirty="0">
                <a:solidFill>
                  <a:srgbClr val="0000CC"/>
                </a:solidFill>
              </a:rPr>
            </a:br>
            <a:r>
              <a:rPr lang="en-US" sz="3200" b="1" dirty="0">
                <a:solidFill>
                  <a:srgbClr val="0000CC"/>
                </a:solidFill>
              </a:rPr>
              <a:t>@gmail.com</a:t>
            </a:r>
            <a:endParaRPr lang="en-CA" sz="3200" b="1" dirty="0">
              <a:solidFill>
                <a:srgbClr val="0000CC"/>
              </a:solidFill>
            </a:endParaRP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01C324DB-8AEC-88F4-28E0-0E629BB8B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0"/>
            <a:ext cx="51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wood with white text and leave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2" b="2"/>
          <a:stretch>
            <a:fillRect/>
          </a:stretch>
        </p:blipFill>
        <p:spPr>
          <a:xfrm>
            <a:off x="0" y="257908"/>
            <a:ext cx="9144001" cy="63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48" name="Rectangle 1334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0" name="Rectangle 1334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2" name="Rectangle 1335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4" name="Rectangle 1335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altLang="en-US" sz="6000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j-lt"/>
                <a:ea typeface="+mj-ea"/>
                <a:cs typeface="+mj-cs"/>
              </a:rPr>
              <a:t>Kids’ Minute</a:t>
            </a:r>
            <a:endParaRPr lang="en-US" altLang="en-US" sz="6000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64E6C3-D527-FF12-DC43-61ED998D2CFA}"/>
              </a:ext>
            </a:extLst>
          </p:cNvPr>
          <p:cNvSpPr txBox="1">
            <a:spLocks/>
          </p:cNvSpPr>
          <p:nvPr/>
        </p:nvSpPr>
        <p:spPr>
          <a:xfrm>
            <a:off x="6342391" y="5633765"/>
            <a:ext cx="2556416" cy="873612"/>
          </a:xfrm>
          <a:prstGeom prst="rect">
            <a:avLst/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&amp; Sunday </a:t>
            </a:r>
            <a:b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</a:b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    School</a:t>
            </a:r>
            <a:endParaRPr lang="en-US" altLang="en-US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" name="Picture 9" descr="Image result for kids jesus">
            <a:extLst>
              <a:ext uri="{FF2B5EF4-FFF2-40B4-BE49-F238E27FC236}">
                <a16:creationId xmlns:a16="http://schemas.microsoft.com/office/drawing/2014/main" id="{49456107-7433-9358-CCF1-750BD204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-1" b="-1"/>
          <a:stretch/>
        </p:blipFill>
        <p:spPr bwMode="auto">
          <a:xfrm>
            <a:off x="17314" y="1341414"/>
            <a:ext cx="9144002" cy="260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27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63F0A9-3B7D-961B-4E4A-C41429EC7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5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638" y="172996"/>
            <a:ext cx="5449330" cy="1650926"/>
          </a:xfrm>
        </p:spPr>
        <p:txBody>
          <a:bodyPr anchor="b">
            <a:normAutofit/>
          </a:bodyPr>
          <a:lstStyle/>
          <a:p>
            <a:pPr algn="ctr"/>
            <a:r>
              <a:rPr lang="en-CA" sz="5400" b="1" dirty="0">
                <a:effectLst>
                  <a:glow rad="127000">
                    <a:schemeClr val="bg1"/>
                  </a:glow>
                </a:effectLst>
              </a:rPr>
              <a:t>We’re so glad you joined us today!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670" y="1993900"/>
            <a:ext cx="5449330" cy="48641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Please join us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for refreshments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&amp; fellowship!</a:t>
            </a:r>
          </a:p>
          <a:p>
            <a:pPr marL="0" indent="0" algn="ctr">
              <a:spcBef>
                <a:spcPts val="450"/>
              </a:spcBef>
              <a:buNone/>
            </a:pPr>
            <a:endParaRPr lang="en-US" sz="2400" i="1" dirty="0">
              <a:effectLst>
                <a:glow rad="127000">
                  <a:schemeClr val="bg1"/>
                </a:glow>
              </a:effectLst>
            </a:endParaRPr>
          </a:p>
          <a:p>
            <a:pPr marL="0" indent="0" algn="ctr">
              <a:spcBef>
                <a:spcPts val="450"/>
              </a:spcBef>
              <a:buNone/>
            </a:pP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See the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for more info,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contact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us at </a:t>
            </a:r>
            <a:r>
              <a:rPr lang="en-US" sz="36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 </a:t>
            </a:r>
            <a:endParaRPr lang="en-US" sz="3600" i="1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4" name="Picture 3" descr="A church with a cross on the wall&#10;&#10;Description automatically generated">
            <a:extLst>
              <a:ext uri="{FF2B5EF4-FFF2-40B4-BE49-F238E27FC236}">
                <a16:creationId xmlns:a16="http://schemas.microsoft.com/office/drawing/2014/main" id="{C8825370-DF34-49CE-39CE-BFA6D08DA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r="-1"/>
          <a:stretch>
            <a:fillRect/>
          </a:stretch>
        </p:blipFill>
        <p:spPr>
          <a:xfrm>
            <a:off x="0" y="0"/>
            <a:ext cx="3720820" cy="68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6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21355</TotalTime>
  <Words>155</Words>
  <Application>Microsoft Office PowerPoint</Application>
  <PresentationFormat>On-screen Show (4:3)</PresentationFormat>
  <Paragraphs>34</Paragraphs>
  <Slides>9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2013 - 2022 Theme</vt:lpstr>
      <vt:lpstr>PowerPoint Presentation</vt:lpstr>
      <vt:lpstr>Songs</vt:lpstr>
      <vt:lpstr>Welcome  to Parkdale Church!</vt:lpstr>
      <vt:lpstr>Coming events!</vt:lpstr>
      <vt:lpstr>Offering</vt:lpstr>
      <vt:lpstr>PowerPoint Presentation</vt:lpstr>
      <vt:lpstr>Kids’ Minute</vt:lpstr>
      <vt:lpstr>PowerPoint Presentation</vt:lpstr>
      <vt:lpstr>We’re so glad you joined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Stewart</dc:creator>
  <cp:lastModifiedBy>Parkdale Church</cp:lastModifiedBy>
  <cp:revision>163</cp:revision>
  <dcterms:created xsi:type="dcterms:W3CDTF">2021-01-22T20:41:10Z</dcterms:created>
  <dcterms:modified xsi:type="dcterms:W3CDTF">2026-10-25T16:10:54Z</dcterms:modified>
</cp:coreProperties>
</file>